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42" r:id="rId2"/>
    <p:sldId id="443" r:id="rId3"/>
    <p:sldId id="445" r:id="rId4"/>
    <p:sldId id="446" r:id="rId5"/>
    <p:sldId id="444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8664" autoAdjust="0"/>
  </p:normalViewPr>
  <p:slideViewPr>
    <p:cSldViewPr>
      <p:cViewPr varScale="1">
        <p:scale>
          <a:sx n="134" d="100"/>
          <a:sy n="134" d="100"/>
        </p:scale>
        <p:origin x="2916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8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6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5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Calico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691680" y="1059582"/>
            <a:ext cx="2520652" cy="3528392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799878" y="1153288"/>
            <a:ext cx="2304256" cy="3074646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calico-node Pod</a:t>
            </a:r>
            <a:endParaRPr lang="en-US" altLang="ko-KR" sz="1400" b="1" dirty="0"/>
          </a:p>
          <a:p>
            <a:pPr algn="ctr"/>
            <a:r>
              <a:rPr lang="en-US" altLang="ko-KR" sz="1200" b="1"/>
              <a:t>(Host </a:t>
            </a:r>
            <a:r>
              <a:rPr lang="en-US" altLang="ko-KR" sz="1200" b="1" dirty="0"/>
              <a:t>Network Namespace)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1928681" y="2175526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confd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1928681" y="1297547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bird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28681" y="3075806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calico-</a:t>
            </a:r>
            <a:r>
              <a:rPr lang="en-US" altLang="ko-KR" sz="1400" dirty="0" err="1"/>
              <a:t>felix</a:t>
            </a:r>
            <a:endParaRPr lang="ko-KR" altLang="en-US" sz="1400" dirty="0"/>
          </a:p>
        </p:txBody>
      </p:sp>
      <p:sp>
        <p:nvSpPr>
          <p:cNvPr id="2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4860032" y="1059582"/>
            <a:ext cx="1152128" cy="1403976"/>
          </a:xfrm>
          <a:prstGeom prst="roundRect">
            <a:avLst>
              <a:gd name="adj" fmla="val 87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BGP Route</a:t>
            </a:r>
            <a:endParaRPr lang="en-US" altLang="ko-KR" sz="1400" dirty="0"/>
          </a:p>
          <a:p>
            <a:pPr algn="ctr"/>
            <a:r>
              <a:rPr lang="en-US" altLang="ko-KR" sz="1400"/>
              <a:t>Reflector</a:t>
            </a:r>
          </a:p>
          <a:p>
            <a:pPr algn="ctr"/>
            <a:r>
              <a:rPr lang="en-US" altLang="ko-KR" sz="1400"/>
              <a:t>(bird)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>
            <a:stCxn id="45" idx="3"/>
            <a:endCxn id="23" idx="1"/>
          </p:cNvCxnSpPr>
          <p:nvPr/>
        </p:nvCxnSpPr>
        <p:spPr>
          <a:xfrm>
            <a:off x="3975331" y="1585579"/>
            <a:ext cx="884701" cy="17599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71" y="2271484"/>
            <a:ext cx="604357" cy="5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화살표 연결선 30"/>
          <p:cNvCxnSpPr>
            <a:stCxn id="23" idx="3"/>
            <a:endCxn id="30" idx="1"/>
          </p:cNvCxnSpPr>
          <p:nvPr/>
        </p:nvCxnSpPr>
        <p:spPr>
          <a:xfrm>
            <a:off x="6012160" y="1761570"/>
            <a:ext cx="907811" cy="79811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271898" y="2859782"/>
            <a:ext cx="1900502" cy="278927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Router</a:t>
            </a:r>
            <a:endParaRPr lang="ko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322715C-2F82-4D9D-A92F-23E8E273B0BD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2952006" y="1873611"/>
            <a:ext cx="0" cy="30191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4860032" y="3147814"/>
            <a:ext cx="1152128" cy="1440160"/>
          </a:xfrm>
          <a:prstGeom prst="roundRect">
            <a:avLst>
              <a:gd name="adj" fmla="val 87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" name="직선 화살표 연결선 2"/>
          <p:cNvCxnSpPr>
            <a:cxnSpLocks/>
            <a:stCxn id="43" idx="3"/>
            <a:endCxn id="8" idx="1"/>
          </p:cNvCxnSpPr>
          <p:nvPr/>
        </p:nvCxnSpPr>
        <p:spPr>
          <a:xfrm>
            <a:off x="3975331" y="2463558"/>
            <a:ext cx="884701" cy="140433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46" idx="3"/>
            <a:endCxn id="8" idx="1"/>
          </p:cNvCxnSpPr>
          <p:nvPr/>
        </p:nvCxnSpPr>
        <p:spPr>
          <a:xfrm>
            <a:off x="3975331" y="3363838"/>
            <a:ext cx="884701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5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Calico Network with IP-in-IP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8" y="771551"/>
            <a:ext cx="3456384" cy="3816424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(192.168.2.0/24)</a:t>
            </a:r>
            <a:endParaRPr lang="ko-KR" altLang="en-US" sz="1600" b="1" dirty="0"/>
          </a:p>
        </p:txBody>
      </p: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915567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Pod </a:t>
            </a:r>
            <a:r>
              <a:rPr lang="en-US" altLang="ko-KR" sz="1600" dirty="0"/>
              <a:t>A </a:t>
            </a:r>
            <a:endParaRPr lang="ko-KR" altLang="en-US" sz="1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32521"/>
              </p:ext>
            </p:extLst>
          </p:nvPr>
        </p:nvGraphicFramePr>
        <p:xfrm>
          <a:off x="783596" y="2204566"/>
          <a:ext cx="325632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76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10.0.0.1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192.168.3.0/24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10.0.0.30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tunl0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192.168.2.0/24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*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192.168.2.10/32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calixxx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748193"/>
                  </a:ext>
                </a:extLst>
              </a:tr>
            </a:tbl>
          </a:graphicData>
        </a:graphic>
      </p:graphicFrame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043608" y="1275607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043608" y="1779663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calixxx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stCxn id="7" idx="2"/>
            <a:endCxn id="8" idx="0"/>
          </p:cNvCxnSpPr>
          <p:nvPr/>
        </p:nvCxnSpPr>
        <p:spPr>
          <a:xfrm>
            <a:off x="1691680" y="1635647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123728" y="1306087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192.168.2.10</a:t>
            </a:r>
            <a:endParaRPr lang="ko-KR" altLang="en-US" sz="1400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771550"/>
            <a:ext cx="3456384" cy="3816419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(192.168.3.0/24)</a:t>
            </a:r>
            <a:endParaRPr lang="ko-KR" altLang="en-US" sz="1600" b="1" dirty="0"/>
          </a:p>
        </p:txBody>
      </p:sp>
      <p:sp>
        <p:nvSpPr>
          <p:cNvPr id="15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148064" y="915567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Pod </a:t>
            </a:r>
            <a:r>
              <a:rPr lang="en-US" altLang="ko-KR" sz="1600" dirty="0"/>
              <a:t>B </a:t>
            </a:r>
            <a:endParaRPr lang="ko-KR" altLang="en-US" sz="16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033544"/>
              </p:ext>
            </p:extLst>
          </p:nvPr>
        </p:nvGraphicFramePr>
        <p:xfrm>
          <a:off x="5104076" y="2204566"/>
          <a:ext cx="325632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983524949"/>
                    </a:ext>
                  </a:extLst>
                </a:gridCol>
                <a:gridCol w="76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10.0.0.1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192.168.2.0/24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10.0.0.20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tunl0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192.168.3.0/24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*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192.168.3.10/32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caliyyy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560586"/>
                  </a:ext>
                </a:extLst>
              </a:tr>
            </a:tbl>
          </a:graphicData>
        </a:graphic>
      </p:graphicFrame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1275607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1779663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caliyyy</a:t>
            </a:r>
            <a:endParaRPr lang="ko-KR" altLang="en-US" sz="1400" dirty="0"/>
          </a:p>
        </p:txBody>
      </p:sp>
      <p:cxnSp>
        <p:nvCxnSpPr>
          <p:cNvPr id="19" name="직선 연결선 18"/>
          <p:cNvCxnSpPr>
            <a:stCxn id="17" idx="2"/>
            <a:endCxn id="18" idx="0"/>
          </p:cNvCxnSpPr>
          <p:nvPr/>
        </p:nvCxnSpPr>
        <p:spPr>
          <a:xfrm>
            <a:off x="6012160" y="1635647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444208" y="1306087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192.168.3.10</a:t>
            </a:r>
            <a:endParaRPr lang="ko-KR" altLang="en-US" sz="1400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4128709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339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81363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733582" y="4659983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Pod </a:t>
            </a:r>
            <a:r>
              <a:rPr lang="en-US" altLang="ko-KR" sz="1400" dirty="0"/>
              <a:t>Network 192.168.0.0/24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1043608" y="350785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tunl0</a:t>
            </a:r>
            <a:endParaRPr lang="ko-KR" altLang="en-US" sz="1400" dirty="0"/>
          </a:p>
        </p:txBody>
      </p:sp>
      <p:sp>
        <p:nvSpPr>
          <p:cNvPr id="25" name="모서리가 둥근 직사각형 44">
            <a:extLst>
              <a:ext uri="{FF2B5EF4-FFF2-40B4-BE49-F238E27FC236}">
                <a16:creationId xmlns:a16="http://schemas.microsoft.com/office/drawing/2014/main" id="{67FBA169-6C87-4774-AF1E-4B581018FB6C}"/>
              </a:ext>
            </a:extLst>
          </p:cNvPr>
          <p:cNvSpPr/>
          <p:nvPr/>
        </p:nvSpPr>
        <p:spPr>
          <a:xfrm>
            <a:off x="6672092" y="350785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tunl0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25" idx="2"/>
            <a:endCxn id="21" idx="3"/>
          </p:cNvCxnSpPr>
          <p:nvPr/>
        </p:nvCxnSpPr>
        <p:spPr>
          <a:xfrm flipH="1">
            <a:off x="6300192" y="3867895"/>
            <a:ext cx="1086050" cy="260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757758" y="3867895"/>
            <a:ext cx="1086050" cy="260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44">
            <a:extLst>
              <a:ext uri="{FF2B5EF4-FFF2-40B4-BE49-F238E27FC236}">
                <a16:creationId xmlns:a16="http://schemas.microsoft.com/office/drawing/2014/main" id="{499BAD8E-D61B-46DC-8873-2F04EE15EA45}"/>
              </a:ext>
            </a:extLst>
          </p:cNvPr>
          <p:cNvSpPr/>
          <p:nvPr/>
        </p:nvSpPr>
        <p:spPr>
          <a:xfrm>
            <a:off x="5292080" y="3543860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192.168.3.1</a:t>
            </a:r>
            <a:endParaRPr lang="ko-KR" altLang="en-US" sz="1400" dirty="0"/>
          </a:p>
        </p:txBody>
      </p:sp>
      <p:sp>
        <p:nvSpPr>
          <p:cNvPr id="33" name="모서리가 둥근 직사각형 44">
            <a:extLst>
              <a:ext uri="{FF2B5EF4-FFF2-40B4-BE49-F238E27FC236}">
                <a16:creationId xmlns:a16="http://schemas.microsoft.com/office/drawing/2014/main" id="{FDFF6683-3E9E-4991-A3CE-E3FE27351BFA}"/>
              </a:ext>
            </a:extLst>
          </p:cNvPr>
          <p:cNvSpPr/>
          <p:nvPr/>
        </p:nvSpPr>
        <p:spPr>
          <a:xfrm>
            <a:off x="2174945" y="3543860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192.168.2.1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977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69D716-3121-487A-AE78-F5A91AFA6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92" y="0"/>
            <a:ext cx="77994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0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21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Calico Network with IP-in-IP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8" y="843558"/>
            <a:ext cx="3456384" cy="3672408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(192.168.2.0/24)</a:t>
            </a:r>
            <a:endParaRPr lang="ko-KR" altLang="en-US" sz="1600" b="1" dirty="0"/>
          </a:p>
        </p:txBody>
      </p: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987574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Pod </a:t>
            </a:r>
            <a:r>
              <a:rPr lang="en-US" altLang="ko-KR" sz="1600" dirty="0"/>
              <a:t>A </a:t>
            </a:r>
            <a:endParaRPr lang="ko-KR" altLang="en-US" sz="1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83596" y="2355726"/>
          <a:ext cx="325632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76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192.168.3.0/24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10.0.0.30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tunl0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192.168.2.10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calixxx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043608" y="1347614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043608" y="18516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calixxx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stCxn id="7" idx="2"/>
            <a:endCxn id="8" idx="0"/>
          </p:cNvCxnSpPr>
          <p:nvPr/>
        </p:nvCxnSpPr>
        <p:spPr>
          <a:xfrm>
            <a:off x="1691680" y="1707654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123728" y="13780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192.168.2.10</a:t>
            </a:r>
            <a:endParaRPr lang="ko-KR" altLang="en-US" sz="1400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843557"/>
            <a:ext cx="3456384" cy="3672403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(192.168.3.0/24)</a:t>
            </a:r>
            <a:endParaRPr lang="ko-KR" altLang="en-US" sz="1600" b="1" dirty="0"/>
          </a:p>
        </p:txBody>
      </p:sp>
      <p:sp>
        <p:nvSpPr>
          <p:cNvPr id="15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148064" y="987574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Pod </a:t>
            </a:r>
            <a:r>
              <a:rPr lang="en-US" altLang="ko-KR" sz="1600" dirty="0"/>
              <a:t>B </a:t>
            </a:r>
            <a:endParaRPr lang="ko-KR" altLang="en-US" sz="16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104076" y="2355726"/>
          <a:ext cx="325632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983524949"/>
                    </a:ext>
                  </a:extLst>
                </a:gridCol>
                <a:gridCol w="76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192.168.2.0/24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10.0.0.20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tunl0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192.168.3.10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caliyyy</a:t>
                      </a:r>
                      <a:endParaRPr lang="ko-KR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1347614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18516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caliyyy</a:t>
            </a:r>
            <a:endParaRPr lang="ko-KR" altLang="en-US" sz="1400" dirty="0"/>
          </a:p>
        </p:txBody>
      </p:sp>
      <p:cxnSp>
        <p:nvCxnSpPr>
          <p:cNvPr id="19" name="직선 연결선 18"/>
          <p:cNvCxnSpPr>
            <a:stCxn id="17" idx="2"/>
            <a:endCxn id="18" idx="0"/>
          </p:cNvCxnSpPr>
          <p:nvPr/>
        </p:nvCxnSpPr>
        <p:spPr>
          <a:xfrm>
            <a:off x="6012160" y="1707654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444208" y="13780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192.168.3.10</a:t>
            </a:r>
            <a:endParaRPr lang="ko-KR" altLang="en-US" sz="1400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4056700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339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81363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733582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Network 192.168.0.0/24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1043608" y="3435846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tunl0</a:t>
            </a:r>
            <a:endParaRPr lang="ko-KR" altLang="en-US" sz="1400" dirty="0"/>
          </a:p>
        </p:txBody>
      </p:sp>
      <p:sp>
        <p:nvSpPr>
          <p:cNvPr id="25" name="모서리가 둥근 직사각형 44">
            <a:extLst>
              <a:ext uri="{FF2B5EF4-FFF2-40B4-BE49-F238E27FC236}">
                <a16:creationId xmlns:a16="http://schemas.microsoft.com/office/drawing/2014/main" id="{67FBA169-6C87-4774-AF1E-4B581018FB6C}"/>
              </a:ext>
            </a:extLst>
          </p:cNvPr>
          <p:cNvSpPr/>
          <p:nvPr/>
        </p:nvSpPr>
        <p:spPr>
          <a:xfrm>
            <a:off x="6672092" y="3435846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tunl0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25" idx="2"/>
            <a:endCxn id="21" idx="3"/>
          </p:cNvCxnSpPr>
          <p:nvPr/>
        </p:nvCxnSpPr>
        <p:spPr>
          <a:xfrm flipH="1">
            <a:off x="6300192" y="3795886"/>
            <a:ext cx="1086050" cy="260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757758" y="3795886"/>
            <a:ext cx="1086050" cy="260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44">
            <a:extLst>
              <a:ext uri="{FF2B5EF4-FFF2-40B4-BE49-F238E27FC236}">
                <a16:creationId xmlns:a16="http://schemas.microsoft.com/office/drawing/2014/main" id="{499BAD8E-D61B-46DC-8873-2F04EE15EA45}"/>
              </a:ext>
            </a:extLst>
          </p:cNvPr>
          <p:cNvSpPr/>
          <p:nvPr/>
        </p:nvSpPr>
        <p:spPr>
          <a:xfrm>
            <a:off x="5292080" y="3471851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192.168.3.1</a:t>
            </a:r>
            <a:endParaRPr lang="ko-KR" altLang="en-US" sz="1400" dirty="0"/>
          </a:p>
        </p:txBody>
      </p:sp>
      <p:sp>
        <p:nvSpPr>
          <p:cNvPr id="33" name="모서리가 둥근 직사각형 44">
            <a:extLst>
              <a:ext uri="{FF2B5EF4-FFF2-40B4-BE49-F238E27FC236}">
                <a16:creationId xmlns:a16="http://schemas.microsoft.com/office/drawing/2014/main" id="{FDFF6683-3E9E-4991-A3CE-E3FE27351BFA}"/>
              </a:ext>
            </a:extLst>
          </p:cNvPr>
          <p:cNvSpPr/>
          <p:nvPr/>
        </p:nvSpPr>
        <p:spPr>
          <a:xfrm>
            <a:off x="2174945" y="3471851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192.168.2.1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866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46890</TotalTime>
  <Words>144</Words>
  <Application>Microsoft Office PowerPoint</Application>
  <PresentationFormat>화면 슬라이드 쇼(16:9)</PresentationFormat>
  <Paragraphs>103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Calico Component</vt:lpstr>
      <vt:lpstr>Calico Network with IP-in-IP</vt:lpstr>
      <vt:lpstr>PowerPoint 프레젠테이션</vt:lpstr>
      <vt:lpstr>PowerPoint 프레젠테이션</vt:lpstr>
      <vt:lpstr>Calico Network with IP-in-IP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6023</cp:revision>
  <dcterms:created xsi:type="dcterms:W3CDTF">2006-10-05T04:04:58Z</dcterms:created>
  <dcterms:modified xsi:type="dcterms:W3CDTF">2019-12-05T16:45:37Z</dcterms:modified>
</cp:coreProperties>
</file>