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385" r:id="rId2"/>
    <p:sldId id="389" r:id="rId3"/>
    <p:sldId id="390" r:id="rId4"/>
    <p:sldId id="380" r:id="rId5"/>
    <p:sldId id="387" r:id="rId6"/>
    <p:sldId id="388" r:id="rId7"/>
    <p:sldId id="386" r:id="rId8"/>
    <p:sldId id="367" r:id="rId9"/>
    <p:sldId id="383" r:id="rId10"/>
    <p:sldId id="369" r:id="rId11"/>
    <p:sldId id="370" r:id="rId12"/>
    <p:sldId id="371" r:id="rId13"/>
    <p:sldId id="373" r:id="rId14"/>
    <p:sldId id="377" r:id="rId15"/>
    <p:sldId id="376" r:id="rId16"/>
    <p:sldId id="379" r:id="rId17"/>
    <p:sldId id="378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15" autoAdjust="0"/>
    <p:restoredTop sz="81275" autoAdjust="0"/>
  </p:normalViewPr>
  <p:slideViewPr>
    <p:cSldViewPr>
      <p:cViewPr>
        <p:scale>
          <a:sx n="200" d="100"/>
          <a:sy n="200" d="100"/>
        </p:scale>
        <p:origin x="272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2025. 3. 16.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27" idx="1"/>
            <a:endCxn id="168" idx="1"/>
          </p:cNvCxnSpPr>
          <p:nvPr/>
        </p:nvCxnSpPr>
        <p:spPr>
          <a:xfrm rot="10800000" flipH="1" flipV="1">
            <a:off x="253467" y="1618317"/>
            <a:ext cx="3166402" cy="2952003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29" idx="1"/>
            <a:endCxn id="168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98911" y="3905043"/>
            <a:ext cx="358450" cy="9721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292083" y="953502"/>
            <a:ext cx="3672403" cy="3616819"/>
          </a:xfrm>
          <a:prstGeom prst="bentConnector3">
            <a:avLst>
              <a:gd name="adj1" fmla="val -27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230" idx="0"/>
            <a:endCxn id="107" idx="1"/>
          </p:cNvCxnSpPr>
          <p:nvPr/>
        </p:nvCxnSpPr>
        <p:spPr>
          <a:xfrm rot="5400000" flipH="1" flipV="1">
            <a:off x="2783879" y="546685"/>
            <a:ext cx="373195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231" idx="2"/>
            <a:endCxn id="133" idx="1"/>
          </p:cNvCxnSpPr>
          <p:nvPr/>
        </p:nvCxnSpPr>
        <p:spPr>
          <a:xfrm rot="16200000" flipH="1">
            <a:off x="2761819" y="2659247"/>
            <a:ext cx="417315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stCxn id="286" idx="0"/>
          </p:cNvCxnSpPr>
          <p:nvPr/>
        </p:nvCxnSpPr>
        <p:spPr>
          <a:xfrm rot="16200000" flipV="1">
            <a:off x="7183993" y="833"/>
            <a:ext cx="644461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3446232-6274-744D-B77A-EF2BAAEB9A61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7199267" y="2568371"/>
            <a:ext cx="613912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5CBC00-5F6D-D345-A674-4434702ECC5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45" idx="1"/>
          </p:cNvCxnSpPr>
          <p:nvPr/>
        </p:nvCxnSpPr>
        <p:spPr>
          <a:xfrm rot="10800000" flipH="1" flipV="1">
            <a:off x="253467" y="1618318"/>
            <a:ext cx="3598450" cy="2955040"/>
          </a:xfrm>
          <a:prstGeom prst="bentConnector3">
            <a:avLst>
              <a:gd name="adj1" fmla="val -30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47" idx="1"/>
            <a:endCxn id="115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115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150" idx="0"/>
            <a:endCxn id="104" idx="1"/>
          </p:cNvCxnSpPr>
          <p:nvPr/>
        </p:nvCxnSpPr>
        <p:spPr>
          <a:xfrm rot="5400000" flipH="1" flipV="1">
            <a:off x="2850993" y="483097"/>
            <a:ext cx="369669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151" idx="2"/>
            <a:endCxn id="132" idx="1"/>
          </p:cNvCxnSpPr>
          <p:nvPr/>
        </p:nvCxnSpPr>
        <p:spPr>
          <a:xfrm rot="16200000" flipH="1">
            <a:off x="2823083" y="2597983"/>
            <a:ext cx="425489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6">
            <a:extLst>
              <a:ext uri="{FF2B5EF4-FFF2-40B4-BE49-F238E27FC236}">
                <a16:creationId xmlns:a16="http://schemas.microsoft.com/office/drawing/2014/main" id="{6C853BAE-C6C1-244D-A65A-5CE3E774D100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9366861-84B8-9841-99D9-8416F7F052FE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4F390-A35F-2B4C-96A7-923C1348DA4D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64C179-9EA3-214D-B9B8-64B35144EA78}"/>
              </a:ext>
            </a:extLst>
          </p:cNvPr>
          <p:cNvCxnSpPr>
            <a:cxnSpLocks/>
            <a:stCxn id="159" idx="2"/>
            <a:endCxn id="145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9192198-C3FF-474E-9A41-830797D41C2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6">
            <a:extLst>
              <a:ext uri="{FF2B5EF4-FFF2-40B4-BE49-F238E27FC236}">
                <a16:creationId xmlns:a16="http://schemas.microsoft.com/office/drawing/2014/main" id="{03FEC90D-63D5-9942-9413-4EE2CCFE55D4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549C5C98-5E8F-1A47-B9BA-67CA30C3766A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D17A69A3-4BBA-5841-BC00-A01A2BBE1F8C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2FFF3AA5-C263-0349-892C-E03ED0EA6AB8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158" name="Picture 2" descr="사람 - 무료 사회적인개 아이콘">
            <a:extLst>
              <a:ext uri="{FF2B5EF4-FFF2-40B4-BE49-F238E27FC236}">
                <a16:creationId xmlns:a16="http://schemas.microsoft.com/office/drawing/2014/main" id="{AF439260-349A-5941-9B31-2B6200E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7EFA64-F359-FB4B-89A4-854C87531312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</p:spTree>
    <p:extLst>
      <p:ext uri="{BB962C8B-B14F-4D97-AF65-F5344CB8AC3E}">
        <p14:creationId xmlns:p14="http://schemas.microsoft.com/office/powerpoint/2010/main" val="2628513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H="1" flipV="1">
            <a:off x="253467" y="1618318"/>
            <a:ext cx="3598452" cy="2952002"/>
          </a:xfrm>
          <a:prstGeom prst="bentConnector3">
            <a:avLst>
              <a:gd name="adj1" fmla="val -32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55" idx="1"/>
            <a:endCxn id="77" idx="1"/>
          </p:cNvCxnSpPr>
          <p:nvPr/>
        </p:nvCxnSpPr>
        <p:spPr>
          <a:xfrm rot="10800000" flipH="1" flipV="1">
            <a:off x="253467" y="2752387"/>
            <a:ext cx="3166402" cy="1817933"/>
          </a:xfrm>
          <a:prstGeom prst="bentConnector3">
            <a:avLst>
              <a:gd name="adj1" fmla="val -36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7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1852588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1846876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9CAC59-2F3F-8F4B-BFDD-BFCC8CC5861B}"/>
              </a:ext>
            </a:extLst>
          </p:cNvPr>
          <p:cNvCxnSpPr>
            <a:cxnSpLocks/>
            <a:stCxn id="162" idx="2"/>
            <a:endCxn id="132" idx="0"/>
          </p:cNvCxnSpPr>
          <p:nvPr/>
        </p:nvCxnSpPr>
        <p:spPr>
          <a:xfrm flipH="1">
            <a:off x="2109695" y="3044006"/>
            <a:ext cx="1662" cy="23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E0041F-2657-EA41-9C50-1BDACD1EF142}"/>
              </a:ext>
            </a:extLst>
          </p:cNvPr>
          <p:cNvCxnSpPr>
            <a:cxnSpLocks/>
            <a:stCxn id="161" idx="0"/>
            <a:endCxn id="104" idx="2"/>
          </p:cNvCxnSpPr>
          <p:nvPr/>
        </p:nvCxnSpPr>
        <p:spPr>
          <a:xfrm flipV="1">
            <a:off x="2111358" y="1146972"/>
            <a:ext cx="4049" cy="179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838F60C6-6EBF-974A-AF98-BA44555DE06A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858482" y="1992881"/>
            <a:ext cx="1242674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378225" y="957028"/>
            <a:ext cx="477527" cy="10323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2372513" y="2363648"/>
            <a:ext cx="484611" cy="11058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3101156" y="2177053"/>
            <a:ext cx="15484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" descr="사람 - 무료 사회적인개 아이콘">
            <a:extLst>
              <a:ext uri="{FF2B5EF4-FFF2-40B4-BE49-F238E27FC236}">
                <a16:creationId xmlns:a16="http://schemas.microsoft.com/office/drawing/2014/main" id="{90C2A2E4-0AC4-AB4A-9C1C-944D6EA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28973188-D95B-1F42-B0C1-AEAC19CB80C9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5" name="사각형: 둥근 모서리 6">
            <a:extLst>
              <a:ext uri="{FF2B5EF4-FFF2-40B4-BE49-F238E27FC236}">
                <a16:creationId xmlns:a16="http://schemas.microsoft.com/office/drawing/2014/main" id="{DE5584A0-1BFF-DB4C-AD81-DD3F34E788EF}"/>
              </a:ext>
            </a:extLst>
          </p:cNvPr>
          <p:cNvSpPr/>
          <p:nvPr/>
        </p:nvSpPr>
        <p:spPr>
          <a:xfrm>
            <a:off x="253467" y="246076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CD6C25-7355-E848-AD72-B70853D56289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771901" y="1909936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F9F594-F1A4-0844-9530-0647EB064D8D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 flipV="1">
            <a:off x="1290336" y="2752387"/>
            <a:ext cx="2274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E6AC1B8-D605-2748-8637-C34AD853D0D8}"/>
              </a:ext>
            </a:extLst>
          </p:cNvPr>
          <p:cNvCxnSpPr>
            <a:cxnSpLocks/>
            <a:stCxn id="160" idx="2"/>
            <a:endCxn id="154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A7EC13-E957-8141-A2FD-AFD187EF939E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61" name="사각형: 둥근 모서리 6">
            <a:extLst>
              <a:ext uri="{FF2B5EF4-FFF2-40B4-BE49-F238E27FC236}">
                <a16:creationId xmlns:a16="http://schemas.microsoft.com/office/drawing/2014/main" id="{2E63B2C1-623D-6849-98A9-3320C5BFF86F}"/>
              </a:ext>
            </a:extLst>
          </p:cNvPr>
          <p:cNvSpPr/>
          <p:nvPr/>
        </p:nvSpPr>
        <p:spPr>
          <a:xfrm>
            <a:off x="1517746" y="132669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62" name="사각형: 둥근 모서리 6">
            <a:extLst>
              <a:ext uri="{FF2B5EF4-FFF2-40B4-BE49-F238E27FC236}">
                <a16:creationId xmlns:a16="http://schemas.microsoft.com/office/drawing/2014/main" id="{EB55BC8E-63D4-DA4C-B802-9CA1C3A044B0}"/>
              </a:ext>
            </a:extLst>
          </p:cNvPr>
          <p:cNvSpPr/>
          <p:nvPr/>
        </p:nvSpPr>
        <p:spPr>
          <a:xfrm>
            <a:off x="1517745" y="246076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2E6FE2D-F2BB-A347-8D43-A64F4B1DF0E0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1290336" y="1618317"/>
            <a:ext cx="227410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168" idx="3"/>
          </p:cNvCxnSpPr>
          <p:nvPr/>
        </p:nvCxnSpPr>
        <p:spPr>
          <a:xfrm rot="5400000">
            <a:off x="5693777" y="3576727"/>
            <a:ext cx="433444" cy="15537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4" idx="1"/>
          </p:cNvCxnSpPr>
          <p:nvPr/>
        </p:nvCxnSpPr>
        <p:spPr>
          <a:xfrm rot="5400000" flipH="1" flipV="1">
            <a:off x="2873283" y="460806"/>
            <a:ext cx="325088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2" idx="1"/>
          </p:cNvCxnSpPr>
          <p:nvPr/>
        </p:nvCxnSpPr>
        <p:spPr>
          <a:xfrm rot="16200000" flipH="1">
            <a:off x="2800792" y="2575693"/>
            <a:ext cx="470070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36569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19683" y="3825815"/>
            <a:ext cx="358450" cy="11305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806169" y="524394"/>
            <a:ext cx="328614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3" idx="1"/>
          </p:cNvCxnSpPr>
          <p:nvPr/>
        </p:nvCxnSpPr>
        <p:spPr>
          <a:xfrm rot="16200000" flipH="1">
            <a:off x="2739528" y="2636957"/>
            <a:ext cx="461896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15627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851920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2095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3598453" cy="186251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457822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629571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5830999" y="3708369"/>
            <a:ext cx="438177" cy="12857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5407223" y="959478"/>
            <a:ext cx="2329865" cy="3610843"/>
          </a:xfrm>
          <a:prstGeom prst="bentConnector3">
            <a:avLst>
              <a:gd name="adj1" fmla="val -572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11293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53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6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34950</TotalTime>
  <Words>1054</Words>
  <Application>Microsoft Macintosh PowerPoint</Application>
  <PresentationFormat>On-screen Show (16:9)</PresentationFormat>
  <Paragraphs>525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CQRS</vt:lpstr>
      <vt:lpstr>CQRS</vt:lpstr>
      <vt:lpstr>CQRS</vt:lpstr>
      <vt:lpstr>PowerPoint Presentation</vt:lpstr>
      <vt:lpstr>CQRS</vt:lpstr>
      <vt:lpstr>CQRS</vt:lpstr>
      <vt:lpstr>CQRS</vt:lpstr>
      <vt:lpstr>CQRS</vt:lpstr>
      <vt:lpstr>CQRS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4921</cp:revision>
  <dcterms:created xsi:type="dcterms:W3CDTF">2006-10-05T04:04:58Z</dcterms:created>
  <dcterms:modified xsi:type="dcterms:W3CDTF">2025-03-16T14:44:07Z</dcterms:modified>
</cp:coreProperties>
</file>