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367" r:id="rId2"/>
    <p:sldId id="362" r:id="rId3"/>
    <p:sldId id="369" r:id="rId4"/>
    <p:sldId id="368" r:id="rId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229" autoAdjust="0"/>
    <p:restoredTop sz="81275" autoAdjust="0"/>
  </p:normalViewPr>
  <p:slideViewPr>
    <p:cSldViewPr>
      <p:cViewPr>
        <p:scale>
          <a:sx n="192" d="100"/>
          <a:sy n="192" d="100"/>
        </p:scale>
        <p:origin x="872" y="1896"/>
      </p:cViewPr>
      <p:guideLst>
        <p:guide orient="horz" pos="2160"/>
        <p:guide pos="2880"/>
        <p:guide orient="horz" pos="16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2025. 3. 15.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2025. 3. 15.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2025. 3. 15.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2025. 3. 15.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2025. 3. 15.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2025. 3. 15.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2025. 3. 15.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2025. 3. 15.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2025. 3. 15.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2025. 3. 15.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2025. 3. 15.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2025. 3. 15.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2025. 3. 15.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F342D6-DC59-400E-A435-E90C225B2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814" y="-755062"/>
            <a:ext cx="8229600" cy="857250"/>
          </a:xfrm>
        </p:spPr>
        <p:txBody>
          <a:bodyPr/>
          <a:lstStyle/>
          <a:p>
            <a:r>
              <a:rPr lang="en-US" altLang="ko-KR"/>
              <a:t>CQRS</a:t>
            </a:r>
            <a:endParaRPr lang="ko-KR" altLang="en-US"/>
          </a:p>
        </p:txBody>
      </p:sp>
      <p:sp>
        <p:nvSpPr>
          <p:cNvPr id="23" name="사각형: 둥근 모서리 6">
            <a:extLst>
              <a:ext uri="{FF2B5EF4-FFF2-40B4-BE49-F238E27FC236}">
                <a16:creationId xmlns:a16="http://schemas.microsoft.com/office/drawing/2014/main" id="{0B0B7CCF-36D0-7C45-85AC-638E5126AFDD}"/>
              </a:ext>
            </a:extLst>
          </p:cNvPr>
          <p:cNvSpPr/>
          <p:nvPr/>
        </p:nvSpPr>
        <p:spPr>
          <a:xfrm>
            <a:off x="253467" y="1282117"/>
            <a:ext cx="1036869" cy="583239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Dagit</a:t>
            </a:r>
          </a:p>
          <a:p>
            <a:pPr algn="ctr"/>
            <a:r>
              <a:rPr lang="en-US" altLang="ko-KR" sz="1100"/>
              <a:t>Web Server</a:t>
            </a:r>
            <a:endParaRPr lang="ko-KR" altLang="en-US" sz="1100"/>
          </a:p>
        </p:txBody>
      </p:sp>
      <p:sp>
        <p:nvSpPr>
          <p:cNvPr id="25" name="사각형: 둥근 모서리 6">
            <a:extLst>
              <a:ext uri="{FF2B5EF4-FFF2-40B4-BE49-F238E27FC236}">
                <a16:creationId xmlns:a16="http://schemas.microsoft.com/office/drawing/2014/main" id="{68B8F501-AFF7-9549-A1A4-41960415BC7E}"/>
              </a:ext>
            </a:extLst>
          </p:cNvPr>
          <p:cNvSpPr/>
          <p:nvPr/>
        </p:nvSpPr>
        <p:spPr>
          <a:xfrm>
            <a:off x="253467" y="2416187"/>
            <a:ext cx="1036869" cy="583239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Daemon</a:t>
            </a:r>
            <a:endParaRPr lang="ko-KR" altLang="en-US" sz="1100"/>
          </a:p>
        </p:txBody>
      </p:sp>
      <p:sp>
        <p:nvSpPr>
          <p:cNvPr id="26" name="사각형: 둥근 모서리 6">
            <a:extLst>
              <a:ext uri="{FF2B5EF4-FFF2-40B4-BE49-F238E27FC236}">
                <a16:creationId xmlns:a16="http://schemas.microsoft.com/office/drawing/2014/main" id="{493D8049-3302-1147-8789-193B4BFC7467}"/>
              </a:ext>
            </a:extLst>
          </p:cNvPr>
          <p:cNvSpPr/>
          <p:nvPr/>
        </p:nvSpPr>
        <p:spPr>
          <a:xfrm>
            <a:off x="1441875" y="1282114"/>
            <a:ext cx="3836846" cy="2851385"/>
          </a:xfrm>
          <a:prstGeom prst="roundRect">
            <a:avLst>
              <a:gd name="adj" fmla="val 2830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r"/>
            <a:r>
              <a:rPr lang="en-US" altLang="ko-KR" sz="1100"/>
              <a:t>Code Location (Definition)</a:t>
            </a:r>
            <a:endParaRPr lang="ko-KR" altLang="en-US" sz="1100"/>
          </a:p>
        </p:txBody>
      </p:sp>
      <p:cxnSp>
        <p:nvCxnSpPr>
          <p:cNvPr id="27" name="직선 연결선 5">
            <a:extLst>
              <a:ext uri="{FF2B5EF4-FFF2-40B4-BE49-F238E27FC236}">
                <a16:creationId xmlns:a16="http://schemas.microsoft.com/office/drawing/2014/main" id="{38AB45B0-2D80-5B45-97A9-C55BEB446095}"/>
              </a:ext>
            </a:extLst>
          </p:cNvPr>
          <p:cNvCxnSpPr>
            <a:cxnSpLocks/>
          </p:cNvCxnSpPr>
          <p:nvPr/>
        </p:nvCxnSpPr>
        <p:spPr>
          <a:xfrm>
            <a:off x="5512233" y="102188"/>
            <a:ext cx="0" cy="4989842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사각형: 둥근 모서리 6">
            <a:extLst>
              <a:ext uri="{FF2B5EF4-FFF2-40B4-BE49-F238E27FC236}">
                <a16:creationId xmlns:a16="http://schemas.microsoft.com/office/drawing/2014/main" id="{57A548C8-27F3-8140-BE95-6D417A48467A}"/>
              </a:ext>
            </a:extLst>
          </p:cNvPr>
          <p:cNvSpPr/>
          <p:nvPr/>
        </p:nvSpPr>
        <p:spPr>
          <a:xfrm>
            <a:off x="4521127" y="610172"/>
            <a:ext cx="688123" cy="42122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Run</a:t>
            </a:r>
            <a:endParaRPr lang="ko-KR" altLang="en-US" sz="1100"/>
          </a:p>
        </p:txBody>
      </p:sp>
      <p:sp>
        <p:nvSpPr>
          <p:cNvPr id="32" name="사각형: 둥근 모서리 6">
            <a:extLst>
              <a:ext uri="{FF2B5EF4-FFF2-40B4-BE49-F238E27FC236}">
                <a16:creationId xmlns:a16="http://schemas.microsoft.com/office/drawing/2014/main" id="{6556886E-C02B-7F46-BAEF-CEF1AA6C2419}"/>
              </a:ext>
            </a:extLst>
          </p:cNvPr>
          <p:cNvSpPr/>
          <p:nvPr/>
        </p:nvSpPr>
        <p:spPr>
          <a:xfrm>
            <a:off x="4731118" y="4399222"/>
            <a:ext cx="1555303" cy="34219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Database</a:t>
            </a:r>
            <a:endParaRPr lang="ko-KR" altLang="en-US" sz="1100"/>
          </a:p>
        </p:txBody>
      </p:sp>
      <p:sp>
        <p:nvSpPr>
          <p:cNvPr id="33" name="사각형: 둥근 모서리 6">
            <a:extLst>
              <a:ext uri="{FF2B5EF4-FFF2-40B4-BE49-F238E27FC236}">
                <a16:creationId xmlns:a16="http://schemas.microsoft.com/office/drawing/2014/main" id="{BEB1026F-BAFC-3E4A-A6CA-90722433706D}"/>
              </a:ext>
            </a:extLst>
          </p:cNvPr>
          <p:cNvSpPr/>
          <p:nvPr/>
        </p:nvSpPr>
        <p:spPr>
          <a:xfrm>
            <a:off x="1564279" y="2673668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Job</a:t>
            </a:r>
            <a:endParaRPr lang="ko-KR" altLang="en-US" sz="100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509263A-FD08-F545-A369-0C6413368431}"/>
              </a:ext>
            </a:extLst>
          </p:cNvPr>
          <p:cNvCxnSpPr>
            <a:cxnSpLocks/>
            <a:stCxn id="23" idx="2"/>
            <a:endCxn id="25" idx="0"/>
          </p:cNvCxnSpPr>
          <p:nvPr/>
        </p:nvCxnSpPr>
        <p:spPr>
          <a:xfrm>
            <a:off x="771901" y="1865355"/>
            <a:ext cx="0" cy="550832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A49F983-D76C-2A45-A90D-D84D4EA11075}"/>
              </a:ext>
            </a:extLst>
          </p:cNvPr>
          <p:cNvCxnSpPr>
            <a:cxnSpLocks/>
            <a:stCxn id="25" idx="3"/>
            <a:endCxn id="26" idx="1"/>
          </p:cNvCxnSpPr>
          <p:nvPr/>
        </p:nvCxnSpPr>
        <p:spPr>
          <a:xfrm>
            <a:off x="1290336" y="2707807"/>
            <a:ext cx="151539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사각형: 둥근 모서리 6">
            <a:extLst>
              <a:ext uri="{FF2B5EF4-FFF2-40B4-BE49-F238E27FC236}">
                <a16:creationId xmlns:a16="http://schemas.microsoft.com/office/drawing/2014/main" id="{C7B96DAF-F2BD-3D43-BAC1-E5B28F62FF6B}"/>
              </a:ext>
            </a:extLst>
          </p:cNvPr>
          <p:cNvSpPr/>
          <p:nvPr/>
        </p:nvSpPr>
        <p:spPr>
          <a:xfrm>
            <a:off x="2154720" y="2673668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Job</a:t>
            </a:r>
            <a:endParaRPr lang="ko-KR" altLang="en-US" sz="1000"/>
          </a:p>
        </p:txBody>
      </p: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F63CC19F-0958-B340-AFF2-467E76CC2989}"/>
              </a:ext>
            </a:extLst>
          </p:cNvPr>
          <p:cNvCxnSpPr>
            <a:cxnSpLocks/>
            <a:stCxn id="83" idx="2"/>
            <a:endCxn id="77" idx="2"/>
          </p:cNvCxnSpPr>
          <p:nvPr/>
        </p:nvCxnSpPr>
        <p:spPr>
          <a:xfrm rot="5400000" flipH="1">
            <a:off x="2873241" y="2811354"/>
            <a:ext cx="10904" cy="1514407"/>
          </a:xfrm>
          <a:prstGeom prst="bentConnector3">
            <a:avLst>
              <a:gd name="adj1" fmla="val -1013973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사각형: 둥근 모서리 6">
            <a:extLst>
              <a:ext uri="{FF2B5EF4-FFF2-40B4-BE49-F238E27FC236}">
                <a16:creationId xmlns:a16="http://schemas.microsoft.com/office/drawing/2014/main" id="{7EF7AA4B-304D-C343-97DE-C9619A276DEA}"/>
              </a:ext>
            </a:extLst>
          </p:cNvPr>
          <p:cNvSpPr/>
          <p:nvPr/>
        </p:nvSpPr>
        <p:spPr>
          <a:xfrm>
            <a:off x="2597829" y="1340383"/>
            <a:ext cx="1237304" cy="961109"/>
          </a:xfrm>
          <a:prstGeom prst="roundRect">
            <a:avLst>
              <a:gd name="adj" fmla="val 9152"/>
            </a:avLst>
          </a:prstGeom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43" name="사각형: 둥근 모서리 6">
            <a:extLst>
              <a:ext uri="{FF2B5EF4-FFF2-40B4-BE49-F238E27FC236}">
                <a16:creationId xmlns:a16="http://schemas.microsoft.com/office/drawing/2014/main" id="{51B6F20E-574F-8B41-98FB-A6BF15EFB67A}"/>
              </a:ext>
            </a:extLst>
          </p:cNvPr>
          <p:cNvSpPr/>
          <p:nvPr/>
        </p:nvSpPr>
        <p:spPr>
          <a:xfrm>
            <a:off x="2655431" y="1397587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  <a:endParaRPr lang="ko-KR" altLang="en-US" sz="1000"/>
          </a:p>
        </p:txBody>
      </p:sp>
      <p:sp>
        <p:nvSpPr>
          <p:cNvPr id="44" name="사각형: 둥근 모서리 6">
            <a:extLst>
              <a:ext uri="{FF2B5EF4-FFF2-40B4-BE49-F238E27FC236}">
                <a16:creationId xmlns:a16="http://schemas.microsoft.com/office/drawing/2014/main" id="{7B834A6A-E543-4445-BBFF-F595FA001FBF}"/>
              </a:ext>
            </a:extLst>
          </p:cNvPr>
          <p:cNvSpPr/>
          <p:nvPr/>
        </p:nvSpPr>
        <p:spPr>
          <a:xfrm>
            <a:off x="3245872" y="1397587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  <a:endParaRPr lang="ko-KR" altLang="en-US" sz="1000"/>
          </a:p>
        </p:txBody>
      </p:sp>
      <p:sp>
        <p:nvSpPr>
          <p:cNvPr id="45" name="사각형: 둥근 모서리 6">
            <a:extLst>
              <a:ext uri="{FF2B5EF4-FFF2-40B4-BE49-F238E27FC236}">
                <a16:creationId xmlns:a16="http://schemas.microsoft.com/office/drawing/2014/main" id="{8570F360-4349-3145-A99F-4C6508E7F217}"/>
              </a:ext>
            </a:extLst>
          </p:cNvPr>
          <p:cNvSpPr/>
          <p:nvPr/>
        </p:nvSpPr>
        <p:spPr>
          <a:xfrm>
            <a:off x="4027126" y="1397587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  <a:endParaRPr lang="ko-KR" altLang="en-US" sz="1000"/>
          </a:p>
        </p:txBody>
      </p:sp>
      <p:sp>
        <p:nvSpPr>
          <p:cNvPr id="53" name="사각형: 둥근 모서리 6">
            <a:extLst>
              <a:ext uri="{FF2B5EF4-FFF2-40B4-BE49-F238E27FC236}">
                <a16:creationId xmlns:a16="http://schemas.microsoft.com/office/drawing/2014/main" id="{78C473EE-4D07-6A4C-A378-97357BDEDD50}"/>
              </a:ext>
            </a:extLst>
          </p:cNvPr>
          <p:cNvSpPr/>
          <p:nvPr/>
        </p:nvSpPr>
        <p:spPr>
          <a:xfrm>
            <a:off x="4617567" y="1397587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  <a:endParaRPr lang="ko-KR" altLang="en-US" sz="1000"/>
          </a:p>
        </p:txBody>
      </p:sp>
      <p:sp>
        <p:nvSpPr>
          <p:cNvPr id="62" name="사각형: 둥근 모서리 6">
            <a:extLst>
              <a:ext uri="{FF2B5EF4-FFF2-40B4-BE49-F238E27FC236}">
                <a16:creationId xmlns:a16="http://schemas.microsoft.com/office/drawing/2014/main" id="{5D3DF8CD-8C48-7B41-8EEE-8A5412D4C01D}"/>
              </a:ext>
            </a:extLst>
          </p:cNvPr>
          <p:cNvSpPr/>
          <p:nvPr/>
        </p:nvSpPr>
        <p:spPr>
          <a:xfrm>
            <a:off x="1591985" y="1397587"/>
            <a:ext cx="781253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External</a:t>
            </a:r>
          </a:p>
          <a:p>
            <a:pPr algn="ctr"/>
            <a:r>
              <a:rPr lang="en-US" altLang="ko-KR" sz="1000"/>
              <a:t>Resource</a:t>
            </a:r>
            <a:endParaRPr lang="ko-KR" altLang="en-US" sz="1000"/>
          </a:p>
        </p:txBody>
      </p:sp>
      <p:sp>
        <p:nvSpPr>
          <p:cNvPr id="63" name="사각형: 둥근 모서리 6">
            <a:extLst>
              <a:ext uri="{FF2B5EF4-FFF2-40B4-BE49-F238E27FC236}">
                <a16:creationId xmlns:a16="http://schemas.microsoft.com/office/drawing/2014/main" id="{582A5595-839F-9143-B162-3864214EC696}"/>
              </a:ext>
            </a:extLst>
          </p:cNvPr>
          <p:cNvSpPr/>
          <p:nvPr/>
        </p:nvSpPr>
        <p:spPr>
          <a:xfrm>
            <a:off x="2655431" y="1848415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  <a:endParaRPr lang="ko-KR" altLang="en-US" sz="1000"/>
          </a:p>
        </p:txBody>
      </p:sp>
      <p:sp>
        <p:nvSpPr>
          <p:cNvPr id="65" name="사각형: 둥근 모서리 6">
            <a:extLst>
              <a:ext uri="{FF2B5EF4-FFF2-40B4-BE49-F238E27FC236}">
                <a16:creationId xmlns:a16="http://schemas.microsoft.com/office/drawing/2014/main" id="{A6CD7BA3-C579-D946-A595-752F44C063CF}"/>
              </a:ext>
            </a:extLst>
          </p:cNvPr>
          <p:cNvSpPr/>
          <p:nvPr/>
        </p:nvSpPr>
        <p:spPr>
          <a:xfrm>
            <a:off x="3245872" y="1848415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  <a:endParaRPr lang="ko-KR" altLang="en-US" sz="1000"/>
          </a:p>
        </p:txBody>
      </p:sp>
      <p:sp>
        <p:nvSpPr>
          <p:cNvPr id="66" name="사각형: 둥근 모서리 6">
            <a:extLst>
              <a:ext uri="{FF2B5EF4-FFF2-40B4-BE49-F238E27FC236}">
                <a16:creationId xmlns:a16="http://schemas.microsoft.com/office/drawing/2014/main" id="{40B0C085-AF93-5E4D-9A61-1826C8680C42}"/>
              </a:ext>
            </a:extLst>
          </p:cNvPr>
          <p:cNvSpPr/>
          <p:nvPr/>
        </p:nvSpPr>
        <p:spPr>
          <a:xfrm>
            <a:off x="4027126" y="1848415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  <a:endParaRPr lang="ko-KR" altLang="en-US" sz="1000"/>
          </a:p>
        </p:txBody>
      </p:sp>
      <p:sp>
        <p:nvSpPr>
          <p:cNvPr id="68" name="사각형: 둥근 모서리 6">
            <a:extLst>
              <a:ext uri="{FF2B5EF4-FFF2-40B4-BE49-F238E27FC236}">
                <a16:creationId xmlns:a16="http://schemas.microsoft.com/office/drawing/2014/main" id="{F961B1E3-C85A-4E44-88C0-C036D8AE60EA}"/>
              </a:ext>
            </a:extLst>
          </p:cNvPr>
          <p:cNvSpPr/>
          <p:nvPr/>
        </p:nvSpPr>
        <p:spPr>
          <a:xfrm>
            <a:off x="4617567" y="1848415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  <a:endParaRPr lang="ko-KR" altLang="en-US" sz="1000"/>
          </a:p>
        </p:txBody>
      </p:sp>
      <p:sp>
        <p:nvSpPr>
          <p:cNvPr id="69" name="사각형: 둥근 모서리 6">
            <a:extLst>
              <a:ext uri="{FF2B5EF4-FFF2-40B4-BE49-F238E27FC236}">
                <a16:creationId xmlns:a16="http://schemas.microsoft.com/office/drawing/2014/main" id="{5BED1B01-BF44-204D-A0AE-038DD0FA010C}"/>
              </a:ext>
            </a:extLst>
          </p:cNvPr>
          <p:cNvSpPr/>
          <p:nvPr/>
        </p:nvSpPr>
        <p:spPr>
          <a:xfrm>
            <a:off x="1591985" y="1848414"/>
            <a:ext cx="781253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External</a:t>
            </a:r>
          </a:p>
          <a:p>
            <a:pPr algn="ctr"/>
            <a:r>
              <a:rPr lang="en-US" altLang="ko-KR" sz="1000"/>
              <a:t>Resource</a:t>
            </a:r>
            <a:endParaRPr lang="ko-KR" altLang="en-US" sz="1000"/>
          </a:p>
        </p:txBody>
      </p:sp>
      <p:sp>
        <p:nvSpPr>
          <p:cNvPr id="71" name="사각형: 둥근 모서리 6">
            <a:extLst>
              <a:ext uri="{FF2B5EF4-FFF2-40B4-BE49-F238E27FC236}">
                <a16:creationId xmlns:a16="http://schemas.microsoft.com/office/drawing/2014/main" id="{D0715AF7-0C31-6345-B53F-EFBBC0274FF7}"/>
              </a:ext>
            </a:extLst>
          </p:cNvPr>
          <p:cNvSpPr/>
          <p:nvPr/>
        </p:nvSpPr>
        <p:spPr>
          <a:xfrm>
            <a:off x="3971946" y="1340382"/>
            <a:ext cx="1237304" cy="961109"/>
          </a:xfrm>
          <a:prstGeom prst="roundRect">
            <a:avLst>
              <a:gd name="adj" fmla="val 9152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72" name="사각형: 둥근 모서리 6">
            <a:extLst>
              <a:ext uri="{FF2B5EF4-FFF2-40B4-BE49-F238E27FC236}">
                <a16:creationId xmlns:a16="http://schemas.microsoft.com/office/drawing/2014/main" id="{64DEADB4-5408-D54A-B565-D4A3C31A2D6B}"/>
              </a:ext>
            </a:extLst>
          </p:cNvPr>
          <p:cNvSpPr/>
          <p:nvPr/>
        </p:nvSpPr>
        <p:spPr>
          <a:xfrm>
            <a:off x="1500574" y="1340382"/>
            <a:ext cx="954340" cy="961109"/>
          </a:xfrm>
          <a:prstGeom prst="roundRect">
            <a:avLst>
              <a:gd name="adj" fmla="val 9152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77" name="사각형: 둥근 모서리 6">
            <a:extLst>
              <a:ext uri="{FF2B5EF4-FFF2-40B4-BE49-F238E27FC236}">
                <a16:creationId xmlns:a16="http://schemas.microsoft.com/office/drawing/2014/main" id="{076EE635-3170-E345-B1C8-81CDE1BD77FF}"/>
              </a:ext>
            </a:extLst>
          </p:cNvPr>
          <p:cNvSpPr/>
          <p:nvPr/>
        </p:nvSpPr>
        <p:spPr>
          <a:xfrm>
            <a:off x="1502837" y="2612899"/>
            <a:ext cx="1237304" cy="950206"/>
          </a:xfrm>
          <a:prstGeom prst="roundRect">
            <a:avLst>
              <a:gd name="adj" fmla="val 9152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78" name="사각형: 둥근 모서리 6">
            <a:extLst>
              <a:ext uri="{FF2B5EF4-FFF2-40B4-BE49-F238E27FC236}">
                <a16:creationId xmlns:a16="http://schemas.microsoft.com/office/drawing/2014/main" id="{090B83BB-B4DA-B14D-B8C5-2617635039D4}"/>
              </a:ext>
            </a:extLst>
          </p:cNvPr>
          <p:cNvSpPr/>
          <p:nvPr/>
        </p:nvSpPr>
        <p:spPr>
          <a:xfrm>
            <a:off x="4355953" y="2676693"/>
            <a:ext cx="771622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Sensor</a:t>
            </a:r>
            <a:endParaRPr lang="ko-KR" altLang="en-US" sz="1000"/>
          </a:p>
        </p:txBody>
      </p:sp>
      <p:sp>
        <p:nvSpPr>
          <p:cNvPr id="79" name="사각형: 둥근 모서리 6">
            <a:extLst>
              <a:ext uri="{FF2B5EF4-FFF2-40B4-BE49-F238E27FC236}">
                <a16:creationId xmlns:a16="http://schemas.microsoft.com/office/drawing/2014/main" id="{F2EEB554-E8AE-C445-85BA-955AF75D1154}"/>
              </a:ext>
            </a:extLst>
          </p:cNvPr>
          <p:cNvSpPr/>
          <p:nvPr/>
        </p:nvSpPr>
        <p:spPr>
          <a:xfrm>
            <a:off x="4355953" y="3130326"/>
            <a:ext cx="771622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Sensor</a:t>
            </a:r>
            <a:endParaRPr lang="ko-KR" altLang="en-US" sz="1000"/>
          </a:p>
        </p:txBody>
      </p:sp>
      <p:sp>
        <p:nvSpPr>
          <p:cNvPr id="80" name="사각형: 둥근 모서리 6">
            <a:extLst>
              <a:ext uri="{FF2B5EF4-FFF2-40B4-BE49-F238E27FC236}">
                <a16:creationId xmlns:a16="http://schemas.microsoft.com/office/drawing/2014/main" id="{D8C595C5-080D-C240-A7C9-584DDF65EB13}"/>
              </a:ext>
            </a:extLst>
          </p:cNvPr>
          <p:cNvSpPr/>
          <p:nvPr/>
        </p:nvSpPr>
        <p:spPr>
          <a:xfrm>
            <a:off x="4254910" y="2612900"/>
            <a:ext cx="954340" cy="961109"/>
          </a:xfrm>
          <a:prstGeom prst="roundRect">
            <a:avLst>
              <a:gd name="adj" fmla="val 9152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81" name="사각형: 둥근 모서리 6">
            <a:extLst>
              <a:ext uri="{FF2B5EF4-FFF2-40B4-BE49-F238E27FC236}">
                <a16:creationId xmlns:a16="http://schemas.microsoft.com/office/drawing/2014/main" id="{EC2E1AB8-0F4C-5540-93F3-808BE8B8FC76}"/>
              </a:ext>
            </a:extLst>
          </p:cNvPr>
          <p:cNvSpPr/>
          <p:nvPr/>
        </p:nvSpPr>
        <p:spPr>
          <a:xfrm>
            <a:off x="3259769" y="2676693"/>
            <a:ext cx="771622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Schedule</a:t>
            </a:r>
            <a:endParaRPr lang="ko-KR" altLang="en-US" sz="1000"/>
          </a:p>
        </p:txBody>
      </p:sp>
      <p:sp>
        <p:nvSpPr>
          <p:cNvPr id="82" name="사각형: 둥근 모서리 6">
            <a:extLst>
              <a:ext uri="{FF2B5EF4-FFF2-40B4-BE49-F238E27FC236}">
                <a16:creationId xmlns:a16="http://schemas.microsoft.com/office/drawing/2014/main" id="{A1B9BFD0-CDC5-1740-AF6A-E52BA45FFEAF}"/>
              </a:ext>
            </a:extLst>
          </p:cNvPr>
          <p:cNvSpPr/>
          <p:nvPr/>
        </p:nvSpPr>
        <p:spPr>
          <a:xfrm>
            <a:off x="3259769" y="3130326"/>
            <a:ext cx="771622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Schedule</a:t>
            </a:r>
            <a:endParaRPr lang="ko-KR" altLang="en-US" sz="1000"/>
          </a:p>
        </p:txBody>
      </p:sp>
      <p:sp>
        <p:nvSpPr>
          <p:cNvPr id="83" name="사각형: 둥근 모서리 6">
            <a:extLst>
              <a:ext uri="{FF2B5EF4-FFF2-40B4-BE49-F238E27FC236}">
                <a16:creationId xmlns:a16="http://schemas.microsoft.com/office/drawing/2014/main" id="{D297EF96-76EF-EB4A-BF14-3D157EF37F5A}"/>
              </a:ext>
            </a:extLst>
          </p:cNvPr>
          <p:cNvSpPr/>
          <p:nvPr/>
        </p:nvSpPr>
        <p:spPr>
          <a:xfrm>
            <a:off x="3158726" y="2612900"/>
            <a:ext cx="954340" cy="961109"/>
          </a:xfrm>
          <a:prstGeom prst="roundRect">
            <a:avLst>
              <a:gd name="adj" fmla="val 9152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cxnSp>
        <p:nvCxnSpPr>
          <p:cNvPr id="86" name="Elbow Connector 85">
            <a:extLst>
              <a:ext uri="{FF2B5EF4-FFF2-40B4-BE49-F238E27FC236}">
                <a16:creationId xmlns:a16="http://schemas.microsoft.com/office/drawing/2014/main" id="{EAAA8515-9CAB-A94D-BE66-7B04A5C93B1A}"/>
              </a:ext>
            </a:extLst>
          </p:cNvPr>
          <p:cNvCxnSpPr>
            <a:cxnSpLocks/>
            <a:stCxn id="80" idx="2"/>
            <a:endCxn id="77" idx="2"/>
          </p:cNvCxnSpPr>
          <p:nvPr/>
        </p:nvCxnSpPr>
        <p:spPr>
          <a:xfrm rot="5400000" flipH="1">
            <a:off x="3421333" y="2263262"/>
            <a:ext cx="10904" cy="2610591"/>
          </a:xfrm>
          <a:prstGeom prst="bentConnector3">
            <a:avLst>
              <a:gd name="adj1" fmla="val -101399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Elbow Connector 89">
            <a:extLst>
              <a:ext uri="{FF2B5EF4-FFF2-40B4-BE49-F238E27FC236}">
                <a16:creationId xmlns:a16="http://schemas.microsoft.com/office/drawing/2014/main" id="{236D81F3-4348-B145-A968-9E6D333BCB3A}"/>
              </a:ext>
            </a:extLst>
          </p:cNvPr>
          <p:cNvCxnSpPr>
            <a:cxnSpLocks/>
            <a:stCxn id="77" idx="0"/>
            <a:endCxn id="71" idx="2"/>
          </p:cNvCxnSpPr>
          <p:nvPr/>
        </p:nvCxnSpPr>
        <p:spPr>
          <a:xfrm rot="5400000" flipH="1" flipV="1">
            <a:off x="3200339" y="1222641"/>
            <a:ext cx="311408" cy="2469109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Elbow Connector 111">
            <a:extLst>
              <a:ext uri="{FF2B5EF4-FFF2-40B4-BE49-F238E27FC236}">
                <a16:creationId xmlns:a16="http://schemas.microsoft.com/office/drawing/2014/main" id="{BB952855-A989-D24D-8EC1-49B2A630283A}"/>
              </a:ext>
            </a:extLst>
          </p:cNvPr>
          <p:cNvCxnSpPr>
            <a:cxnSpLocks/>
            <a:stCxn id="77" idx="0"/>
            <a:endCxn id="70" idx="2"/>
          </p:cNvCxnSpPr>
          <p:nvPr/>
        </p:nvCxnSpPr>
        <p:spPr>
          <a:xfrm rot="5400000" flipH="1" flipV="1">
            <a:off x="2513282" y="1909700"/>
            <a:ext cx="311407" cy="1094992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055313FB-49C9-444A-A0A9-5185344C0585}"/>
              </a:ext>
            </a:extLst>
          </p:cNvPr>
          <p:cNvCxnSpPr>
            <a:cxnSpLocks/>
            <a:stCxn id="196" idx="3"/>
            <a:endCxn id="197" idx="1"/>
          </p:cNvCxnSpPr>
          <p:nvPr/>
        </p:nvCxnSpPr>
        <p:spPr>
          <a:xfrm>
            <a:off x="6281290" y="620235"/>
            <a:ext cx="151286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Elbow Connector 137">
            <a:extLst>
              <a:ext uri="{FF2B5EF4-FFF2-40B4-BE49-F238E27FC236}">
                <a16:creationId xmlns:a16="http://schemas.microsoft.com/office/drawing/2014/main" id="{C1FA0F67-C59F-CF4E-86B0-0E3667AF725A}"/>
              </a:ext>
            </a:extLst>
          </p:cNvPr>
          <p:cNvCxnSpPr>
            <a:cxnSpLocks/>
            <a:stCxn id="23" idx="1"/>
            <a:endCxn id="32" idx="1"/>
          </p:cNvCxnSpPr>
          <p:nvPr/>
        </p:nvCxnSpPr>
        <p:spPr>
          <a:xfrm rot="10800000" flipH="1" flipV="1">
            <a:off x="253466" y="1573737"/>
            <a:ext cx="4477651" cy="2996584"/>
          </a:xfrm>
          <a:prstGeom prst="bentConnector3">
            <a:avLst>
              <a:gd name="adj1" fmla="val -3076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Elbow Connector 140">
            <a:extLst>
              <a:ext uri="{FF2B5EF4-FFF2-40B4-BE49-F238E27FC236}">
                <a16:creationId xmlns:a16="http://schemas.microsoft.com/office/drawing/2014/main" id="{4685590C-A00F-1D49-9B04-F6C3F9ECFF67}"/>
              </a:ext>
            </a:extLst>
          </p:cNvPr>
          <p:cNvCxnSpPr>
            <a:cxnSpLocks/>
            <a:stCxn id="25" idx="1"/>
            <a:endCxn id="32" idx="1"/>
          </p:cNvCxnSpPr>
          <p:nvPr/>
        </p:nvCxnSpPr>
        <p:spPr>
          <a:xfrm rot="10800000" flipH="1" flipV="1">
            <a:off x="253466" y="2707807"/>
            <a:ext cx="4477651" cy="1862514"/>
          </a:xfrm>
          <a:prstGeom prst="bentConnector3">
            <a:avLst>
              <a:gd name="adj1" fmla="val -3076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사각형: 둥근 모서리 6">
            <a:extLst>
              <a:ext uri="{FF2B5EF4-FFF2-40B4-BE49-F238E27FC236}">
                <a16:creationId xmlns:a16="http://schemas.microsoft.com/office/drawing/2014/main" id="{48A26676-7116-2342-B6B3-C5358FA690EB}"/>
              </a:ext>
            </a:extLst>
          </p:cNvPr>
          <p:cNvSpPr/>
          <p:nvPr/>
        </p:nvSpPr>
        <p:spPr>
          <a:xfrm>
            <a:off x="5637653" y="289898"/>
            <a:ext cx="2099435" cy="1339160"/>
          </a:xfrm>
          <a:prstGeom prst="roundRect">
            <a:avLst>
              <a:gd name="adj" fmla="val 6486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Workflow</a:t>
            </a:r>
            <a:r>
              <a:rPr lang="ko-KR" altLang="en-US" sz="1100"/>
              <a:t> </a:t>
            </a:r>
            <a:r>
              <a:rPr lang="en-US" altLang="ko-KR" sz="1100"/>
              <a:t>(Job)</a:t>
            </a:r>
            <a:endParaRPr lang="ko-KR" altLang="en-US" sz="1100"/>
          </a:p>
        </p:txBody>
      </p:sp>
      <p:sp>
        <p:nvSpPr>
          <p:cNvPr id="147" name="사각형: 둥근 모서리 6">
            <a:extLst>
              <a:ext uri="{FF2B5EF4-FFF2-40B4-BE49-F238E27FC236}">
                <a16:creationId xmlns:a16="http://schemas.microsoft.com/office/drawing/2014/main" id="{9034467D-B5B9-A848-BD3F-11E644B28DBD}"/>
              </a:ext>
            </a:extLst>
          </p:cNvPr>
          <p:cNvSpPr/>
          <p:nvPr/>
        </p:nvSpPr>
        <p:spPr>
          <a:xfrm>
            <a:off x="3635896" y="535344"/>
            <a:ext cx="1642823" cy="571336"/>
          </a:xfrm>
          <a:prstGeom prst="roundRect">
            <a:avLst>
              <a:gd name="adj" fmla="val 9152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50" name="사각형: 둥근 모서리 6">
            <a:extLst>
              <a:ext uri="{FF2B5EF4-FFF2-40B4-BE49-F238E27FC236}">
                <a16:creationId xmlns:a16="http://schemas.microsoft.com/office/drawing/2014/main" id="{434E7174-5D29-E548-8C6D-8391AD64DA9E}"/>
              </a:ext>
            </a:extLst>
          </p:cNvPr>
          <p:cNvSpPr/>
          <p:nvPr/>
        </p:nvSpPr>
        <p:spPr>
          <a:xfrm>
            <a:off x="3699827" y="610172"/>
            <a:ext cx="688123" cy="42122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Run</a:t>
            </a:r>
            <a:endParaRPr lang="ko-KR" altLang="en-US" sz="1100"/>
          </a:p>
        </p:txBody>
      </p:sp>
      <p:cxnSp>
        <p:nvCxnSpPr>
          <p:cNvPr id="160" name="Elbow Connector 159">
            <a:extLst>
              <a:ext uri="{FF2B5EF4-FFF2-40B4-BE49-F238E27FC236}">
                <a16:creationId xmlns:a16="http://schemas.microsoft.com/office/drawing/2014/main" id="{99C07340-4766-0C4C-8DD7-04D97AF0FFCB}"/>
              </a:ext>
            </a:extLst>
          </p:cNvPr>
          <p:cNvCxnSpPr>
            <a:cxnSpLocks/>
            <a:stCxn id="150" idx="0"/>
            <a:endCxn id="146" idx="1"/>
          </p:cNvCxnSpPr>
          <p:nvPr/>
        </p:nvCxnSpPr>
        <p:spPr>
          <a:xfrm rot="16200000" flipH="1">
            <a:off x="4666118" y="-12057"/>
            <a:ext cx="349306" cy="1593764"/>
          </a:xfrm>
          <a:prstGeom prst="bentConnector4">
            <a:avLst>
              <a:gd name="adj1" fmla="val -65444"/>
              <a:gd name="adj2" fmla="val 86873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사각형: 둥근 모서리 6">
            <a:extLst>
              <a:ext uri="{FF2B5EF4-FFF2-40B4-BE49-F238E27FC236}">
                <a16:creationId xmlns:a16="http://schemas.microsoft.com/office/drawing/2014/main" id="{FF6198BC-C355-2F44-A2FE-5E004A0864A0}"/>
              </a:ext>
            </a:extLst>
          </p:cNvPr>
          <p:cNvSpPr/>
          <p:nvPr/>
        </p:nvSpPr>
        <p:spPr>
          <a:xfrm>
            <a:off x="5643232" y="2792984"/>
            <a:ext cx="2099435" cy="1339160"/>
          </a:xfrm>
          <a:prstGeom prst="roundRect">
            <a:avLst>
              <a:gd name="adj" fmla="val 6486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Workflow (Job)</a:t>
            </a:r>
            <a:endParaRPr lang="ko-KR" altLang="en-US" sz="1100"/>
          </a:p>
        </p:txBody>
      </p:sp>
      <p:cxnSp>
        <p:nvCxnSpPr>
          <p:cNvPr id="174" name="Elbow Connector 173">
            <a:extLst>
              <a:ext uri="{FF2B5EF4-FFF2-40B4-BE49-F238E27FC236}">
                <a16:creationId xmlns:a16="http://schemas.microsoft.com/office/drawing/2014/main" id="{3DCD7206-B348-194A-A042-FFB8478CE9F4}"/>
              </a:ext>
            </a:extLst>
          </p:cNvPr>
          <p:cNvCxnSpPr>
            <a:cxnSpLocks/>
            <a:stCxn id="30" idx="3"/>
            <a:endCxn id="173" idx="1"/>
          </p:cNvCxnSpPr>
          <p:nvPr/>
        </p:nvCxnSpPr>
        <p:spPr>
          <a:xfrm>
            <a:off x="5209250" y="820786"/>
            <a:ext cx="433982" cy="2641778"/>
          </a:xfrm>
          <a:prstGeom prst="bentConnector3">
            <a:avLst>
              <a:gd name="adj1" fmla="val 35266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사각형: 둥근 모서리 6">
            <a:extLst>
              <a:ext uri="{FF2B5EF4-FFF2-40B4-BE49-F238E27FC236}">
                <a16:creationId xmlns:a16="http://schemas.microsoft.com/office/drawing/2014/main" id="{A0E71416-17C7-6444-B95A-80458367350F}"/>
              </a:ext>
            </a:extLst>
          </p:cNvPr>
          <p:cNvSpPr/>
          <p:nvPr/>
        </p:nvSpPr>
        <p:spPr>
          <a:xfrm>
            <a:off x="5755653" y="2930708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  <a:endParaRPr lang="ko-KR" altLang="en-US" sz="1000"/>
          </a:p>
        </p:txBody>
      </p:sp>
      <p:sp>
        <p:nvSpPr>
          <p:cNvPr id="191" name="사각형: 둥근 모서리 6">
            <a:extLst>
              <a:ext uri="{FF2B5EF4-FFF2-40B4-BE49-F238E27FC236}">
                <a16:creationId xmlns:a16="http://schemas.microsoft.com/office/drawing/2014/main" id="{260B9A96-93CA-694E-B6EF-5BB927A50DC4}"/>
              </a:ext>
            </a:extLst>
          </p:cNvPr>
          <p:cNvSpPr/>
          <p:nvPr/>
        </p:nvSpPr>
        <p:spPr>
          <a:xfrm>
            <a:off x="6432576" y="2930708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  <a:endParaRPr lang="ko-KR" altLang="en-US" sz="1000"/>
          </a:p>
        </p:txBody>
      </p:sp>
      <p:sp>
        <p:nvSpPr>
          <p:cNvPr id="192" name="사각형: 둥근 모서리 6">
            <a:extLst>
              <a:ext uri="{FF2B5EF4-FFF2-40B4-BE49-F238E27FC236}">
                <a16:creationId xmlns:a16="http://schemas.microsoft.com/office/drawing/2014/main" id="{C95371C5-8129-5745-91E3-2E5F6AB6CE45}"/>
              </a:ext>
            </a:extLst>
          </p:cNvPr>
          <p:cNvSpPr/>
          <p:nvPr/>
        </p:nvSpPr>
        <p:spPr>
          <a:xfrm>
            <a:off x="7108268" y="2933332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  <a:endParaRPr lang="ko-KR" altLang="en-US" sz="1000"/>
          </a:p>
        </p:txBody>
      </p:sp>
      <p:sp>
        <p:nvSpPr>
          <p:cNvPr id="193" name="사각형: 둥근 모서리 6">
            <a:extLst>
              <a:ext uri="{FF2B5EF4-FFF2-40B4-BE49-F238E27FC236}">
                <a16:creationId xmlns:a16="http://schemas.microsoft.com/office/drawing/2014/main" id="{0A609595-5B12-914A-8905-4CAF09F0D89F}"/>
              </a:ext>
            </a:extLst>
          </p:cNvPr>
          <p:cNvSpPr/>
          <p:nvPr/>
        </p:nvSpPr>
        <p:spPr>
          <a:xfrm>
            <a:off x="6432576" y="3490078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  <a:endParaRPr lang="ko-KR" altLang="en-US" sz="1000"/>
          </a:p>
        </p:txBody>
      </p:sp>
      <p:sp>
        <p:nvSpPr>
          <p:cNvPr id="196" name="사각형: 둥근 모서리 6">
            <a:extLst>
              <a:ext uri="{FF2B5EF4-FFF2-40B4-BE49-F238E27FC236}">
                <a16:creationId xmlns:a16="http://schemas.microsoft.com/office/drawing/2014/main" id="{B9E9F054-E1A8-B344-96BD-2BE32E10F50C}"/>
              </a:ext>
            </a:extLst>
          </p:cNvPr>
          <p:cNvSpPr/>
          <p:nvPr/>
        </p:nvSpPr>
        <p:spPr>
          <a:xfrm>
            <a:off x="5755653" y="430291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  <a:endParaRPr lang="ko-KR" altLang="en-US" sz="1000"/>
          </a:p>
        </p:txBody>
      </p:sp>
      <p:sp>
        <p:nvSpPr>
          <p:cNvPr id="197" name="사각형: 둥근 모서리 6">
            <a:extLst>
              <a:ext uri="{FF2B5EF4-FFF2-40B4-BE49-F238E27FC236}">
                <a16:creationId xmlns:a16="http://schemas.microsoft.com/office/drawing/2014/main" id="{6E844EC2-D131-6346-9831-B766746C67AC}"/>
              </a:ext>
            </a:extLst>
          </p:cNvPr>
          <p:cNvSpPr/>
          <p:nvPr/>
        </p:nvSpPr>
        <p:spPr>
          <a:xfrm>
            <a:off x="6432576" y="430291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  <a:endParaRPr lang="ko-KR" altLang="en-US" sz="1000"/>
          </a:p>
        </p:txBody>
      </p:sp>
      <p:sp>
        <p:nvSpPr>
          <p:cNvPr id="198" name="사각형: 둥근 모서리 6">
            <a:extLst>
              <a:ext uri="{FF2B5EF4-FFF2-40B4-BE49-F238E27FC236}">
                <a16:creationId xmlns:a16="http://schemas.microsoft.com/office/drawing/2014/main" id="{4E120E6B-E3B8-9F4E-9C0A-17C65E4FC826}"/>
              </a:ext>
            </a:extLst>
          </p:cNvPr>
          <p:cNvSpPr/>
          <p:nvPr/>
        </p:nvSpPr>
        <p:spPr>
          <a:xfrm>
            <a:off x="7108268" y="432915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  <a:endParaRPr lang="ko-KR" altLang="en-US" sz="1000"/>
          </a:p>
        </p:txBody>
      </p:sp>
      <p:sp>
        <p:nvSpPr>
          <p:cNvPr id="199" name="사각형: 둥근 모서리 6">
            <a:extLst>
              <a:ext uri="{FF2B5EF4-FFF2-40B4-BE49-F238E27FC236}">
                <a16:creationId xmlns:a16="http://schemas.microsoft.com/office/drawing/2014/main" id="{B1AD5BB5-4449-1440-B5F9-89ABEF6F6DC5}"/>
              </a:ext>
            </a:extLst>
          </p:cNvPr>
          <p:cNvSpPr/>
          <p:nvPr/>
        </p:nvSpPr>
        <p:spPr>
          <a:xfrm>
            <a:off x="6432576" y="989661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  <a:endParaRPr lang="ko-KR" altLang="en-US" sz="1000"/>
          </a:p>
        </p:txBody>
      </p:sp>
      <p:sp>
        <p:nvSpPr>
          <p:cNvPr id="216" name="사각형: 둥근 모서리 6">
            <a:extLst>
              <a:ext uri="{FF2B5EF4-FFF2-40B4-BE49-F238E27FC236}">
                <a16:creationId xmlns:a16="http://schemas.microsoft.com/office/drawing/2014/main" id="{B26BBEAF-237A-114C-A18F-D2A0544AD6F3}"/>
              </a:ext>
            </a:extLst>
          </p:cNvPr>
          <p:cNvSpPr/>
          <p:nvPr/>
        </p:nvSpPr>
        <p:spPr>
          <a:xfrm>
            <a:off x="1564279" y="3125820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Job</a:t>
            </a:r>
            <a:endParaRPr lang="ko-KR" altLang="en-US" sz="1000"/>
          </a:p>
        </p:txBody>
      </p:sp>
      <p:sp>
        <p:nvSpPr>
          <p:cNvPr id="217" name="사각형: 둥근 모서리 6">
            <a:extLst>
              <a:ext uri="{FF2B5EF4-FFF2-40B4-BE49-F238E27FC236}">
                <a16:creationId xmlns:a16="http://schemas.microsoft.com/office/drawing/2014/main" id="{797E807A-A9AA-CB4F-851C-23AE37C17338}"/>
              </a:ext>
            </a:extLst>
          </p:cNvPr>
          <p:cNvSpPr/>
          <p:nvPr/>
        </p:nvSpPr>
        <p:spPr>
          <a:xfrm>
            <a:off x="2154720" y="3125820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Job</a:t>
            </a:r>
            <a:endParaRPr lang="ko-KR" altLang="en-US" sz="1000"/>
          </a:p>
        </p:txBody>
      </p: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1977B319-D1CA-344C-B813-4F0337BDD84F}"/>
              </a:ext>
            </a:extLst>
          </p:cNvPr>
          <p:cNvCxnSpPr>
            <a:cxnSpLocks/>
            <a:stCxn id="197" idx="3"/>
            <a:endCxn id="198" idx="1"/>
          </p:cNvCxnSpPr>
          <p:nvPr/>
        </p:nvCxnSpPr>
        <p:spPr>
          <a:xfrm>
            <a:off x="6958213" y="620235"/>
            <a:ext cx="150056" cy="2624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489C158E-D4B6-D242-90EA-E152877048D0}"/>
              </a:ext>
            </a:extLst>
          </p:cNvPr>
          <p:cNvCxnSpPr>
            <a:cxnSpLocks/>
            <a:stCxn id="190" idx="3"/>
            <a:endCxn id="191" idx="1"/>
          </p:cNvCxnSpPr>
          <p:nvPr/>
        </p:nvCxnSpPr>
        <p:spPr>
          <a:xfrm>
            <a:off x="6281290" y="3120653"/>
            <a:ext cx="151286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Arrow Connector 227">
            <a:extLst>
              <a:ext uri="{FF2B5EF4-FFF2-40B4-BE49-F238E27FC236}">
                <a16:creationId xmlns:a16="http://schemas.microsoft.com/office/drawing/2014/main" id="{641CC359-B3C0-1D4E-9425-17FC4AB1B3E2}"/>
              </a:ext>
            </a:extLst>
          </p:cNvPr>
          <p:cNvCxnSpPr>
            <a:cxnSpLocks/>
            <a:stCxn id="191" idx="3"/>
            <a:endCxn id="192" idx="1"/>
          </p:cNvCxnSpPr>
          <p:nvPr/>
        </p:nvCxnSpPr>
        <p:spPr>
          <a:xfrm>
            <a:off x="6958213" y="3120653"/>
            <a:ext cx="150056" cy="2624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Elbow Connector 232">
            <a:extLst>
              <a:ext uri="{FF2B5EF4-FFF2-40B4-BE49-F238E27FC236}">
                <a16:creationId xmlns:a16="http://schemas.microsoft.com/office/drawing/2014/main" id="{C2B39A9C-A6DF-9441-9BB3-E7232B2C64A8}"/>
              </a:ext>
            </a:extLst>
          </p:cNvPr>
          <p:cNvCxnSpPr>
            <a:cxnSpLocks/>
            <a:stCxn id="196" idx="2"/>
            <a:endCxn id="199" idx="1"/>
          </p:cNvCxnSpPr>
          <p:nvPr/>
        </p:nvCxnSpPr>
        <p:spPr>
          <a:xfrm rot="16200000" flipH="1">
            <a:off x="6040811" y="787840"/>
            <a:ext cx="369426" cy="414104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Elbow Connector 235">
            <a:extLst>
              <a:ext uri="{FF2B5EF4-FFF2-40B4-BE49-F238E27FC236}">
                <a16:creationId xmlns:a16="http://schemas.microsoft.com/office/drawing/2014/main" id="{D8E396FA-49C8-EF47-AE72-CB835909F1FF}"/>
              </a:ext>
            </a:extLst>
          </p:cNvPr>
          <p:cNvCxnSpPr>
            <a:cxnSpLocks/>
            <a:stCxn id="199" idx="3"/>
            <a:endCxn id="198" idx="2"/>
          </p:cNvCxnSpPr>
          <p:nvPr/>
        </p:nvCxnSpPr>
        <p:spPr>
          <a:xfrm flipV="1">
            <a:off x="6958213" y="812803"/>
            <a:ext cx="412875" cy="366802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Elbow Connector 238">
            <a:extLst>
              <a:ext uri="{FF2B5EF4-FFF2-40B4-BE49-F238E27FC236}">
                <a16:creationId xmlns:a16="http://schemas.microsoft.com/office/drawing/2014/main" id="{6DECB653-79E7-8440-8540-622F1729A1B2}"/>
              </a:ext>
            </a:extLst>
          </p:cNvPr>
          <p:cNvCxnSpPr>
            <a:cxnSpLocks/>
            <a:stCxn id="190" idx="2"/>
            <a:endCxn id="193" idx="1"/>
          </p:cNvCxnSpPr>
          <p:nvPr/>
        </p:nvCxnSpPr>
        <p:spPr>
          <a:xfrm rot="16200000" flipH="1">
            <a:off x="6040811" y="3288257"/>
            <a:ext cx="369426" cy="414104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Elbow Connector 241">
            <a:extLst>
              <a:ext uri="{FF2B5EF4-FFF2-40B4-BE49-F238E27FC236}">
                <a16:creationId xmlns:a16="http://schemas.microsoft.com/office/drawing/2014/main" id="{6902DA70-A1DE-A747-BFFC-BC79B5BDBFF2}"/>
              </a:ext>
            </a:extLst>
          </p:cNvPr>
          <p:cNvCxnSpPr>
            <a:cxnSpLocks/>
            <a:stCxn id="193" idx="3"/>
            <a:endCxn id="192" idx="2"/>
          </p:cNvCxnSpPr>
          <p:nvPr/>
        </p:nvCxnSpPr>
        <p:spPr>
          <a:xfrm flipV="1">
            <a:off x="6958213" y="3313221"/>
            <a:ext cx="412875" cy="366802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사각형: 둥근 모서리 6">
            <a:extLst>
              <a:ext uri="{FF2B5EF4-FFF2-40B4-BE49-F238E27FC236}">
                <a16:creationId xmlns:a16="http://schemas.microsoft.com/office/drawing/2014/main" id="{9739ECCC-E281-C344-9755-6695CD70471F}"/>
              </a:ext>
            </a:extLst>
          </p:cNvPr>
          <p:cNvSpPr/>
          <p:nvPr/>
        </p:nvSpPr>
        <p:spPr>
          <a:xfrm>
            <a:off x="6959281" y="1809471"/>
            <a:ext cx="786694" cy="335155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I/O Manager</a:t>
            </a:r>
            <a:endParaRPr lang="ko-KR" altLang="en-US" sz="1000"/>
          </a:p>
        </p:txBody>
      </p:sp>
      <p:sp>
        <p:nvSpPr>
          <p:cNvPr id="286" name="사각형: 둥근 모서리 6">
            <a:extLst>
              <a:ext uri="{FF2B5EF4-FFF2-40B4-BE49-F238E27FC236}">
                <a16:creationId xmlns:a16="http://schemas.microsoft.com/office/drawing/2014/main" id="{A51CCDAC-D08B-FF47-8F59-56B2B01AEC9E}"/>
              </a:ext>
            </a:extLst>
          </p:cNvPr>
          <p:cNvSpPr/>
          <p:nvPr/>
        </p:nvSpPr>
        <p:spPr>
          <a:xfrm>
            <a:off x="7981037" y="1244211"/>
            <a:ext cx="892667" cy="384847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External</a:t>
            </a:r>
          </a:p>
          <a:p>
            <a:pPr algn="ctr"/>
            <a:r>
              <a:rPr lang="en-US" altLang="ko-KR" sz="1000"/>
              <a:t>Resource</a:t>
            </a:r>
            <a:endParaRPr lang="ko-KR" altLang="en-US" sz="1000"/>
          </a:p>
        </p:txBody>
      </p:sp>
      <p:sp>
        <p:nvSpPr>
          <p:cNvPr id="331" name="사각형: 둥근 모서리 6">
            <a:extLst>
              <a:ext uri="{FF2B5EF4-FFF2-40B4-BE49-F238E27FC236}">
                <a16:creationId xmlns:a16="http://schemas.microsoft.com/office/drawing/2014/main" id="{3BA31EBB-F3D9-6F4F-B608-D1E0EE8E5F24}"/>
              </a:ext>
            </a:extLst>
          </p:cNvPr>
          <p:cNvSpPr/>
          <p:nvPr/>
        </p:nvSpPr>
        <p:spPr>
          <a:xfrm>
            <a:off x="1558630" y="3772030"/>
            <a:ext cx="1121727" cy="279565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I/O Manager</a:t>
            </a:r>
            <a:endParaRPr lang="ko-KR" altLang="en-US" sz="1000"/>
          </a:p>
        </p:txBody>
      </p:sp>
      <p:cxnSp>
        <p:nvCxnSpPr>
          <p:cNvPr id="341" name="Straight Arrow Connector 340">
            <a:extLst>
              <a:ext uri="{FF2B5EF4-FFF2-40B4-BE49-F238E27FC236}">
                <a16:creationId xmlns:a16="http://schemas.microsoft.com/office/drawing/2014/main" id="{E0E0E835-82B8-C741-8585-D4B6F38D9BFC}"/>
              </a:ext>
            </a:extLst>
          </p:cNvPr>
          <p:cNvCxnSpPr>
            <a:cxnSpLocks/>
            <a:endCxn id="150" idx="2"/>
          </p:cNvCxnSpPr>
          <p:nvPr/>
        </p:nvCxnSpPr>
        <p:spPr>
          <a:xfrm flipH="1" flipV="1">
            <a:off x="4043889" y="1031400"/>
            <a:ext cx="1217" cy="250714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Straight Arrow Connector 343">
            <a:extLst>
              <a:ext uri="{FF2B5EF4-FFF2-40B4-BE49-F238E27FC236}">
                <a16:creationId xmlns:a16="http://schemas.microsoft.com/office/drawing/2014/main" id="{D9B61E03-6F0F-7741-84AA-207E8D4FE1D8}"/>
              </a:ext>
            </a:extLst>
          </p:cNvPr>
          <p:cNvCxnSpPr>
            <a:cxnSpLocks/>
            <a:endCxn id="30" idx="2"/>
          </p:cNvCxnSpPr>
          <p:nvPr/>
        </p:nvCxnSpPr>
        <p:spPr>
          <a:xfrm flipV="1">
            <a:off x="4865189" y="1031400"/>
            <a:ext cx="0" cy="250714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8" name="TextBox 357">
            <a:extLst>
              <a:ext uri="{FF2B5EF4-FFF2-40B4-BE49-F238E27FC236}">
                <a16:creationId xmlns:a16="http://schemas.microsoft.com/office/drawing/2014/main" id="{952686C8-37DE-874E-B071-60FA372494EF}"/>
              </a:ext>
            </a:extLst>
          </p:cNvPr>
          <p:cNvSpPr txBox="1"/>
          <p:nvPr/>
        </p:nvSpPr>
        <p:spPr>
          <a:xfrm>
            <a:off x="4337020" y="4774361"/>
            <a:ext cx="11777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1100" b="1"/>
              <a:t>Control Plane</a:t>
            </a:r>
          </a:p>
        </p:txBody>
      </p:sp>
      <p:sp>
        <p:nvSpPr>
          <p:cNvPr id="359" name="TextBox 358">
            <a:extLst>
              <a:ext uri="{FF2B5EF4-FFF2-40B4-BE49-F238E27FC236}">
                <a16:creationId xmlns:a16="http://schemas.microsoft.com/office/drawing/2014/main" id="{CF6855AB-FA0C-7A46-8D58-4750F6E28273}"/>
              </a:ext>
            </a:extLst>
          </p:cNvPr>
          <p:cNvSpPr txBox="1"/>
          <p:nvPr/>
        </p:nvSpPr>
        <p:spPr>
          <a:xfrm>
            <a:off x="5508769" y="4779702"/>
            <a:ext cx="11777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1100" b="1"/>
              <a:t>Data Plane</a:t>
            </a:r>
          </a:p>
        </p:txBody>
      </p:sp>
      <p:cxnSp>
        <p:nvCxnSpPr>
          <p:cNvPr id="404" name="Straight Arrow Connector 403">
            <a:extLst>
              <a:ext uri="{FF2B5EF4-FFF2-40B4-BE49-F238E27FC236}">
                <a16:creationId xmlns:a16="http://schemas.microsoft.com/office/drawing/2014/main" id="{7599A455-143C-A847-8814-EE77D8F269A6}"/>
              </a:ext>
            </a:extLst>
          </p:cNvPr>
          <p:cNvCxnSpPr>
            <a:cxnSpLocks/>
            <a:endCxn id="105" idx="2"/>
          </p:cNvCxnSpPr>
          <p:nvPr/>
        </p:nvCxnSpPr>
        <p:spPr>
          <a:xfrm flipV="1">
            <a:off x="7358332" y="2608858"/>
            <a:ext cx="0" cy="173210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6" name="사각형: 둥근 모서리 6">
            <a:extLst>
              <a:ext uri="{FF2B5EF4-FFF2-40B4-BE49-F238E27FC236}">
                <a16:creationId xmlns:a16="http://schemas.microsoft.com/office/drawing/2014/main" id="{4D234D55-18D7-A14C-B049-57FB1F8EA760}"/>
              </a:ext>
            </a:extLst>
          </p:cNvPr>
          <p:cNvSpPr/>
          <p:nvPr/>
        </p:nvSpPr>
        <p:spPr>
          <a:xfrm>
            <a:off x="5648239" y="1865355"/>
            <a:ext cx="1098821" cy="685906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I/O Data Store</a:t>
            </a:r>
          </a:p>
          <a:p>
            <a:pPr algn="ctr"/>
            <a:r>
              <a:rPr lang="en-US" altLang="ko-KR" sz="1000"/>
              <a:t>(Memory, </a:t>
            </a:r>
          </a:p>
          <a:p>
            <a:pPr algn="ctr"/>
            <a:r>
              <a:rPr lang="en-US" altLang="ko-KR" sz="1000"/>
              <a:t>File System,</a:t>
            </a:r>
          </a:p>
          <a:p>
            <a:pPr algn="ctr"/>
            <a:r>
              <a:rPr lang="en-US" altLang="ko-KR" sz="1000"/>
              <a:t>S3, DuckDB…)</a:t>
            </a:r>
          </a:p>
        </p:txBody>
      </p:sp>
      <p:sp>
        <p:nvSpPr>
          <p:cNvPr id="449" name="사각형: 둥근 모서리 6">
            <a:extLst>
              <a:ext uri="{FF2B5EF4-FFF2-40B4-BE49-F238E27FC236}">
                <a16:creationId xmlns:a16="http://schemas.microsoft.com/office/drawing/2014/main" id="{FD5C63F7-55AD-A04E-AA0C-45D2EF6E92D6}"/>
              </a:ext>
            </a:extLst>
          </p:cNvPr>
          <p:cNvSpPr/>
          <p:nvPr/>
        </p:nvSpPr>
        <p:spPr>
          <a:xfrm>
            <a:off x="7981037" y="2807002"/>
            <a:ext cx="892667" cy="384847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External</a:t>
            </a:r>
          </a:p>
          <a:p>
            <a:pPr algn="ctr"/>
            <a:r>
              <a:rPr lang="en-US" altLang="ko-KR" sz="1000"/>
              <a:t>Resource</a:t>
            </a:r>
            <a:endParaRPr lang="ko-KR" altLang="en-US" sz="1000"/>
          </a:p>
        </p:txBody>
      </p:sp>
      <p:sp>
        <p:nvSpPr>
          <p:cNvPr id="451" name="사각형: 둥근 모서리 6">
            <a:extLst>
              <a:ext uri="{FF2B5EF4-FFF2-40B4-BE49-F238E27FC236}">
                <a16:creationId xmlns:a16="http://schemas.microsoft.com/office/drawing/2014/main" id="{FD6012D6-C801-1749-B9BF-1CC8A68D0D9D}"/>
              </a:ext>
            </a:extLst>
          </p:cNvPr>
          <p:cNvSpPr/>
          <p:nvPr/>
        </p:nvSpPr>
        <p:spPr>
          <a:xfrm>
            <a:off x="7865115" y="1865355"/>
            <a:ext cx="1124506" cy="685905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External</a:t>
            </a:r>
            <a:r>
              <a:rPr lang="ko-KR" altLang="en-US" sz="1000"/>
              <a:t> </a:t>
            </a:r>
            <a:r>
              <a:rPr lang="en-US" altLang="ko-KR" sz="1000"/>
              <a:t>Data Store, BI Tools</a:t>
            </a:r>
          </a:p>
          <a:p>
            <a:pPr algn="ctr"/>
            <a:r>
              <a:rPr lang="en-US" altLang="ko-KR" sz="1000"/>
              <a:t>(S3, BigQuery…)</a:t>
            </a:r>
          </a:p>
        </p:txBody>
      </p:sp>
      <p:cxnSp>
        <p:nvCxnSpPr>
          <p:cNvPr id="452" name="Straight Arrow Connector 451">
            <a:extLst>
              <a:ext uri="{FF2B5EF4-FFF2-40B4-BE49-F238E27FC236}">
                <a16:creationId xmlns:a16="http://schemas.microsoft.com/office/drawing/2014/main" id="{3230602F-83E3-C045-A28F-8BAF76780FA2}"/>
              </a:ext>
            </a:extLst>
          </p:cNvPr>
          <p:cNvCxnSpPr>
            <a:cxnSpLocks/>
            <a:endCxn id="449" idx="1"/>
          </p:cNvCxnSpPr>
          <p:nvPr/>
        </p:nvCxnSpPr>
        <p:spPr>
          <a:xfrm>
            <a:off x="7751679" y="2999426"/>
            <a:ext cx="229358" cy="0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6" name="Straight Arrow Connector 455">
            <a:extLst>
              <a:ext uri="{FF2B5EF4-FFF2-40B4-BE49-F238E27FC236}">
                <a16:creationId xmlns:a16="http://schemas.microsoft.com/office/drawing/2014/main" id="{7879EFFE-A030-6C43-BFD4-844CBD680CD5}"/>
              </a:ext>
            </a:extLst>
          </p:cNvPr>
          <p:cNvCxnSpPr>
            <a:cxnSpLocks/>
            <a:stCxn id="451" idx="2"/>
            <a:endCxn id="449" idx="0"/>
          </p:cNvCxnSpPr>
          <p:nvPr/>
        </p:nvCxnSpPr>
        <p:spPr>
          <a:xfrm>
            <a:off x="8427368" y="2551260"/>
            <a:ext cx="3" cy="255742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2" name="Straight Arrow Connector 471">
            <a:extLst>
              <a:ext uri="{FF2B5EF4-FFF2-40B4-BE49-F238E27FC236}">
                <a16:creationId xmlns:a16="http://schemas.microsoft.com/office/drawing/2014/main" id="{BE378366-E6ED-7F4D-9CBB-F2BFC99C9181}"/>
              </a:ext>
            </a:extLst>
          </p:cNvPr>
          <p:cNvCxnSpPr>
            <a:cxnSpLocks/>
            <a:endCxn id="286" idx="1"/>
          </p:cNvCxnSpPr>
          <p:nvPr/>
        </p:nvCxnSpPr>
        <p:spPr>
          <a:xfrm flipV="1">
            <a:off x="7737088" y="1436635"/>
            <a:ext cx="243949" cy="1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5" name="Straight Arrow Connector 474">
            <a:extLst>
              <a:ext uri="{FF2B5EF4-FFF2-40B4-BE49-F238E27FC236}">
                <a16:creationId xmlns:a16="http://schemas.microsoft.com/office/drawing/2014/main" id="{F82BE533-B04D-6341-AC55-A78B7BF71834}"/>
              </a:ext>
            </a:extLst>
          </p:cNvPr>
          <p:cNvCxnSpPr>
            <a:cxnSpLocks/>
            <a:stCxn id="451" idx="0"/>
            <a:endCxn id="286" idx="2"/>
          </p:cNvCxnSpPr>
          <p:nvPr/>
        </p:nvCxnSpPr>
        <p:spPr>
          <a:xfrm flipV="1">
            <a:off x="8427368" y="1629058"/>
            <a:ext cx="3" cy="236297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Elbow Connector 83">
            <a:extLst>
              <a:ext uri="{FF2B5EF4-FFF2-40B4-BE49-F238E27FC236}">
                <a16:creationId xmlns:a16="http://schemas.microsoft.com/office/drawing/2014/main" id="{C5C6E526-3ADD-5F49-9228-E49157F9D74F}"/>
              </a:ext>
            </a:extLst>
          </p:cNvPr>
          <p:cNvCxnSpPr>
            <a:cxnSpLocks/>
            <a:stCxn id="173" idx="2"/>
            <a:endCxn id="32" idx="3"/>
          </p:cNvCxnSpPr>
          <p:nvPr/>
        </p:nvCxnSpPr>
        <p:spPr>
          <a:xfrm rot="5400000">
            <a:off x="6270598" y="4147968"/>
            <a:ext cx="438177" cy="406529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Elbow Connector 84">
            <a:extLst>
              <a:ext uri="{FF2B5EF4-FFF2-40B4-BE49-F238E27FC236}">
                <a16:creationId xmlns:a16="http://schemas.microsoft.com/office/drawing/2014/main" id="{C7229042-D38D-A741-AA2C-9387A40C0582}"/>
              </a:ext>
            </a:extLst>
          </p:cNvPr>
          <p:cNvCxnSpPr>
            <a:cxnSpLocks/>
            <a:stCxn id="146" idx="3"/>
            <a:endCxn id="32" idx="3"/>
          </p:cNvCxnSpPr>
          <p:nvPr/>
        </p:nvCxnSpPr>
        <p:spPr>
          <a:xfrm flipH="1">
            <a:off x="6286421" y="959478"/>
            <a:ext cx="1450667" cy="3610843"/>
          </a:xfrm>
          <a:prstGeom prst="bentConnector3">
            <a:avLst>
              <a:gd name="adj1" fmla="val -91804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사람 - 무료 사회적인개 아이콘">
            <a:extLst>
              <a:ext uri="{FF2B5EF4-FFF2-40B4-BE49-F238E27FC236}">
                <a16:creationId xmlns:a16="http://schemas.microsoft.com/office/drawing/2014/main" id="{B07DE265-35BE-B04B-9EF0-23438CF39D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143" y="389124"/>
            <a:ext cx="555515" cy="555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8DD730B4-47DE-0A4A-9EE2-4AABA8C25E34}"/>
              </a:ext>
            </a:extLst>
          </p:cNvPr>
          <p:cNvCxnSpPr>
            <a:cxnSpLocks/>
            <a:stCxn id="92" idx="2"/>
            <a:endCxn id="23" idx="0"/>
          </p:cNvCxnSpPr>
          <p:nvPr/>
        </p:nvCxnSpPr>
        <p:spPr>
          <a:xfrm>
            <a:off x="771900" y="1075444"/>
            <a:ext cx="2" cy="206673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660C1359-261F-DF4F-B7C4-4D3A2F407C9E}"/>
              </a:ext>
            </a:extLst>
          </p:cNvPr>
          <p:cNvSpPr txBox="1"/>
          <p:nvPr/>
        </p:nvSpPr>
        <p:spPr>
          <a:xfrm>
            <a:off x="253464" y="813834"/>
            <a:ext cx="10368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/>
              <a:t>User</a:t>
            </a:r>
            <a:endParaRPr lang="en-KR" sz="1100"/>
          </a:p>
        </p:txBody>
      </p:sp>
      <p:sp>
        <p:nvSpPr>
          <p:cNvPr id="105" name="사각형: 둥근 모서리 6">
            <a:extLst>
              <a:ext uri="{FF2B5EF4-FFF2-40B4-BE49-F238E27FC236}">
                <a16:creationId xmlns:a16="http://schemas.microsoft.com/office/drawing/2014/main" id="{1AD0D5F2-C788-6E4C-B4C1-E6C0C8045A52}"/>
              </a:ext>
            </a:extLst>
          </p:cNvPr>
          <p:cNvSpPr/>
          <p:nvPr/>
        </p:nvSpPr>
        <p:spPr>
          <a:xfrm>
            <a:off x="6964985" y="2273703"/>
            <a:ext cx="786694" cy="335155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I/O Manager</a:t>
            </a:r>
            <a:endParaRPr lang="ko-KR" altLang="en-US" sz="1000"/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3B143B30-8CD3-724F-A6A5-2F5782E52E55}"/>
              </a:ext>
            </a:extLst>
          </p:cNvPr>
          <p:cNvCxnSpPr>
            <a:cxnSpLocks/>
            <a:endCxn id="274" idx="0"/>
          </p:cNvCxnSpPr>
          <p:nvPr/>
        </p:nvCxnSpPr>
        <p:spPr>
          <a:xfrm>
            <a:off x="7352628" y="1629058"/>
            <a:ext cx="0" cy="180413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Elbow Connector 125">
            <a:extLst>
              <a:ext uri="{FF2B5EF4-FFF2-40B4-BE49-F238E27FC236}">
                <a16:creationId xmlns:a16="http://schemas.microsoft.com/office/drawing/2014/main" id="{5F30903A-407F-A24E-BA6B-8FABF40350D0}"/>
              </a:ext>
            </a:extLst>
          </p:cNvPr>
          <p:cNvCxnSpPr>
            <a:cxnSpLocks/>
            <a:stCxn id="274" idx="1"/>
            <a:endCxn id="416" idx="3"/>
          </p:cNvCxnSpPr>
          <p:nvPr/>
        </p:nvCxnSpPr>
        <p:spPr>
          <a:xfrm rot="10800000" flipV="1">
            <a:off x="6747061" y="1977048"/>
            <a:ext cx="212221" cy="231259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Elbow Connector 128">
            <a:extLst>
              <a:ext uri="{FF2B5EF4-FFF2-40B4-BE49-F238E27FC236}">
                <a16:creationId xmlns:a16="http://schemas.microsoft.com/office/drawing/2014/main" id="{A83AE523-B7F7-DB4F-B3EA-84BC2B578B09}"/>
              </a:ext>
            </a:extLst>
          </p:cNvPr>
          <p:cNvCxnSpPr>
            <a:cxnSpLocks/>
            <a:stCxn id="416" idx="3"/>
            <a:endCxn id="105" idx="1"/>
          </p:cNvCxnSpPr>
          <p:nvPr/>
        </p:nvCxnSpPr>
        <p:spPr>
          <a:xfrm>
            <a:off x="6747060" y="2208308"/>
            <a:ext cx="217925" cy="232973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5053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6">
            <a:extLst>
              <a:ext uri="{FF2B5EF4-FFF2-40B4-BE49-F238E27FC236}">
                <a16:creationId xmlns:a16="http://schemas.microsoft.com/office/drawing/2014/main" id="{D5AC397D-EF43-2E40-8F07-9F986CE2F50E}"/>
              </a:ext>
            </a:extLst>
          </p:cNvPr>
          <p:cNvSpPr/>
          <p:nvPr/>
        </p:nvSpPr>
        <p:spPr>
          <a:xfrm>
            <a:off x="6964985" y="1955095"/>
            <a:ext cx="786694" cy="506425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I/O Manager</a:t>
            </a:r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64238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F342D6-DC59-400E-A435-E90C225B2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814" y="-755062"/>
            <a:ext cx="8229600" cy="857250"/>
          </a:xfrm>
        </p:spPr>
        <p:txBody>
          <a:bodyPr/>
          <a:lstStyle/>
          <a:p>
            <a:r>
              <a:rPr lang="en-US" altLang="ko-KR"/>
              <a:t>CQRS</a:t>
            </a:r>
            <a:endParaRPr lang="ko-KR" altLang="en-US"/>
          </a:p>
        </p:txBody>
      </p:sp>
      <p:sp>
        <p:nvSpPr>
          <p:cNvPr id="23" name="사각형: 둥근 모서리 6">
            <a:extLst>
              <a:ext uri="{FF2B5EF4-FFF2-40B4-BE49-F238E27FC236}">
                <a16:creationId xmlns:a16="http://schemas.microsoft.com/office/drawing/2014/main" id="{0B0B7CCF-36D0-7C45-85AC-638E5126AFDD}"/>
              </a:ext>
            </a:extLst>
          </p:cNvPr>
          <p:cNvSpPr/>
          <p:nvPr/>
        </p:nvSpPr>
        <p:spPr>
          <a:xfrm>
            <a:off x="253467" y="1282117"/>
            <a:ext cx="1036869" cy="583239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Dagit</a:t>
            </a:r>
          </a:p>
          <a:p>
            <a:pPr algn="ctr"/>
            <a:r>
              <a:rPr lang="en-US" altLang="ko-KR" sz="1100"/>
              <a:t>Web Server</a:t>
            </a:r>
            <a:endParaRPr lang="ko-KR" altLang="en-US" sz="1100"/>
          </a:p>
        </p:txBody>
      </p:sp>
      <p:sp>
        <p:nvSpPr>
          <p:cNvPr id="25" name="사각형: 둥근 모서리 6">
            <a:extLst>
              <a:ext uri="{FF2B5EF4-FFF2-40B4-BE49-F238E27FC236}">
                <a16:creationId xmlns:a16="http://schemas.microsoft.com/office/drawing/2014/main" id="{68B8F501-AFF7-9549-A1A4-41960415BC7E}"/>
              </a:ext>
            </a:extLst>
          </p:cNvPr>
          <p:cNvSpPr/>
          <p:nvPr/>
        </p:nvSpPr>
        <p:spPr>
          <a:xfrm>
            <a:off x="253467" y="2416187"/>
            <a:ext cx="1036869" cy="583239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Daemon</a:t>
            </a:r>
            <a:endParaRPr lang="ko-KR" altLang="en-US" sz="1100"/>
          </a:p>
        </p:txBody>
      </p:sp>
      <p:sp>
        <p:nvSpPr>
          <p:cNvPr id="26" name="사각형: 둥근 모서리 6">
            <a:extLst>
              <a:ext uri="{FF2B5EF4-FFF2-40B4-BE49-F238E27FC236}">
                <a16:creationId xmlns:a16="http://schemas.microsoft.com/office/drawing/2014/main" id="{493D8049-3302-1147-8789-193B4BFC7467}"/>
              </a:ext>
            </a:extLst>
          </p:cNvPr>
          <p:cNvSpPr/>
          <p:nvPr/>
        </p:nvSpPr>
        <p:spPr>
          <a:xfrm>
            <a:off x="1441875" y="1282114"/>
            <a:ext cx="3836846" cy="2851385"/>
          </a:xfrm>
          <a:prstGeom prst="roundRect">
            <a:avLst>
              <a:gd name="adj" fmla="val 2830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r"/>
            <a:r>
              <a:rPr lang="en-US" altLang="ko-KR" sz="1100"/>
              <a:t>Code Location (Definition)</a:t>
            </a:r>
            <a:endParaRPr lang="ko-KR" altLang="en-US" sz="1100"/>
          </a:p>
        </p:txBody>
      </p:sp>
      <p:cxnSp>
        <p:nvCxnSpPr>
          <p:cNvPr id="27" name="직선 연결선 5">
            <a:extLst>
              <a:ext uri="{FF2B5EF4-FFF2-40B4-BE49-F238E27FC236}">
                <a16:creationId xmlns:a16="http://schemas.microsoft.com/office/drawing/2014/main" id="{38AB45B0-2D80-5B45-97A9-C55BEB446095}"/>
              </a:ext>
            </a:extLst>
          </p:cNvPr>
          <p:cNvCxnSpPr>
            <a:cxnSpLocks/>
          </p:cNvCxnSpPr>
          <p:nvPr/>
        </p:nvCxnSpPr>
        <p:spPr>
          <a:xfrm>
            <a:off x="5512233" y="102188"/>
            <a:ext cx="0" cy="4989842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사각형: 둥근 모서리 6">
            <a:extLst>
              <a:ext uri="{FF2B5EF4-FFF2-40B4-BE49-F238E27FC236}">
                <a16:creationId xmlns:a16="http://schemas.microsoft.com/office/drawing/2014/main" id="{57A548C8-27F3-8140-BE95-6D417A48467A}"/>
              </a:ext>
            </a:extLst>
          </p:cNvPr>
          <p:cNvSpPr/>
          <p:nvPr/>
        </p:nvSpPr>
        <p:spPr>
          <a:xfrm>
            <a:off x="4521127" y="610172"/>
            <a:ext cx="688123" cy="42122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Run</a:t>
            </a:r>
            <a:endParaRPr lang="ko-KR" altLang="en-US" sz="1100"/>
          </a:p>
        </p:txBody>
      </p:sp>
      <p:sp>
        <p:nvSpPr>
          <p:cNvPr id="32" name="사각형: 둥근 모서리 6">
            <a:extLst>
              <a:ext uri="{FF2B5EF4-FFF2-40B4-BE49-F238E27FC236}">
                <a16:creationId xmlns:a16="http://schemas.microsoft.com/office/drawing/2014/main" id="{6556886E-C02B-7F46-BAEF-CEF1AA6C2419}"/>
              </a:ext>
            </a:extLst>
          </p:cNvPr>
          <p:cNvSpPr/>
          <p:nvPr/>
        </p:nvSpPr>
        <p:spPr>
          <a:xfrm>
            <a:off x="4731118" y="4399222"/>
            <a:ext cx="1555303" cy="34219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Database</a:t>
            </a:r>
            <a:endParaRPr lang="ko-KR" altLang="en-US" sz="1100"/>
          </a:p>
        </p:txBody>
      </p:sp>
      <p:sp>
        <p:nvSpPr>
          <p:cNvPr id="33" name="사각형: 둥근 모서리 6">
            <a:extLst>
              <a:ext uri="{FF2B5EF4-FFF2-40B4-BE49-F238E27FC236}">
                <a16:creationId xmlns:a16="http://schemas.microsoft.com/office/drawing/2014/main" id="{BEB1026F-BAFC-3E4A-A6CA-90722433706D}"/>
              </a:ext>
            </a:extLst>
          </p:cNvPr>
          <p:cNvSpPr/>
          <p:nvPr/>
        </p:nvSpPr>
        <p:spPr>
          <a:xfrm>
            <a:off x="1564279" y="2673668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Job</a:t>
            </a:r>
            <a:endParaRPr lang="ko-KR" altLang="en-US" sz="100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509263A-FD08-F545-A369-0C6413368431}"/>
              </a:ext>
            </a:extLst>
          </p:cNvPr>
          <p:cNvCxnSpPr>
            <a:cxnSpLocks/>
            <a:stCxn id="23" idx="2"/>
            <a:endCxn id="25" idx="0"/>
          </p:cNvCxnSpPr>
          <p:nvPr/>
        </p:nvCxnSpPr>
        <p:spPr>
          <a:xfrm>
            <a:off x="771901" y="1865355"/>
            <a:ext cx="0" cy="550832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A49F983-D76C-2A45-A90D-D84D4EA11075}"/>
              </a:ext>
            </a:extLst>
          </p:cNvPr>
          <p:cNvCxnSpPr>
            <a:cxnSpLocks/>
            <a:stCxn id="25" idx="3"/>
            <a:endCxn id="26" idx="1"/>
          </p:cNvCxnSpPr>
          <p:nvPr/>
        </p:nvCxnSpPr>
        <p:spPr>
          <a:xfrm>
            <a:off x="1290336" y="2707807"/>
            <a:ext cx="151539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사각형: 둥근 모서리 6">
            <a:extLst>
              <a:ext uri="{FF2B5EF4-FFF2-40B4-BE49-F238E27FC236}">
                <a16:creationId xmlns:a16="http://schemas.microsoft.com/office/drawing/2014/main" id="{C7B96DAF-F2BD-3D43-BAC1-E5B28F62FF6B}"/>
              </a:ext>
            </a:extLst>
          </p:cNvPr>
          <p:cNvSpPr/>
          <p:nvPr/>
        </p:nvSpPr>
        <p:spPr>
          <a:xfrm>
            <a:off x="2154720" y="2673668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Job</a:t>
            </a:r>
            <a:endParaRPr lang="ko-KR" altLang="en-US" sz="1000"/>
          </a:p>
        </p:txBody>
      </p: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F63CC19F-0958-B340-AFF2-467E76CC2989}"/>
              </a:ext>
            </a:extLst>
          </p:cNvPr>
          <p:cNvCxnSpPr>
            <a:cxnSpLocks/>
            <a:stCxn id="83" idx="2"/>
            <a:endCxn id="77" idx="2"/>
          </p:cNvCxnSpPr>
          <p:nvPr/>
        </p:nvCxnSpPr>
        <p:spPr>
          <a:xfrm rot="5400000" flipH="1">
            <a:off x="2873241" y="2811354"/>
            <a:ext cx="10904" cy="1514407"/>
          </a:xfrm>
          <a:prstGeom prst="bentConnector3">
            <a:avLst>
              <a:gd name="adj1" fmla="val -1013973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사각형: 둥근 모서리 6">
            <a:extLst>
              <a:ext uri="{FF2B5EF4-FFF2-40B4-BE49-F238E27FC236}">
                <a16:creationId xmlns:a16="http://schemas.microsoft.com/office/drawing/2014/main" id="{7EF7AA4B-304D-C343-97DE-C9619A276DEA}"/>
              </a:ext>
            </a:extLst>
          </p:cNvPr>
          <p:cNvSpPr/>
          <p:nvPr/>
        </p:nvSpPr>
        <p:spPr>
          <a:xfrm>
            <a:off x="2597829" y="1340383"/>
            <a:ext cx="1237304" cy="961109"/>
          </a:xfrm>
          <a:prstGeom prst="roundRect">
            <a:avLst>
              <a:gd name="adj" fmla="val 9152"/>
            </a:avLst>
          </a:prstGeom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43" name="사각형: 둥근 모서리 6">
            <a:extLst>
              <a:ext uri="{FF2B5EF4-FFF2-40B4-BE49-F238E27FC236}">
                <a16:creationId xmlns:a16="http://schemas.microsoft.com/office/drawing/2014/main" id="{51B6F20E-574F-8B41-98FB-A6BF15EFB67A}"/>
              </a:ext>
            </a:extLst>
          </p:cNvPr>
          <p:cNvSpPr/>
          <p:nvPr/>
        </p:nvSpPr>
        <p:spPr>
          <a:xfrm>
            <a:off x="2655431" y="1397587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  <a:endParaRPr lang="ko-KR" altLang="en-US" sz="1000"/>
          </a:p>
        </p:txBody>
      </p:sp>
      <p:sp>
        <p:nvSpPr>
          <p:cNvPr id="44" name="사각형: 둥근 모서리 6">
            <a:extLst>
              <a:ext uri="{FF2B5EF4-FFF2-40B4-BE49-F238E27FC236}">
                <a16:creationId xmlns:a16="http://schemas.microsoft.com/office/drawing/2014/main" id="{7B834A6A-E543-4445-BBFF-F595FA001FBF}"/>
              </a:ext>
            </a:extLst>
          </p:cNvPr>
          <p:cNvSpPr/>
          <p:nvPr/>
        </p:nvSpPr>
        <p:spPr>
          <a:xfrm>
            <a:off x="3245872" y="1397587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  <a:endParaRPr lang="ko-KR" altLang="en-US" sz="1000"/>
          </a:p>
        </p:txBody>
      </p:sp>
      <p:sp>
        <p:nvSpPr>
          <p:cNvPr id="45" name="사각형: 둥근 모서리 6">
            <a:extLst>
              <a:ext uri="{FF2B5EF4-FFF2-40B4-BE49-F238E27FC236}">
                <a16:creationId xmlns:a16="http://schemas.microsoft.com/office/drawing/2014/main" id="{8570F360-4349-3145-A99F-4C6508E7F217}"/>
              </a:ext>
            </a:extLst>
          </p:cNvPr>
          <p:cNvSpPr/>
          <p:nvPr/>
        </p:nvSpPr>
        <p:spPr>
          <a:xfrm>
            <a:off x="4027126" y="1397587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  <a:endParaRPr lang="ko-KR" altLang="en-US" sz="1000"/>
          </a:p>
        </p:txBody>
      </p:sp>
      <p:sp>
        <p:nvSpPr>
          <p:cNvPr id="53" name="사각형: 둥근 모서리 6">
            <a:extLst>
              <a:ext uri="{FF2B5EF4-FFF2-40B4-BE49-F238E27FC236}">
                <a16:creationId xmlns:a16="http://schemas.microsoft.com/office/drawing/2014/main" id="{78C473EE-4D07-6A4C-A378-97357BDEDD50}"/>
              </a:ext>
            </a:extLst>
          </p:cNvPr>
          <p:cNvSpPr/>
          <p:nvPr/>
        </p:nvSpPr>
        <p:spPr>
          <a:xfrm>
            <a:off x="4617567" y="1397587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  <a:endParaRPr lang="ko-KR" altLang="en-US" sz="1000"/>
          </a:p>
        </p:txBody>
      </p:sp>
      <p:sp>
        <p:nvSpPr>
          <p:cNvPr id="62" name="사각형: 둥근 모서리 6">
            <a:extLst>
              <a:ext uri="{FF2B5EF4-FFF2-40B4-BE49-F238E27FC236}">
                <a16:creationId xmlns:a16="http://schemas.microsoft.com/office/drawing/2014/main" id="{5D3DF8CD-8C48-7B41-8EEE-8A5412D4C01D}"/>
              </a:ext>
            </a:extLst>
          </p:cNvPr>
          <p:cNvSpPr/>
          <p:nvPr/>
        </p:nvSpPr>
        <p:spPr>
          <a:xfrm>
            <a:off x="1591985" y="1397587"/>
            <a:ext cx="781253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External</a:t>
            </a:r>
          </a:p>
          <a:p>
            <a:pPr algn="ctr"/>
            <a:r>
              <a:rPr lang="en-US" altLang="ko-KR" sz="1000"/>
              <a:t>Resource</a:t>
            </a:r>
            <a:endParaRPr lang="ko-KR" altLang="en-US" sz="1000"/>
          </a:p>
        </p:txBody>
      </p:sp>
      <p:sp>
        <p:nvSpPr>
          <p:cNvPr id="63" name="사각형: 둥근 모서리 6">
            <a:extLst>
              <a:ext uri="{FF2B5EF4-FFF2-40B4-BE49-F238E27FC236}">
                <a16:creationId xmlns:a16="http://schemas.microsoft.com/office/drawing/2014/main" id="{582A5595-839F-9143-B162-3864214EC696}"/>
              </a:ext>
            </a:extLst>
          </p:cNvPr>
          <p:cNvSpPr/>
          <p:nvPr/>
        </p:nvSpPr>
        <p:spPr>
          <a:xfrm>
            <a:off x="2655431" y="1848415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  <a:endParaRPr lang="ko-KR" altLang="en-US" sz="1000"/>
          </a:p>
        </p:txBody>
      </p:sp>
      <p:sp>
        <p:nvSpPr>
          <p:cNvPr id="65" name="사각형: 둥근 모서리 6">
            <a:extLst>
              <a:ext uri="{FF2B5EF4-FFF2-40B4-BE49-F238E27FC236}">
                <a16:creationId xmlns:a16="http://schemas.microsoft.com/office/drawing/2014/main" id="{A6CD7BA3-C579-D946-A595-752F44C063CF}"/>
              </a:ext>
            </a:extLst>
          </p:cNvPr>
          <p:cNvSpPr/>
          <p:nvPr/>
        </p:nvSpPr>
        <p:spPr>
          <a:xfrm>
            <a:off x="3245872" y="1848415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  <a:endParaRPr lang="ko-KR" altLang="en-US" sz="1000"/>
          </a:p>
        </p:txBody>
      </p:sp>
      <p:sp>
        <p:nvSpPr>
          <p:cNvPr id="66" name="사각형: 둥근 모서리 6">
            <a:extLst>
              <a:ext uri="{FF2B5EF4-FFF2-40B4-BE49-F238E27FC236}">
                <a16:creationId xmlns:a16="http://schemas.microsoft.com/office/drawing/2014/main" id="{40B0C085-AF93-5E4D-9A61-1826C8680C42}"/>
              </a:ext>
            </a:extLst>
          </p:cNvPr>
          <p:cNvSpPr/>
          <p:nvPr/>
        </p:nvSpPr>
        <p:spPr>
          <a:xfrm>
            <a:off x="4027126" y="1848415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  <a:endParaRPr lang="ko-KR" altLang="en-US" sz="1000"/>
          </a:p>
        </p:txBody>
      </p:sp>
      <p:sp>
        <p:nvSpPr>
          <p:cNvPr id="68" name="사각형: 둥근 모서리 6">
            <a:extLst>
              <a:ext uri="{FF2B5EF4-FFF2-40B4-BE49-F238E27FC236}">
                <a16:creationId xmlns:a16="http://schemas.microsoft.com/office/drawing/2014/main" id="{F961B1E3-C85A-4E44-88C0-C036D8AE60EA}"/>
              </a:ext>
            </a:extLst>
          </p:cNvPr>
          <p:cNvSpPr/>
          <p:nvPr/>
        </p:nvSpPr>
        <p:spPr>
          <a:xfrm>
            <a:off x="4617567" y="1848415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  <a:endParaRPr lang="ko-KR" altLang="en-US" sz="1000"/>
          </a:p>
        </p:txBody>
      </p:sp>
      <p:sp>
        <p:nvSpPr>
          <p:cNvPr id="69" name="사각형: 둥근 모서리 6">
            <a:extLst>
              <a:ext uri="{FF2B5EF4-FFF2-40B4-BE49-F238E27FC236}">
                <a16:creationId xmlns:a16="http://schemas.microsoft.com/office/drawing/2014/main" id="{5BED1B01-BF44-204D-A0AE-038DD0FA010C}"/>
              </a:ext>
            </a:extLst>
          </p:cNvPr>
          <p:cNvSpPr/>
          <p:nvPr/>
        </p:nvSpPr>
        <p:spPr>
          <a:xfrm>
            <a:off x="1591985" y="1848414"/>
            <a:ext cx="781253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External</a:t>
            </a:r>
          </a:p>
          <a:p>
            <a:pPr algn="ctr"/>
            <a:r>
              <a:rPr lang="en-US" altLang="ko-KR" sz="1000"/>
              <a:t>Resource</a:t>
            </a:r>
            <a:endParaRPr lang="ko-KR" altLang="en-US" sz="1000"/>
          </a:p>
        </p:txBody>
      </p:sp>
      <p:sp>
        <p:nvSpPr>
          <p:cNvPr id="71" name="사각형: 둥근 모서리 6">
            <a:extLst>
              <a:ext uri="{FF2B5EF4-FFF2-40B4-BE49-F238E27FC236}">
                <a16:creationId xmlns:a16="http://schemas.microsoft.com/office/drawing/2014/main" id="{D0715AF7-0C31-6345-B53F-EFBBC0274FF7}"/>
              </a:ext>
            </a:extLst>
          </p:cNvPr>
          <p:cNvSpPr/>
          <p:nvPr/>
        </p:nvSpPr>
        <p:spPr>
          <a:xfrm>
            <a:off x="3971946" y="1340382"/>
            <a:ext cx="1237304" cy="961109"/>
          </a:xfrm>
          <a:prstGeom prst="roundRect">
            <a:avLst>
              <a:gd name="adj" fmla="val 9152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72" name="사각형: 둥근 모서리 6">
            <a:extLst>
              <a:ext uri="{FF2B5EF4-FFF2-40B4-BE49-F238E27FC236}">
                <a16:creationId xmlns:a16="http://schemas.microsoft.com/office/drawing/2014/main" id="{64DEADB4-5408-D54A-B565-D4A3C31A2D6B}"/>
              </a:ext>
            </a:extLst>
          </p:cNvPr>
          <p:cNvSpPr/>
          <p:nvPr/>
        </p:nvSpPr>
        <p:spPr>
          <a:xfrm>
            <a:off x="1500574" y="1340382"/>
            <a:ext cx="954340" cy="961109"/>
          </a:xfrm>
          <a:prstGeom prst="roundRect">
            <a:avLst>
              <a:gd name="adj" fmla="val 9152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77" name="사각형: 둥근 모서리 6">
            <a:extLst>
              <a:ext uri="{FF2B5EF4-FFF2-40B4-BE49-F238E27FC236}">
                <a16:creationId xmlns:a16="http://schemas.microsoft.com/office/drawing/2014/main" id="{076EE635-3170-E345-B1C8-81CDE1BD77FF}"/>
              </a:ext>
            </a:extLst>
          </p:cNvPr>
          <p:cNvSpPr/>
          <p:nvPr/>
        </p:nvSpPr>
        <p:spPr>
          <a:xfrm>
            <a:off x="1502837" y="2612899"/>
            <a:ext cx="1237304" cy="950206"/>
          </a:xfrm>
          <a:prstGeom prst="roundRect">
            <a:avLst>
              <a:gd name="adj" fmla="val 9152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78" name="사각형: 둥근 모서리 6">
            <a:extLst>
              <a:ext uri="{FF2B5EF4-FFF2-40B4-BE49-F238E27FC236}">
                <a16:creationId xmlns:a16="http://schemas.microsoft.com/office/drawing/2014/main" id="{090B83BB-B4DA-B14D-B8C5-2617635039D4}"/>
              </a:ext>
            </a:extLst>
          </p:cNvPr>
          <p:cNvSpPr/>
          <p:nvPr/>
        </p:nvSpPr>
        <p:spPr>
          <a:xfrm>
            <a:off x="4355953" y="2676693"/>
            <a:ext cx="771622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Sensor</a:t>
            </a:r>
            <a:endParaRPr lang="ko-KR" altLang="en-US" sz="1000"/>
          </a:p>
        </p:txBody>
      </p:sp>
      <p:sp>
        <p:nvSpPr>
          <p:cNvPr id="79" name="사각형: 둥근 모서리 6">
            <a:extLst>
              <a:ext uri="{FF2B5EF4-FFF2-40B4-BE49-F238E27FC236}">
                <a16:creationId xmlns:a16="http://schemas.microsoft.com/office/drawing/2014/main" id="{F2EEB554-E8AE-C445-85BA-955AF75D1154}"/>
              </a:ext>
            </a:extLst>
          </p:cNvPr>
          <p:cNvSpPr/>
          <p:nvPr/>
        </p:nvSpPr>
        <p:spPr>
          <a:xfrm>
            <a:off x="4355953" y="3130326"/>
            <a:ext cx="771622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Sensor</a:t>
            </a:r>
            <a:endParaRPr lang="ko-KR" altLang="en-US" sz="1000"/>
          </a:p>
        </p:txBody>
      </p:sp>
      <p:sp>
        <p:nvSpPr>
          <p:cNvPr id="80" name="사각형: 둥근 모서리 6">
            <a:extLst>
              <a:ext uri="{FF2B5EF4-FFF2-40B4-BE49-F238E27FC236}">
                <a16:creationId xmlns:a16="http://schemas.microsoft.com/office/drawing/2014/main" id="{D8C595C5-080D-C240-A7C9-584DDF65EB13}"/>
              </a:ext>
            </a:extLst>
          </p:cNvPr>
          <p:cNvSpPr/>
          <p:nvPr/>
        </p:nvSpPr>
        <p:spPr>
          <a:xfrm>
            <a:off x="4254910" y="2612900"/>
            <a:ext cx="954340" cy="961109"/>
          </a:xfrm>
          <a:prstGeom prst="roundRect">
            <a:avLst>
              <a:gd name="adj" fmla="val 9152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81" name="사각형: 둥근 모서리 6">
            <a:extLst>
              <a:ext uri="{FF2B5EF4-FFF2-40B4-BE49-F238E27FC236}">
                <a16:creationId xmlns:a16="http://schemas.microsoft.com/office/drawing/2014/main" id="{EC2E1AB8-0F4C-5540-93F3-808BE8B8FC76}"/>
              </a:ext>
            </a:extLst>
          </p:cNvPr>
          <p:cNvSpPr/>
          <p:nvPr/>
        </p:nvSpPr>
        <p:spPr>
          <a:xfrm>
            <a:off x="3259769" y="2676693"/>
            <a:ext cx="771622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Schedule</a:t>
            </a:r>
            <a:endParaRPr lang="ko-KR" altLang="en-US" sz="1000"/>
          </a:p>
        </p:txBody>
      </p:sp>
      <p:sp>
        <p:nvSpPr>
          <p:cNvPr id="82" name="사각형: 둥근 모서리 6">
            <a:extLst>
              <a:ext uri="{FF2B5EF4-FFF2-40B4-BE49-F238E27FC236}">
                <a16:creationId xmlns:a16="http://schemas.microsoft.com/office/drawing/2014/main" id="{A1B9BFD0-CDC5-1740-AF6A-E52BA45FFEAF}"/>
              </a:ext>
            </a:extLst>
          </p:cNvPr>
          <p:cNvSpPr/>
          <p:nvPr/>
        </p:nvSpPr>
        <p:spPr>
          <a:xfrm>
            <a:off x="3259769" y="3130326"/>
            <a:ext cx="771622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Schedule</a:t>
            </a:r>
            <a:endParaRPr lang="ko-KR" altLang="en-US" sz="1000"/>
          </a:p>
        </p:txBody>
      </p:sp>
      <p:sp>
        <p:nvSpPr>
          <p:cNvPr id="83" name="사각형: 둥근 모서리 6">
            <a:extLst>
              <a:ext uri="{FF2B5EF4-FFF2-40B4-BE49-F238E27FC236}">
                <a16:creationId xmlns:a16="http://schemas.microsoft.com/office/drawing/2014/main" id="{D297EF96-76EF-EB4A-BF14-3D157EF37F5A}"/>
              </a:ext>
            </a:extLst>
          </p:cNvPr>
          <p:cNvSpPr/>
          <p:nvPr/>
        </p:nvSpPr>
        <p:spPr>
          <a:xfrm>
            <a:off x="3158726" y="2612900"/>
            <a:ext cx="954340" cy="961109"/>
          </a:xfrm>
          <a:prstGeom prst="roundRect">
            <a:avLst>
              <a:gd name="adj" fmla="val 9152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cxnSp>
        <p:nvCxnSpPr>
          <p:cNvPr id="86" name="Elbow Connector 85">
            <a:extLst>
              <a:ext uri="{FF2B5EF4-FFF2-40B4-BE49-F238E27FC236}">
                <a16:creationId xmlns:a16="http://schemas.microsoft.com/office/drawing/2014/main" id="{EAAA8515-9CAB-A94D-BE66-7B04A5C93B1A}"/>
              </a:ext>
            </a:extLst>
          </p:cNvPr>
          <p:cNvCxnSpPr>
            <a:cxnSpLocks/>
            <a:stCxn id="80" idx="2"/>
            <a:endCxn id="77" idx="2"/>
          </p:cNvCxnSpPr>
          <p:nvPr/>
        </p:nvCxnSpPr>
        <p:spPr>
          <a:xfrm rot="5400000" flipH="1">
            <a:off x="3421333" y="2263262"/>
            <a:ext cx="10904" cy="2610591"/>
          </a:xfrm>
          <a:prstGeom prst="bentConnector3">
            <a:avLst>
              <a:gd name="adj1" fmla="val -101399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Elbow Connector 89">
            <a:extLst>
              <a:ext uri="{FF2B5EF4-FFF2-40B4-BE49-F238E27FC236}">
                <a16:creationId xmlns:a16="http://schemas.microsoft.com/office/drawing/2014/main" id="{236D81F3-4348-B145-A968-9E6D333BCB3A}"/>
              </a:ext>
            </a:extLst>
          </p:cNvPr>
          <p:cNvCxnSpPr>
            <a:cxnSpLocks/>
            <a:stCxn id="77" idx="0"/>
            <a:endCxn id="71" idx="2"/>
          </p:cNvCxnSpPr>
          <p:nvPr/>
        </p:nvCxnSpPr>
        <p:spPr>
          <a:xfrm rot="5400000" flipH="1" flipV="1">
            <a:off x="3200339" y="1222641"/>
            <a:ext cx="311408" cy="2469109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Elbow Connector 111">
            <a:extLst>
              <a:ext uri="{FF2B5EF4-FFF2-40B4-BE49-F238E27FC236}">
                <a16:creationId xmlns:a16="http://schemas.microsoft.com/office/drawing/2014/main" id="{BB952855-A989-D24D-8EC1-49B2A630283A}"/>
              </a:ext>
            </a:extLst>
          </p:cNvPr>
          <p:cNvCxnSpPr>
            <a:cxnSpLocks/>
            <a:stCxn id="77" idx="0"/>
            <a:endCxn id="70" idx="2"/>
          </p:cNvCxnSpPr>
          <p:nvPr/>
        </p:nvCxnSpPr>
        <p:spPr>
          <a:xfrm rot="5400000" flipH="1" flipV="1">
            <a:off x="2513282" y="1909700"/>
            <a:ext cx="311407" cy="1094992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055313FB-49C9-444A-A0A9-5185344C0585}"/>
              </a:ext>
            </a:extLst>
          </p:cNvPr>
          <p:cNvCxnSpPr>
            <a:cxnSpLocks/>
            <a:stCxn id="196" idx="3"/>
            <a:endCxn id="197" idx="1"/>
          </p:cNvCxnSpPr>
          <p:nvPr/>
        </p:nvCxnSpPr>
        <p:spPr>
          <a:xfrm>
            <a:off x="6281290" y="620235"/>
            <a:ext cx="151286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Elbow Connector 137">
            <a:extLst>
              <a:ext uri="{FF2B5EF4-FFF2-40B4-BE49-F238E27FC236}">
                <a16:creationId xmlns:a16="http://schemas.microsoft.com/office/drawing/2014/main" id="{C1FA0F67-C59F-CF4E-86B0-0E3667AF725A}"/>
              </a:ext>
            </a:extLst>
          </p:cNvPr>
          <p:cNvCxnSpPr>
            <a:cxnSpLocks/>
            <a:stCxn id="23" idx="1"/>
            <a:endCxn id="32" idx="1"/>
          </p:cNvCxnSpPr>
          <p:nvPr/>
        </p:nvCxnSpPr>
        <p:spPr>
          <a:xfrm rot="10800000" flipH="1" flipV="1">
            <a:off x="253466" y="1573737"/>
            <a:ext cx="4477651" cy="2996584"/>
          </a:xfrm>
          <a:prstGeom prst="bentConnector3">
            <a:avLst>
              <a:gd name="adj1" fmla="val -3076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Elbow Connector 140">
            <a:extLst>
              <a:ext uri="{FF2B5EF4-FFF2-40B4-BE49-F238E27FC236}">
                <a16:creationId xmlns:a16="http://schemas.microsoft.com/office/drawing/2014/main" id="{4685590C-A00F-1D49-9B04-F6C3F9ECFF67}"/>
              </a:ext>
            </a:extLst>
          </p:cNvPr>
          <p:cNvCxnSpPr>
            <a:cxnSpLocks/>
            <a:stCxn id="25" idx="1"/>
            <a:endCxn id="32" idx="1"/>
          </p:cNvCxnSpPr>
          <p:nvPr/>
        </p:nvCxnSpPr>
        <p:spPr>
          <a:xfrm rot="10800000" flipH="1" flipV="1">
            <a:off x="253466" y="2707807"/>
            <a:ext cx="4477651" cy="1862514"/>
          </a:xfrm>
          <a:prstGeom prst="bentConnector3">
            <a:avLst>
              <a:gd name="adj1" fmla="val -3076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사각형: 둥근 모서리 6">
            <a:extLst>
              <a:ext uri="{FF2B5EF4-FFF2-40B4-BE49-F238E27FC236}">
                <a16:creationId xmlns:a16="http://schemas.microsoft.com/office/drawing/2014/main" id="{48A26676-7116-2342-B6B3-C5358FA690EB}"/>
              </a:ext>
            </a:extLst>
          </p:cNvPr>
          <p:cNvSpPr/>
          <p:nvPr/>
        </p:nvSpPr>
        <p:spPr>
          <a:xfrm>
            <a:off x="5637653" y="289898"/>
            <a:ext cx="2099435" cy="1339160"/>
          </a:xfrm>
          <a:prstGeom prst="roundRect">
            <a:avLst>
              <a:gd name="adj" fmla="val 6486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Workflow</a:t>
            </a:r>
            <a:r>
              <a:rPr lang="ko-KR" altLang="en-US" sz="1100"/>
              <a:t> </a:t>
            </a:r>
            <a:r>
              <a:rPr lang="en-US" altLang="ko-KR" sz="1100"/>
              <a:t>(Job)</a:t>
            </a:r>
            <a:endParaRPr lang="ko-KR" altLang="en-US" sz="1100"/>
          </a:p>
        </p:txBody>
      </p:sp>
      <p:sp>
        <p:nvSpPr>
          <p:cNvPr id="147" name="사각형: 둥근 모서리 6">
            <a:extLst>
              <a:ext uri="{FF2B5EF4-FFF2-40B4-BE49-F238E27FC236}">
                <a16:creationId xmlns:a16="http://schemas.microsoft.com/office/drawing/2014/main" id="{9034467D-B5B9-A848-BD3F-11E644B28DBD}"/>
              </a:ext>
            </a:extLst>
          </p:cNvPr>
          <p:cNvSpPr/>
          <p:nvPr/>
        </p:nvSpPr>
        <p:spPr>
          <a:xfrm>
            <a:off x="3635896" y="535344"/>
            <a:ext cx="1642823" cy="571336"/>
          </a:xfrm>
          <a:prstGeom prst="roundRect">
            <a:avLst>
              <a:gd name="adj" fmla="val 9152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50" name="사각형: 둥근 모서리 6">
            <a:extLst>
              <a:ext uri="{FF2B5EF4-FFF2-40B4-BE49-F238E27FC236}">
                <a16:creationId xmlns:a16="http://schemas.microsoft.com/office/drawing/2014/main" id="{434E7174-5D29-E548-8C6D-8391AD64DA9E}"/>
              </a:ext>
            </a:extLst>
          </p:cNvPr>
          <p:cNvSpPr/>
          <p:nvPr/>
        </p:nvSpPr>
        <p:spPr>
          <a:xfrm>
            <a:off x="3699827" y="610172"/>
            <a:ext cx="688123" cy="42122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Run</a:t>
            </a:r>
            <a:endParaRPr lang="ko-KR" altLang="en-US" sz="1100"/>
          </a:p>
        </p:txBody>
      </p:sp>
      <p:cxnSp>
        <p:nvCxnSpPr>
          <p:cNvPr id="160" name="Elbow Connector 159">
            <a:extLst>
              <a:ext uri="{FF2B5EF4-FFF2-40B4-BE49-F238E27FC236}">
                <a16:creationId xmlns:a16="http://schemas.microsoft.com/office/drawing/2014/main" id="{99C07340-4766-0C4C-8DD7-04D97AF0FFCB}"/>
              </a:ext>
            </a:extLst>
          </p:cNvPr>
          <p:cNvCxnSpPr>
            <a:cxnSpLocks/>
            <a:stCxn id="150" idx="0"/>
            <a:endCxn id="146" idx="1"/>
          </p:cNvCxnSpPr>
          <p:nvPr/>
        </p:nvCxnSpPr>
        <p:spPr>
          <a:xfrm rot="16200000" flipH="1">
            <a:off x="4666118" y="-12057"/>
            <a:ext cx="349306" cy="1593764"/>
          </a:xfrm>
          <a:prstGeom prst="bentConnector4">
            <a:avLst>
              <a:gd name="adj1" fmla="val -65444"/>
              <a:gd name="adj2" fmla="val 86873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사각형: 둥근 모서리 6">
            <a:extLst>
              <a:ext uri="{FF2B5EF4-FFF2-40B4-BE49-F238E27FC236}">
                <a16:creationId xmlns:a16="http://schemas.microsoft.com/office/drawing/2014/main" id="{FF6198BC-C355-2F44-A2FE-5E004A0864A0}"/>
              </a:ext>
            </a:extLst>
          </p:cNvPr>
          <p:cNvSpPr/>
          <p:nvPr/>
        </p:nvSpPr>
        <p:spPr>
          <a:xfrm>
            <a:off x="5643232" y="2792984"/>
            <a:ext cx="2099435" cy="1339160"/>
          </a:xfrm>
          <a:prstGeom prst="roundRect">
            <a:avLst>
              <a:gd name="adj" fmla="val 6486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Workflow (Job)</a:t>
            </a:r>
            <a:endParaRPr lang="ko-KR" altLang="en-US" sz="1100"/>
          </a:p>
        </p:txBody>
      </p:sp>
      <p:cxnSp>
        <p:nvCxnSpPr>
          <p:cNvPr id="174" name="Elbow Connector 173">
            <a:extLst>
              <a:ext uri="{FF2B5EF4-FFF2-40B4-BE49-F238E27FC236}">
                <a16:creationId xmlns:a16="http://schemas.microsoft.com/office/drawing/2014/main" id="{3DCD7206-B348-194A-A042-FFB8478CE9F4}"/>
              </a:ext>
            </a:extLst>
          </p:cNvPr>
          <p:cNvCxnSpPr>
            <a:cxnSpLocks/>
            <a:stCxn id="30" idx="3"/>
            <a:endCxn id="173" idx="1"/>
          </p:cNvCxnSpPr>
          <p:nvPr/>
        </p:nvCxnSpPr>
        <p:spPr>
          <a:xfrm>
            <a:off x="5209250" y="820786"/>
            <a:ext cx="433982" cy="2641778"/>
          </a:xfrm>
          <a:prstGeom prst="bentConnector3">
            <a:avLst>
              <a:gd name="adj1" fmla="val 35266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사각형: 둥근 모서리 6">
            <a:extLst>
              <a:ext uri="{FF2B5EF4-FFF2-40B4-BE49-F238E27FC236}">
                <a16:creationId xmlns:a16="http://schemas.microsoft.com/office/drawing/2014/main" id="{A0E71416-17C7-6444-B95A-80458367350F}"/>
              </a:ext>
            </a:extLst>
          </p:cNvPr>
          <p:cNvSpPr/>
          <p:nvPr/>
        </p:nvSpPr>
        <p:spPr>
          <a:xfrm>
            <a:off x="5755653" y="2930708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  <a:endParaRPr lang="ko-KR" altLang="en-US" sz="1000"/>
          </a:p>
        </p:txBody>
      </p:sp>
      <p:sp>
        <p:nvSpPr>
          <p:cNvPr id="191" name="사각형: 둥근 모서리 6">
            <a:extLst>
              <a:ext uri="{FF2B5EF4-FFF2-40B4-BE49-F238E27FC236}">
                <a16:creationId xmlns:a16="http://schemas.microsoft.com/office/drawing/2014/main" id="{260B9A96-93CA-694E-B6EF-5BB927A50DC4}"/>
              </a:ext>
            </a:extLst>
          </p:cNvPr>
          <p:cNvSpPr/>
          <p:nvPr/>
        </p:nvSpPr>
        <p:spPr>
          <a:xfrm>
            <a:off x="6432576" y="2930708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  <a:endParaRPr lang="ko-KR" altLang="en-US" sz="1000"/>
          </a:p>
        </p:txBody>
      </p:sp>
      <p:sp>
        <p:nvSpPr>
          <p:cNvPr id="192" name="사각형: 둥근 모서리 6">
            <a:extLst>
              <a:ext uri="{FF2B5EF4-FFF2-40B4-BE49-F238E27FC236}">
                <a16:creationId xmlns:a16="http://schemas.microsoft.com/office/drawing/2014/main" id="{C95371C5-8129-5745-91E3-2E5F6AB6CE45}"/>
              </a:ext>
            </a:extLst>
          </p:cNvPr>
          <p:cNvSpPr/>
          <p:nvPr/>
        </p:nvSpPr>
        <p:spPr>
          <a:xfrm>
            <a:off x="7108268" y="2933332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  <a:endParaRPr lang="ko-KR" altLang="en-US" sz="1000"/>
          </a:p>
        </p:txBody>
      </p:sp>
      <p:sp>
        <p:nvSpPr>
          <p:cNvPr id="193" name="사각형: 둥근 모서리 6">
            <a:extLst>
              <a:ext uri="{FF2B5EF4-FFF2-40B4-BE49-F238E27FC236}">
                <a16:creationId xmlns:a16="http://schemas.microsoft.com/office/drawing/2014/main" id="{0A609595-5B12-914A-8905-4CAF09F0D89F}"/>
              </a:ext>
            </a:extLst>
          </p:cNvPr>
          <p:cNvSpPr/>
          <p:nvPr/>
        </p:nvSpPr>
        <p:spPr>
          <a:xfrm>
            <a:off x="6432576" y="3490078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  <a:endParaRPr lang="ko-KR" altLang="en-US" sz="1000"/>
          </a:p>
        </p:txBody>
      </p:sp>
      <p:sp>
        <p:nvSpPr>
          <p:cNvPr id="196" name="사각형: 둥근 모서리 6">
            <a:extLst>
              <a:ext uri="{FF2B5EF4-FFF2-40B4-BE49-F238E27FC236}">
                <a16:creationId xmlns:a16="http://schemas.microsoft.com/office/drawing/2014/main" id="{B9E9F054-E1A8-B344-96BD-2BE32E10F50C}"/>
              </a:ext>
            </a:extLst>
          </p:cNvPr>
          <p:cNvSpPr/>
          <p:nvPr/>
        </p:nvSpPr>
        <p:spPr>
          <a:xfrm>
            <a:off x="5755653" y="430291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  <a:endParaRPr lang="ko-KR" altLang="en-US" sz="1000"/>
          </a:p>
        </p:txBody>
      </p:sp>
      <p:sp>
        <p:nvSpPr>
          <p:cNvPr id="197" name="사각형: 둥근 모서리 6">
            <a:extLst>
              <a:ext uri="{FF2B5EF4-FFF2-40B4-BE49-F238E27FC236}">
                <a16:creationId xmlns:a16="http://schemas.microsoft.com/office/drawing/2014/main" id="{6E844EC2-D131-6346-9831-B766746C67AC}"/>
              </a:ext>
            </a:extLst>
          </p:cNvPr>
          <p:cNvSpPr/>
          <p:nvPr/>
        </p:nvSpPr>
        <p:spPr>
          <a:xfrm>
            <a:off x="6432576" y="430291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  <a:endParaRPr lang="ko-KR" altLang="en-US" sz="1000"/>
          </a:p>
        </p:txBody>
      </p:sp>
      <p:sp>
        <p:nvSpPr>
          <p:cNvPr id="198" name="사각형: 둥근 모서리 6">
            <a:extLst>
              <a:ext uri="{FF2B5EF4-FFF2-40B4-BE49-F238E27FC236}">
                <a16:creationId xmlns:a16="http://schemas.microsoft.com/office/drawing/2014/main" id="{4E120E6B-E3B8-9F4E-9C0A-17C65E4FC826}"/>
              </a:ext>
            </a:extLst>
          </p:cNvPr>
          <p:cNvSpPr/>
          <p:nvPr/>
        </p:nvSpPr>
        <p:spPr>
          <a:xfrm>
            <a:off x="7108268" y="432915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  <a:endParaRPr lang="ko-KR" altLang="en-US" sz="1000"/>
          </a:p>
        </p:txBody>
      </p:sp>
      <p:sp>
        <p:nvSpPr>
          <p:cNvPr id="199" name="사각형: 둥근 모서리 6">
            <a:extLst>
              <a:ext uri="{FF2B5EF4-FFF2-40B4-BE49-F238E27FC236}">
                <a16:creationId xmlns:a16="http://schemas.microsoft.com/office/drawing/2014/main" id="{B1AD5BB5-4449-1440-B5F9-89ABEF6F6DC5}"/>
              </a:ext>
            </a:extLst>
          </p:cNvPr>
          <p:cNvSpPr/>
          <p:nvPr/>
        </p:nvSpPr>
        <p:spPr>
          <a:xfrm>
            <a:off x="6432576" y="989661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  <a:endParaRPr lang="ko-KR" altLang="en-US" sz="1000"/>
          </a:p>
        </p:txBody>
      </p:sp>
      <p:sp>
        <p:nvSpPr>
          <p:cNvPr id="216" name="사각형: 둥근 모서리 6">
            <a:extLst>
              <a:ext uri="{FF2B5EF4-FFF2-40B4-BE49-F238E27FC236}">
                <a16:creationId xmlns:a16="http://schemas.microsoft.com/office/drawing/2014/main" id="{B26BBEAF-237A-114C-A18F-D2A0544AD6F3}"/>
              </a:ext>
            </a:extLst>
          </p:cNvPr>
          <p:cNvSpPr/>
          <p:nvPr/>
        </p:nvSpPr>
        <p:spPr>
          <a:xfrm>
            <a:off x="1564279" y="3125820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Job</a:t>
            </a:r>
            <a:endParaRPr lang="ko-KR" altLang="en-US" sz="1000"/>
          </a:p>
        </p:txBody>
      </p:sp>
      <p:sp>
        <p:nvSpPr>
          <p:cNvPr id="217" name="사각형: 둥근 모서리 6">
            <a:extLst>
              <a:ext uri="{FF2B5EF4-FFF2-40B4-BE49-F238E27FC236}">
                <a16:creationId xmlns:a16="http://schemas.microsoft.com/office/drawing/2014/main" id="{797E807A-A9AA-CB4F-851C-23AE37C17338}"/>
              </a:ext>
            </a:extLst>
          </p:cNvPr>
          <p:cNvSpPr/>
          <p:nvPr/>
        </p:nvSpPr>
        <p:spPr>
          <a:xfrm>
            <a:off x="2154720" y="3125820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Job</a:t>
            </a:r>
            <a:endParaRPr lang="ko-KR" altLang="en-US" sz="1000"/>
          </a:p>
        </p:txBody>
      </p: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1977B319-D1CA-344C-B813-4F0337BDD84F}"/>
              </a:ext>
            </a:extLst>
          </p:cNvPr>
          <p:cNvCxnSpPr>
            <a:cxnSpLocks/>
            <a:stCxn id="197" idx="3"/>
            <a:endCxn id="198" idx="1"/>
          </p:cNvCxnSpPr>
          <p:nvPr/>
        </p:nvCxnSpPr>
        <p:spPr>
          <a:xfrm>
            <a:off x="6958213" y="620235"/>
            <a:ext cx="150056" cy="2624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489C158E-D4B6-D242-90EA-E152877048D0}"/>
              </a:ext>
            </a:extLst>
          </p:cNvPr>
          <p:cNvCxnSpPr>
            <a:cxnSpLocks/>
            <a:stCxn id="190" idx="3"/>
            <a:endCxn id="191" idx="1"/>
          </p:cNvCxnSpPr>
          <p:nvPr/>
        </p:nvCxnSpPr>
        <p:spPr>
          <a:xfrm>
            <a:off x="6281290" y="3120653"/>
            <a:ext cx="151286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Arrow Connector 227">
            <a:extLst>
              <a:ext uri="{FF2B5EF4-FFF2-40B4-BE49-F238E27FC236}">
                <a16:creationId xmlns:a16="http://schemas.microsoft.com/office/drawing/2014/main" id="{641CC359-B3C0-1D4E-9425-17FC4AB1B3E2}"/>
              </a:ext>
            </a:extLst>
          </p:cNvPr>
          <p:cNvCxnSpPr>
            <a:cxnSpLocks/>
            <a:stCxn id="191" idx="3"/>
            <a:endCxn id="192" idx="1"/>
          </p:cNvCxnSpPr>
          <p:nvPr/>
        </p:nvCxnSpPr>
        <p:spPr>
          <a:xfrm>
            <a:off x="6958213" y="3120653"/>
            <a:ext cx="150056" cy="2624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Elbow Connector 232">
            <a:extLst>
              <a:ext uri="{FF2B5EF4-FFF2-40B4-BE49-F238E27FC236}">
                <a16:creationId xmlns:a16="http://schemas.microsoft.com/office/drawing/2014/main" id="{C2B39A9C-A6DF-9441-9BB3-E7232B2C64A8}"/>
              </a:ext>
            </a:extLst>
          </p:cNvPr>
          <p:cNvCxnSpPr>
            <a:cxnSpLocks/>
            <a:stCxn id="196" idx="2"/>
            <a:endCxn id="199" idx="1"/>
          </p:cNvCxnSpPr>
          <p:nvPr/>
        </p:nvCxnSpPr>
        <p:spPr>
          <a:xfrm rot="16200000" flipH="1">
            <a:off x="6040811" y="787840"/>
            <a:ext cx="369426" cy="414104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Elbow Connector 235">
            <a:extLst>
              <a:ext uri="{FF2B5EF4-FFF2-40B4-BE49-F238E27FC236}">
                <a16:creationId xmlns:a16="http://schemas.microsoft.com/office/drawing/2014/main" id="{D8E396FA-49C8-EF47-AE72-CB835909F1FF}"/>
              </a:ext>
            </a:extLst>
          </p:cNvPr>
          <p:cNvCxnSpPr>
            <a:cxnSpLocks/>
            <a:stCxn id="199" idx="3"/>
            <a:endCxn id="198" idx="2"/>
          </p:cNvCxnSpPr>
          <p:nvPr/>
        </p:nvCxnSpPr>
        <p:spPr>
          <a:xfrm flipV="1">
            <a:off x="6958213" y="812803"/>
            <a:ext cx="412875" cy="366802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Elbow Connector 238">
            <a:extLst>
              <a:ext uri="{FF2B5EF4-FFF2-40B4-BE49-F238E27FC236}">
                <a16:creationId xmlns:a16="http://schemas.microsoft.com/office/drawing/2014/main" id="{6DECB653-79E7-8440-8540-622F1729A1B2}"/>
              </a:ext>
            </a:extLst>
          </p:cNvPr>
          <p:cNvCxnSpPr>
            <a:cxnSpLocks/>
            <a:stCxn id="190" idx="2"/>
            <a:endCxn id="193" idx="1"/>
          </p:cNvCxnSpPr>
          <p:nvPr/>
        </p:nvCxnSpPr>
        <p:spPr>
          <a:xfrm rot="16200000" flipH="1">
            <a:off x="6040811" y="3288257"/>
            <a:ext cx="369426" cy="414104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Elbow Connector 241">
            <a:extLst>
              <a:ext uri="{FF2B5EF4-FFF2-40B4-BE49-F238E27FC236}">
                <a16:creationId xmlns:a16="http://schemas.microsoft.com/office/drawing/2014/main" id="{6902DA70-A1DE-A747-BFFC-BC79B5BDBFF2}"/>
              </a:ext>
            </a:extLst>
          </p:cNvPr>
          <p:cNvCxnSpPr>
            <a:cxnSpLocks/>
            <a:stCxn id="193" idx="3"/>
            <a:endCxn id="192" idx="2"/>
          </p:cNvCxnSpPr>
          <p:nvPr/>
        </p:nvCxnSpPr>
        <p:spPr>
          <a:xfrm flipV="1">
            <a:off x="6958213" y="3313221"/>
            <a:ext cx="412875" cy="366802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사각형: 둥근 모서리 6">
            <a:extLst>
              <a:ext uri="{FF2B5EF4-FFF2-40B4-BE49-F238E27FC236}">
                <a16:creationId xmlns:a16="http://schemas.microsoft.com/office/drawing/2014/main" id="{9739ECCC-E281-C344-9755-6695CD70471F}"/>
              </a:ext>
            </a:extLst>
          </p:cNvPr>
          <p:cNvSpPr/>
          <p:nvPr/>
        </p:nvSpPr>
        <p:spPr>
          <a:xfrm>
            <a:off x="6964985" y="1955095"/>
            <a:ext cx="786694" cy="506425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I/O Manager</a:t>
            </a:r>
            <a:endParaRPr lang="ko-KR" altLang="en-US" sz="1000"/>
          </a:p>
        </p:txBody>
      </p:sp>
      <p:sp>
        <p:nvSpPr>
          <p:cNvPr id="286" name="사각형: 둥근 모서리 6">
            <a:extLst>
              <a:ext uri="{FF2B5EF4-FFF2-40B4-BE49-F238E27FC236}">
                <a16:creationId xmlns:a16="http://schemas.microsoft.com/office/drawing/2014/main" id="{A51CCDAC-D08B-FF47-8F59-56B2B01AEC9E}"/>
              </a:ext>
            </a:extLst>
          </p:cNvPr>
          <p:cNvSpPr/>
          <p:nvPr/>
        </p:nvSpPr>
        <p:spPr>
          <a:xfrm>
            <a:off x="7981037" y="1244211"/>
            <a:ext cx="892667" cy="384847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External</a:t>
            </a:r>
          </a:p>
          <a:p>
            <a:pPr algn="ctr"/>
            <a:r>
              <a:rPr lang="en-US" altLang="ko-KR" sz="1000"/>
              <a:t>Resource</a:t>
            </a:r>
            <a:endParaRPr lang="ko-KR" altLang="en-US" sz="1000"/>
          </a:p>
        </p:txBody>
      </p:sp>
      <p:sp>
        <p:nvSpPr>
          <p:cNvPr id="331" name="사각형: 둥근 모서리 6">
            <a:extLst>
              <a:ext uri="{FF2B5EF4-FFF2-40B4-BE49-F238E27FC236}">
                <a16:creationId xmlns:a16="http://schemas.microsoft.com/office/drawing/2014/main" id="{3BA31EBB-F3D9-6F4F-B608-D1E0EE8E5F24}"/>
              </a:ext>
            </a:extLst>
          </p:cNvPr>
          <p:cNvSpPr/>
          <p:nvPr/>
        </p:nvSpPr>
        <p:spPr>
          <a:xfrm>
            <a:off x="1558630" y="3772030"/>
            <a:ext cx="1121727" cy="279565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I/O Manager</a:t>
            </a:r>
            <a:endParaRPr lang="ko-KR" altLang="en-US" sz="1000"/>
          </a:p>
        </p:txBody>
      </p:sp>
      <p:cxnSp>
        <p:nvCxnSpPr>
          <p:cNvPr id="341" name="Straight Arrow Connector 340">
            <a:extLst>
              <a:ext uri="{FF2B5EF4-FFF2-40B4-BE49-F238E27FC236}">
                <a16:creationId xmlns:a16="http://schemas.microsoft.com/office/drawing/2014/main" id="{E0E0E835-82B8-C741-8585-D4B6F38D9BFC}"/>
              </a:ext>
            </a:extLst>
          </p:cNvPr>
          <p:cNvCxnSpPr>
            <a:cxnSpLocks/>
            <a:endCxn id="150" idx="2"/>
          </p:cNvCxnSpPr>
          <p:nvPr/>
        </p:nvCxnSpPr>
        <p:spPr>
          <a:xfrm flipH="1" flipV="1">
            <a:off x="4043889" y="1031400"/>
            <a:ext cx="1217" cy="250714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Straight Arrow Connector 343">
            <a:extLst>
              <a:ext uri="{FF2B5EF4-FFF2-40B4-BE49-F238E27FC236}">
                <a16:creationId xmlns:a16="http://schemas.microsoft.com/office/drawing/2014/main" id="{D9B61E03-6F0F-7741-84AA-207E8D4FE1D8}"/>
              </a:ext>
            </a:extLst>
          </p:cNvPr>
          <p:cNvCxnSpPr>
            <a:cxnSpLocks/>
            <a:endCxn id="30" idx="2"/>
          </p:cNvCxnSpPr>
          <p:nvPr/>
        </p:nvCxnSpPr>
        <p:spPr>
          <a:xfrm flipV="1">
            <a:off x="4865189" y="1031400"/>
            <a:ext cx="0" cy="250714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8" name="TextBox 357">
            <a:extLst>
              <a:ext uri="{FF2B5EF4-FFF2-40B4-BE49-F238E27FC236}">
                <a16:creationId xmlns:a16="http://schemas.microsoft.com/office/drawing/2014/main" id="{952686C8-37DE-874E-B071-60FA372494EF}"/>
              </a:ext>
            </a:extLst>
          </p:cNvPr>
          <p:cNvSpPr txBox="1"/>
          <p:nvPr/>
        </p:nvSpPr>
        <p:spPr>
          <a:xfrm>
            <a:off x="4337020" y="4774361"/>
            <a:ext cx="11777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1100" b="1"/>
              <a:t>Control Plane</a:t>
            </a:r>
          </a:p>
        </p:txBody>
      </p:sp>
      <p:sp>
        <p:nvSpPr>
          <p:cNvPr id="359" name="TextBox 358">
            <a:extLst>
              <a:ext uri="{FF2B5EF4-FFF2-40B4-BE49-F238E27FC236}">
                <a16:creationId xmlns:a16="http://schemas.microsoft.com/office/drawing/2014/main" id="{CF6855AB-FA0C-7A46-8D58-4750F6E28273}"/>
              </a:ext>
            </a:extLst>
          </p:cNvPr>
          <p:cNvSpPr txBox="1"/>
          <p:nvPr/>
        </p:nvSpPr>
        <p:spPr>
          <a:xfrm>
            <a:off x="5508769" y="4779702"/>
            <a:ext cx="11777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1100" b="1"/>
              <a:t>Data Plane</a:t>
            </a:r>
          </a:p>
        </p:txBody>
      </p:sp>
      <p:cxnSp>
        <p:nvCxnSpPr>
          <p:cNvPr id="396" name="Straight Arrow Connector 395">
            <a:extLst>
              <a:ext uri="{FF2B5EF4-FFF2-40B4-BE49-F238E27FC236}">
                <a16:creationId xmlns:a16="http://schemas.microsoft.com/office/drawing/2014/main" id="{8FED5744-29AA-034B-B020-B66E2C0CF5A1}"/>
              </a:ext>
            </a:extLst>
          </p:cNvPr>
          <p:cNvCxnSpPr>
            <a:cxnSpLocks/>
            <a:stCxn id="274" idx="0"/>
          </p:cNvCxnSpPr>
          <p:nvPr/>
        </p:nvCxnSpPr>
        <p:spPr>
          <a:xfrm flipV="1">
            <a:off x="7358332" y="1629058"/>
            <a:ext cx="0" cy="326037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Straight Arrow Connector 403">
            <a:extLst>
              <a:ext uri="{FF2B5EF4-FFF2-40B4-BE49-F238E27FC236}">
                <a16:creationId xmlns:a16="http://schemas.microsoft.com/office/drawing/2014/main" id="{7599A455-143C-A847-8814-EE77D8F269A6}"/>
              </a:ext>
            </a:extLst>
          </p:cNvPr>
          <p:cNvCxnSpPr>
            <a:cxnSpLocks/>
            <a:endCxn id="274" idx="2"/>
          </p:cNvCxnSpPr>
          <p:nvPr/>
        </p:nvCxnSpPr>
        <p:spPr>
          <a:xfrm flipV="1">
            <a:off x="7358332" y="2461520"/>
            <a:ext cx="0" cy="331464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6" name="사각형: 둥근 모서리 6">
            <a:extLst>
              <a:ext uri="{FF2B5EF4-FFF2-40B4-BE49-F238E27FC236}">
                <a16:creationId xmlns:a16="http://schemas.microsoft.com/office/drawing/2014/main" id="{4D234D55-18D7-A14C-B049-57FB1F8EA760}"/>
              </a:ext>
            </a:extLst>
          </p:cNvPr>
          <p:cNvSpPr/>
          <p:nvPr/>
        </p:nvSpPr>
        <p:spPr>
          <a:xfrm>
            <a:off x="5648239" y="1865355"/>
            <a:ext cx="1098821" cy="685906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I/O Data Store</a:t>
            </a:r>
          </a:p>
          <a:p>
            <a:pPr algn="ctr"/>
            <a:r>
              <a:rPr lang="en-US" altLang="ko-KR" sz="1000"/>
              <a:t>(Memory, </a:t>
            </a:r>
          </a:p>
          <a:p>
            <a:pPr algn="ctr"/>
            <a:r>
              <a:rPr lang="en-US" altLang="ko-KR" sz="1000"/>
              <a:t>File System,</a:t>
            </a:r>
          </a:p>
          <a:p>
            <a:pPr algn="ctr"/>
            <a:r>
              <a:rPr lang="en-US" altLang="ko-KR" sz="1000"/>
              <a:t>S3, DuckDB…)</a:t>
            </a:r>
          </a:p>
        </p:txBody>
      </p:sp>
      <p:cxnSp>
        <p:nvCxnSpPr>
          <p:cNvPr id="446" name="Straight Arrow Connector 445">
            <a:extLst>
              <a:ext uri="{FF2B5EF4-FFF2-40B4-BE49-F238E27FC236}">
                <a16:creationId xmlns:a16="http://schemas.microsoft.com/office/drawing/2014/main" id="{BE604F54-E76D-A944-9A66-5D90900C6FE9}"/>
              </a:ext>
            </a:extLst>
          </p:cNvPr>
          <p:cNvCxnSpPr>
            <a:cxnSpLocks/>
            <a:stCxn id="274" idx="1"/>
            <a:endCxn id="416" idx="3"/>
          </p:cNvCxnSpPr>
          <p:nvPr/>
        </p:nvCxnSpPr>
        <p:spPr>
          <a:xfrm flipH="1">
            <a:off x="6747060" y="2208308"/>
            <a:ext cx="217925" cy="0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9" name="사각형: 둥근 모서리 6">
            <a:extLst>
              <a:ext uri="{FF2B5EF4-FFF2-40B4-BE49-F238E27FC236}">
                <a16:creationId xmlns:a16="http://schemas.microsoft.com/office/drawing/2014/main" id="{FD5C63F7-55AD-A04E-AA0C-45D2EF6E92D6}"/>
              </a:ext>
            </a:extLst>
          </p:cNvPr>
          <p:cNvSpPr/>
          <p:nvPr/>
        </p:nvSpPr>
        <p:spPr>
          <a:xfrm>
            <a:off x="7981037" y="2807002"/>
            <a:ext cx="892667" cy="384847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External</a:t>
            </a:r>
          </a:p>
          <a:p>
            <a:pPr algn="ctr"/>
            <a:r>
              <a:rPr lang="en-US" altLang="ko-KR" sz="1000"/>
              <a:t>Resource</a:t>
            </a:r>
            <a:endParaRPr lang="ko-KR" altLang="en-US" sz="1000"/>
          </a:p>
        </p:txBody>
      </p:sp>
      <p:sp>
        <p:nvSpPr>
          <p:cNvPr id="451" name="사각형: 둥근 모서리 6">
            <a:extLst>
              <a:ext uri="{FF2B5EF4-FFF2-40B4-BE49-F238E27FC236}">
                <a16:creationId xmlns:a16="http://schemas.microsoft.com/office/drawing/2014/main" id="{FD6012D6-C801-1749-B9BF-1CC8A68D0D9D}"/>
              </a:ext>
            </a:extLst>
          </p:cNvPr>
          <p:cNvSpPr/>
          <p:nvPr/>
        </p:nvSpPr>
        <p:spPr>
          <a:xfrm>
            <a:off x="7865115" y="1865355"/>
            <a:ext cx="1124506" cy="685905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External</a:t>
            </a:r>
            <a:r>
              <a:rPr lang="ko-KR" altLang="en-US" sz="1000"/>
              <a:t> </a:t>
            </a:r>
            <a:r>
              <a:rPr lang="en-US" altLang="ko-KR" sz="1000"/>
              <a:t>Data Store, BI Tools</a:t>
            </a:r>
          </a:p>
          <a:p>
            <a:pPr algn="ctr"/>
            <a:r>
              <a:rPr lang="en-US" altLang="ko-KR" sz="1000"/>
              <a:t>(S3, BigQuery…)</a:t>
            </a:r>
          </a:p>
        </p:txBody>
      </p:sp>
      <p:cxnSp>
        <p:nvCxnSpPr>
          <p:cNvPr id="452" name="Straight Arrow Connector 451">
            <a:extLst>
              <a:ext uri="{FF2B5EF4-FFF2-40B4-BE49-F238E27FC236}">
                <a16:creationId xmlns:a16="http://schemas.microsoft.com/office/drawing/2014/main" id="{3230602F-83E3-C045-A28F-8BAF76780FA2}"/>
              </a:ext>
            </a:extLst>
          </p:cNvPr>
          <p:cNvCxnSpPr>
            <a:cxnSpLocks/>
            <a:endCxn id="449" idx="1"/>
          </p:cNvCxnSpPr>
          <p:nvPr/>
        </p:nvCxnSpPr>
        <p:spPr>
          <a:xfrm>
            <a:off x="7751679" y="2999426"/>
            <a:ext cx="229358" cy="0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6" name="Straight Arrow Connector 455">
            <a:extLst>
              <a:ext uri="{FF2B5EF4-FFF2-40B4-BE49-F238E27FC236}">
                <a16:creationId xmlns:a16="http://schemas.microsoft.com/office/drawing/2014/main" id="{7879EFFE-A030-6C43-BFD4-844CBD680CD5}"/>
              </a:ext>
            </a:extLst>
          </p:cNvPr>
          <p:cNvCxnSpPr>
            <a:cxnSpLocks/>
            <a:stCxn id="451" idx="2"/>
            <a:endCxn id="449" idx="0"/>
          </p:cNvCxnSpPr>
          <p:nvPr/>
        </p:nvCxnSpPr>
        <p:spPr>
          <a:xfrm>
            <a:off x="8427368" y="2551260"/>
            <a:ext cx="3" cy="255742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2" name="Straight Arrow Connector 471">
            <a:extLst>
              <a:ext uri="{FF2B5EF4-FFF2-40B4-BE49-F238E27FC236}">
                <a16:creationId xmlns:a16="http://schemas.microsoft.com/office/drawing/2014/main" id="{BE378366-E6ED-7F4D-9CBB-F2BFC99C9181}"/>
              </a:ext>
            </a:extLst>
          </p:cNvPr>
          <p:cNvCxnSpPr>
            <a:cxnSpLocks/>
            <a:endCxn id="286" idx="1"/>
          </p:cNvCxnSpPr>
          <p:nvPr/>
        </p:nvCxnSpPr>
        <p:spPr>
          <a:xfrm flipV="1">
            <a:off x="7737088" y="1436635"/>
            <a:ext cx="243949" cy="1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5" name="Straight Arrow Connector 474">
            <a:extLst>
              <a:ext uri="{FF2B5EF4-FFF2-40B4-BE49-F238E27FC236}">
                <a16:creationId xmlns:a16="http://schemas.microsoft.com/office/drawing/2014/main" id="{F82BE533-B04D-6341-AC55-A78B7BF71834}"/>
              </a:ext>
            </a:extLst>
          </p:cNvPr>
          <p:cNvCxnSpPr>
            <a:cxnSpLocks/>
            <a:stCxn id="451" idx="0"/>
            <a:endCxn id="286" idx="2"/>
          </p:cNvCxnSpPr>
          <p:nvPr/>
        </p:nvCxnSpPr>
        <p:spPr>
          <a:xfrm flipV="1">
            <a:off x="8427368" y="1629058"/>
            <a:ext cx="3" cy="236297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Elbow Connector 83">
            <a:extLst>
              <a:ext uri="{FF2B5EF4-FFF2-40B4-BE49-F238E27FC236}">
                <a16:creationId xmlns:a16="http://schemas.microsoft.com/office/drawing/2014/main" id="{C5C6E526-3ADD-5F49-9228-E49157F9D74F}"/>
              </a:ext>
            </a:extLst>
          </p:cNvPr>
          <p:cNvCxnSpPr>
            <a:cxnSpLocks/>
            <a:stCxn id="173" idx="2"/>
            <a:endCxn id="32" idx="3"/>
          </p:cNvCxnSpPr>
          <p:nvPr/>
        </p:nvCxnSpPr>
        <p:spPr>
          <a:xfrm rot="5400000">
            <a:off x="6270598" y="4147968"/>
            <a:ext cx="438177" cy="406529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Elbow Connector 84">
            <a:extLst>
              <a:ext uri="{FF2B5EF4-FFF2-40B4-BE49-F238E27FC236}">
                <a16:creationId xmlns:a16="http://schemas.microsoft.com/office/drawing/2014/main" id="{C7229042-D38D-A741-AA2C-9387A40C0582}"/>
              </a:ext>
            </a:extLst>
          </p:cNvPr>
          <p:cNvCxnSpPr>
            <a:cxnSpLocks/>
            <a:stCxn id="146" idx="3"/>
            <a:endCxn id="32" idx="3"/>
          </p:cNvCxnSpPr>
          <p:nvPr/>
        </p:nvCxnSpPr>
        <p:spPr>
          <a:xfrm flipH="1">
            <a:off x="6286421" y="959478"/>
            <a:ext cx="1450667" cy="3610843"/>
          </a:xfrm>
          <a:prstGeom prst="bentConnector3">
            <a:avLst>
              <a:gd name="adj1" fmla="val -91804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사람 - 무료 사회적인개 아이콘">
            <a:extLst>
              <a:ext uri="{FF2B5EF4-FFF2-40B4-BE49-F238E27FC236}">
                <a16:creationId xmlns:a16="http://schemas.microsoft.com/office/drawing/2014/main" id="{B07DE265-35BE-B04B-9EF0-23438CF39D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143" y="475885"/>
            <a:ext cx="555515" cy="555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8DD730B4-47DE-0A4A-9EE2-4AABA8C25E34}"/>
              </a:ext>
            </a:extLst>
          </p:cNvPr>
          <p:cNvCxnSpPr>
            <a:cxnSpLocks/>
          </p:cNvCxnSpPr>
          <p:nvPr/>
        </p:nvCxnSpPr>
        <p:spPr>
          <a:xfrm>
            <a:off x="1622763" y="967462"/>
            <a:ext cx="152400" cy="1537187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660C1359-261F-DF4F-B7C4-4D3A2F407C9E}"/>
              </a:ext>
            </a:extLst>
          </p:cNvPr>
          <p:cNvSpPr txBox="1"/>
          <p:nvPr/>
        </p:nvSpPr>
        <p:spPr>
          <a:xfrm>
            <a:off x="177329" y="956022"/>
            <a:ext cx="11777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/>
              <a:t>User</a:t>
            </a:r>
            <a:endParaRPr lang="en-KR" sz="1100" b="1"/>
          </a:p>
        </p:txBody>
      </p:sp>
    </p:spTree>
    <p:extLst>
      <p:ext uri="{BB962C8B-B14F-4D97-AF65-F5344CB8AC3E}">
        <p14:creationId xmlns:p14="http://schemas.microsoft.com/office/powerpoint/2010/main" val="222216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F342D6-DC59-400E-A435-E90C225B2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814" y="-755062"/>
            <a:ext cx="8229600" cy="857250"/>
          </a:xfrm>
        </p:spPr>
        <p:txBody>
          <a:bodyPr/>
          <a:lstStyle/>
          <a:p>
            <a:r>
              <a:rPr lang="en-US" altLang="ko-KR"/>
              <a:t>CQRS</a:t>
            </a:r>
            <a:endParaRPr lang="ko-KR" altLang="en-US"/>
          </a:p>
        </p:txBody>
      </p:sp>
      <p:sp>
        <p:nvSpPr>
          <p:cNvPr id="23" name="사각형: 둥근 모서리 6">
            <a:extLst>
              <a:ext uri="{FF2B5EF4-FFF2-40B4-BE49-F238E27FC236}">
                <a16:creationId xmlns:a16="http://schemas.microsoft.com/office/drawing/2014/main" id="{0B0B7CCF-36D0-7C45-85AC-638E5126AFDD}"/>
              </a:ext>
            </a:extLst>
          </p:cNvPr>
          <p:cNvSpPr/>
          <p:nvPr/>
        </p:nvSpPr>
        <p:spPr>
          <a:xfrm>
            <a:off x="250433" y="1150598"/>
            <a:ext cx="1152128" cy="648072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Dagit</a:t>
            </a:r>
          </a:p>
          <a:p>
            <a:pPr algn="ctr"/>
            <a:r>
              <a:rPr lang="en-US" altLang="ko-KR" sz="1100"/>
              <a:t>Web Server</a:t>
            </a:r>
            <a:endParaRPr lang="ko-KR" altLang="en-US" sz="1100"/>
          </a:p>
        </p:txBody>
      </p:sp>
      <p:sp>
        <p:nvSpPr>
          <p:cNvPr id="25" name="사각형: 둥근 모서리 6">
            <a:extLst>
              <a:ext uri="{FF2B5EF4-FFF2-40B4-BE49-F238E27FC236}">
                <a16:creationId xmlns:a16="http://schemas.microsoft.com/office/drawing/2014/main" id="{68B8F501-AFF7-9549-A1A4-41960415BC7E}"/>
              </a:ext>
            </a:extLst>
          </p:cNvPr>
          <p:cNvSpPr/>
          <p:nvPr/>
        </p:nvSpPr>
        <p:spPr>
          <a:xfrm>
            <a:off x="250433" y="2410733"/>
            <a:ext cx="1152128" cy="648072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Daemon</a:t>
            </a:r>
            <a:endParaRPr lang="ko-KR" altLang="en-US" sz="1100"/>
          </a:p>
        </p:txBody>
      </p:sp>
      <p:sp>
        <p:nvSpPr>
          <p:cNvPr id="26" name="사각형: 둥근 모서리 6">
            <a:extLst>
              <a:ext uri="{FF2B5EF4-FFF2-40B4-BE49-F238E27FC236}">
                <a16:creationId xmlns:a16="http://schemas.microsoft.com/office/drawing/2014/main" id="{493D8049-3302-1147-8789-193B4BFC7467}"/>
              </a:ext>
            </a:extLst>
          </p:cNvPr>
          <p:cNvSpPr/>
          <p:nvPr/>
        </p:nvSpPr>
        <p:spPr>
          <a:xfrm>
            <a:off x="1781218" y="1150595"/>
            <a:ext cx="4263353" cy="3168347"/>
          </a:xfrm>
          <a:prstGeom prst="roundRect">
            <a:avLst>
              <a:gd name="adj" fmla="val 2830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r"/>
            <a:r>
              <a:rPr lang="en-US" altLang="ko-KR" sz="1100"/>
              <a:t>Code Location (Definition)</a:t>
            </a:r>
            <a:endParaRPr lang="ko-KR" altLang="en-US" sz="1100"/>
          </a:p>
        </p:txBody>
      </p:sp>
      <p:cxnSp>
        <p:nvCxnSpPr>
          <p:cNvPr id="27" name="직선 연결선 5">
            <a:extLst>
              <a:ext uri="{FF2B5EF4-FFF2-40B4-BE49-F238E27FC236}">
                <a16:creationId xmlns:a16="http://schemas.microsoft.com/office/drawing/2014/main" id="{38AB45B0-2D80-5B45-97A9-C55BEB446095}"/>
              </a:ext>
            </a:extLst>
          </p:cNvPr>
          <p:cNvCxnSpPr>
            <a:cxnSpLocks/>
          </p:cNvCxnSpPr>
          <p:nvPr/>
        </p:nvCxnSpPr>
        <p:spPr>
          <a:xfrm>
            <a:off x="6304041" y="0"/>
            <a:ext cx="0" cy="509203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사각형: 둥근 모서리 6">
            <a:extLst>
              <a:ext uri="{FF2B5EF4-FFF2-40B4-BE49-F238E27FC236}">
                <a16:creationId xmlns:a16="http://schemas.microsoft.com/office/drawing/2014/main" id="{57A548C8-27F3-8140-BE95-6D417A48467A}"/>
              </a:ext>
            </a:extLst>
          </p:cNvPr>
          <p:cNvSpPr/>
          <p:nvPr/>
        </p:nvSpPr>
        <p:spPr>
          <a:xfrm>
            <a:off x="5202763" y="403959"/>
            <a:ext cx="764615" cy="468052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Run</a:t>
            </a:r>
            <a:endParaRPr lang="ko-KR" altLang="en-US" sz="1100"/>
          </a:p>
        </p:txBody>
      </p:sp>
      <p:sp>
        <p:nvSpPr>
          <p:cNvPr id="32" name="사각형: 둥근 모서리 6">
            <a:extLst>
              <a:ext uri="{FF2B5EF4-FFF2-40B4-BE49-F238E27FC236}">
                <a16:creationId xmlns:a16="http://schemas.microsoft.com/office/drawing/2014/main" id="{6556886E-C02B-7F46-BAEF-CEF1AA6C2419}"/>
              </a:ext>
            </a:extLst>
          </p:cNvPr>
          <p:cNvSpPr/>
          <p:nvPr/>
        </p:nvSpPr>
        <p:spPr>
          <a:xfrm>
            <a:off x="5436096" y="4445399"/>
            <a:ext cx="1728192" cy="380237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Database</a:t>
            </a:r>
            <a:endParaRPr lang="ko-KR" altLang="en-US" sz="1100"/>
          </a:p>
        </p:txBody>
      </p:sp>
      <p:sp>
        <p:nvSpPr>
          <p:cNvPr id="33" name="사각형: 둥근 모서리 6">
            <a:extLst>
              <a:ext uri="{FF2B5EF4-FFF2-40B4-BE49-F238E27FC236}">
                <a16:creationId xmlns:a16="http://schemas.microsoft.com/office/drawing/2014/main" id="{BEB1026F-BAFC-3E4A-A6CA-90722433706D}"/>
              </a:ext>
            </a:extLst>
          </p:cNvPr>
          <p:cNvSpPr/>
          <p:nvPr/>
        </p:nvSpPr>
        <p:spPr>
          <a:xfrm>
            <a:off x="1917229" y="2696835"/>
            <a:ext cx="584067" cy="422117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Job</a:t>
            </a:r>
            <a:endParaRPr lang="ko-KR" altLang="en-US" sz="100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509263A-FD08-F545-A369-0C6413368431}"/>
              </a:ext>
            </a:extLst>
          </p:cNvPr>
          <p:cNvCxnSpPr>
            <a:cxnSpLocks/>
            <a:stCxn id="23" idx="2"/>
            <a:endCxn id="25" idx="0"/>
          </p:cNvCxnSpPr>
          <p:nvPr/>
        </p:nvCxnSpPr>
        <p:spPr>
          <a:xfrm>
            <a:off x="826497" y="1798670"/>
            <a:ext cx="0" cy="612063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A49F983-D76C-2A45-A90D-D84D4EA11075}"/>
              </a:ext>
            </a:extLst>
          </p:cNvPr>
          <p:cNvCxnSpPr>
            <a:cxnSpLocks/>
            <a:stCxn id="25" idx="3"/>
            <a:endCxn id="26" idx="1"/>
          </p:cNvCxnSpPr>
          <p:nvPr/>
        </p:nvCxnSpPr>
        <p:spPr>
          <a:xfrm>
            <a:off x="1402561" y="2734769"/>
            <a:ext cx="378657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사각형: 둥근 모서리 6">
            <a:extLst>
              <a:ext uri="{FF2B5EF4-FFF2-40B4-BE49-F238E27FC236}">
                <a16:creationId xmlns:a16="http://schemas.microsoft.com/office/drawing/2014/main" id="{C7B96DAF-F2BD-3D43-BAC1-E5B28F62FF6B}"/>
              </a:ext>
            </a:extLst>
          </p:cNvPr>
          <p:cNvSpPr/>
          <p:nvPr/>
        </p:nvSpPr>
        <p:spPr>
          <a:xfrm>
            <a:off x="2573304" y="2696835"/>
            <a:ext cx="584067" cy="422117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Job</a:t>
            </a:r>
            <a:endParaRPr lang="ko-KR" altLang="en-US" sz="1000"/>
          </a:p>
        </p:txBody>
      </p: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F63CC19F-0958-B340-AFF2-467E76CC2989}"/>
              </a:ext>
            </a:extLst>
          </p:cNvPr>
          <p:cNvCxnSpPr>
            <a:cxnSpLocks/>
            <a:stCxn id="83" idx="2"/>
            <a:endCxn id="77" idx="2"/>
          </p:cNvCxnSpPr>
          <p:nvPr/>
        </p:nvCxnSpPr>
        <p:spPr>
          <a:xfrm rot="5400000" flipH="1">
            <a:off x="3371696" y="2849826"/>
            <a:ext cx="12116" cy="1682750"/>
          </a:xfrm>
          <a:prstGeom prst="bentConnector3">
            <a:avLst>
              <a:gd name="adj1" fmla="val -1013973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사각형: 둥근 모서리 6">
            <a:extLst>
              <a:ext uri="{FF2B5EF4-FFF2-40B4-BE49-F238E27FC236}">
                <a16:creationId xmlns:a16="http://schemas.microsoft.com/office/drawing/2014/main" id="{7EF7AA4B-304D-C343-97DE-C9619A276DEA}"/>
              </a:ext>
            </a:extLst>
          </p:cNvPr>
          <p:cNvSpPr/>
          <p:nvPr/>
        </p:nvSpPr>
        <p:spPr>
          <a:xfrm>
            <a:off x="3065669" y="1215341"/>
            <a:ext cx="1374844" cy="1067947"/>
          </a:xfrm>
          <a:prstGeom prst="roundRect">
            <a:avLst>
              <a:gd name="adj" fmla="val 9152"/>
            </a:avLst>
          </a:prstGeom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43" name="사각형: 둥근 모서리 6">
            <a:extLst>
              <a:ext uri="{FF2B5EF4-FFF2-40B4-BE49-F238E27FC236}">
                <a16:creationId xmlns:a16="http://schemas.microsoft.com/office/drawing/2014/main" id="{51B6F20E-574F-8B41-98FB-A6BF15EFB67A}"/>
              </a:ext>
            </a:extLst>
          </p:cNvPr>
          <p:cNvSpPr/>
          <p:nvPr/>
        </p:nvSpPr>
        <p:spPr>
          <a:xfrm>
            <a:off x="3129674" y="1278904"/>
            <a:ext cx="584067" cy="422117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  <a:endParaRPr lang="ko-KR" altLang="en-US" sz="1000"/>
          </a:p>
        </p:txBody>
      </p:sp>
      <p:sp>
        <p:nvSpPr>
          <p:cNvPr id="44" name="사각형: 둥근 모서리 6">
            <a:extLst>
              <a:ext uri="{FF2B5EF4-FFF2-40B4-BE49-F238E27FC236}">
                <a16:creationId xmlns:a16="http://schemas.microsoft.com/office/drawing/2014/main" id="{7B834A6A-E543-4445-BBFF-F595FA001FBF}"/>
              </a:ext>
            </a:extLst>
          </p:cNvPr>
          <p:cNvSpPr/>
          <p:nvPr/>
        </p:nvSpPr>
        <p:spPr>
          <a:xfrm>
            <a:off x="3785749" y="1278904"/>
            <a:ext cx="584067" cy="422117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  <a:endParaRPr lang="ko-KR" altLang="en-US" sz="1000"/>
          </a:p>
        </p:txBody>
      </p:sp>
      <p:sp>
        <p:nvSpPr>
          <p:cNvPr id="45" name="사각형: 둥근 모서리 6">
            <a:extLst>
              <a:ext uri="{FF2B5EF4-FFF2-40B4-BE49-F238E27FC236}">
                <a16:creationId xmlns:a16="http://schemas.microsoft.com/office/drawing/2014/main" id="{8570F360-4349-3145-A99F-4C6508E7F217}"/>
              </a:ext>
            </a:extLst>
          </p:cNvPr>
          <p:cNvSpPr/>
          <p:nvPr/>
        </p:nvSpPr>
        <p:spPr>
          <a:xfrm>
            <a:off x="4653848" y="1278904"/>
            <a:ext cx="584067" cy="422117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  <a:endParaRPr lang="ko-KR" altLang="en-US" sz="1000"/>
          </a:p>
        </p:txBody>
      </p:sp>
      <p:sp>
        <p:nvSpPr>
          <p:cNvPr id="53" name="사각형: 둥근 모서리 6">
            <a:extLst>
              <a:ext uri="{FF2B5EF4-FFF2-40B4-BE49-F238E27FC236}">
                <a16:creationId xmlns:a16="http://schemas.microsoft.com/office/drawing/2014/main" id="{78C473EE-4D07-6A4C-A378-97357BDEDD50}"/>
              </a:ext>
            </a:extLst>
          </p:cNvPr>
          <p:cNvSpPr/>
          <p:nvPr/>
        </p:nvSpPr>
        <p:spPr>
          <a:xfrm>
            <a:off x="5309923" y="1278904"/>
            <a:ext cx="584067" cy="422117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  <a:endParaRPr lang="ko-KR" altLang="en-US" sz="1000"/>
          </a:p>
        </p:txBody>
      </p:sp>
      <p:sp>
        <p:nvSpPr>
          <p:cNvPr id="62" name="사각형: 둥근 모서리 6">
            <a:extLst>
              <a:ext uri="{FF2B5EF4-FFF2-40B4-BE49-F238E27FC236}">
                <a16:creationId xmlns:a16="http://schemas.microsoft.com/office/drawing/2014/main" id="{5D3DF8CD-8C48-7B41-8EEE-8A5412D4C01D}"/>
              </a:ext>
            </a:extLst>
          </p:cNvPr>
          <p:cNvSpPr/>
          <p:nvPr/>
        </p:nvSpPr>
        <p:spPr>
          <a:xfrm>
            <a:off x="1948015" y="1278904"/>
            <a:ext cx="868098" cy="422117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External</a:t>
            </a:r>
          </a:p>
          <a:p>
            <a:pPr algn="ctr"/>
            <a:r>
              <a:rPr lang="en-US" altLang="ko-KR" sz="1000"/>
              <a:t>Resource</a:t>
            </a:r>
            <a:endParaRPr lang="ko-KR" altLang="en-US" sz="1000"/>
          </a:p>
        </p:txBody>
      </p:sp>
      <p:sp>
        <p:nvSpPr>
          <p:cNvPr id="63" name="사각형: 둥근 모서리 6">
            <a:extLst>
              <a:ext uri="{FF2B5EF4-FFF2-40B4-BE49-F238E27FC236}">
                <a16:creationId xmlns:a16="http://schemas.microsoft.com/office/drawing/2014/main" id="{582A5595-839F-9143-B162-3864214EC696}"/>
              </a:ext>
            </a:extLst>
          </p:cNvPr>
          <p:cNvSpPr/>
          <p:nvPr/>
        </p:nvSpPr>
        <p:spPr>
          <a:xfrm>
            <a:off x="3129674" y="1779846"/>
            <a:ext cx="584067" cy="422117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  <a:endParaRPr lang="ko-KR" altLang="en-US" sz="1000"/>
          </a:p>
        </p:txBody>
      </p:sp>
      <p:sp>
        <p:nvSpPr>
          <p:cNvPr id="65" name="사각형: 둥근 모서리 6">
            <a:extLst>
              <a:ext uri="{FF2B5EF4-FFF2-40B4-BE49-F238E27FC236}">
                <a16:creationId xmlns:a16="http://schemas.microsoft.com/office/drawing/2014/main" id="{A6CD7BA3-C579-D946-A595-752F44C063CF}"/>
              </a:ext>
            </a:extLst>
          </p:cNvPr>
          <p:cNvSpPr/>
          <p:nvPr/>
        </p:nvSpPr>
        <p:spPr>
          <a:xfrm>
            <a:off x="3785749" y="1779846"/>
            <a:ext cx="584067" cy="422117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  <a:endParaRPr lang="ko-KR" altLang="en-US" sz="1000"/>
          </a:p>
        </p:txBody>
      </p:sp>
      <p:sp>
        <p:nvSpPr>
          <p:cNvPr id="66" name="사각형: 둥근 모서리 6">
            <a:extLst>
              <a:ext uri="{FF2B5EF4-FFF2-40B4-BE49-F238E27FC236}">
                <a16:creationId xmlns:a16="http://schemas.microsoft.com/office/drawing/2014/main" id="{40B0C085-AF93-5E4D-9A61-1826C8680C42}"/>
              </a:ext>
            </a:extLst>
          </p:cNvPr>
          <p:cNvSpPr/>
          <p:nvPr/>
        </p:nvSpPr>
        <p:spPr>
          <a:xfrm>
            <a:off x="4653848" y="1779846"/>
            <a:ext cx="584067" cy="422117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  <a:endParaRPr lang="ko-KR" altLang="en-US" sz="1000"/>
          </a:p>
        </p:txBody>
      </p:sp>
      <p:sp>
        <p:nvSpPr>
          <p:cNvPr id="68" name="사각형: 둥근 모서리 6">
            <a:extLst>
              <a:ext uri="{FF2B5EF4-FFF2-40B4-BE49-F238E27FC236}">
                <a16:creationId xmlns:a16="http://schemas.microsoft.com/office/drawing/2014/main" id="{F961B1E3-C85A-4E44-88C0-C036D8AE60EA}"/>
              </a:ext>
            </a:extLst>
          </p:cNvPr>
          <p:cNvSpPr/>
          <p:nvPr/>
        </p:nvSpPr>
        <p:spPr>
          <a:xfrm>
            <a:off x="5309923" y="1779846"/>
            <a:ext cx="584067" cy="422117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  <a:endParaRPr lang="ko-KR" altLang="en-US" sz="1000"/>
          </a:p>
        </p:txBody>
      </p:sp>
      <p:sp>
        <p:nvSpPr>
          <p:cNvPr id="69" name="사각형: 둥근 모서리 6">
            <a:extLst>
              <a:ext uri="{FF2B5EF4-FFF2-40B4-BE49-F238E27FC236}">
                <a16:creationId xmlns:a16="http://schemas.microsoft.com/office/drawing/2014/main" id="{5BED1B01-BF44-204D-A0AE-038DD0FA010C}"/>
              </a:ext>
            </a:extLst>
          </p:cNvPr>
          <p:cNvSpPr/>
          <p:nvPr/>
        </p:nvSpPr>
        <p:spPr>
          <a:xfrm>
            <a:off x="1948015" y="1779845"/>
            <a:ext cx="868098" cy="422117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External</a:t>
            </a:r>
          </a:p>
          <a:p>
            <a:pPr algn="ctr"/>
            <a:r>
              <a:rPr lang="en-US" altLang="ko-KR" sz="1000"/>
              <a:t>Resource</a:t>
            </a:r>
            <a:endParaRPr lang="ko-KR" altLang="en-US" sz="1000"/>
          </a:p>
        </p:txBody>
      </p:sp>
      <p:sp>
        <p:nvSpPr>
          <p:cNvPr id="71" name="사각형: 둥근 모서리 6">
            <a:extLst>
              <a:ext uri="{FF2B5EF4-FFF2-40B4-BE49-F238E27FC236}">
                <a16:creationId xmlns:a16="http://schemas.microsoft.com/office/drawing/2014/main" id="{D0715AF7-0C31-6345-B53F-EFBBC0274FF7}"/>
              </a:ext>
            </a:extLst>
          </p:cNvPr>
          <p:cNvSpPr/>
          <p:nvPr/>
        </p:nvSpPr>
        <p:spPr>
          <a:xfrm>
            <a:off x="4592534" y="1215340"/>
            <a:ext cx="1374844" cy="1067947"/>
          </a:xfrm>
          <a:prstGeom prst="roundRect">
            <a:avLst>
              <a:gd name="adj" fmla="val 9152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72" name="사각형: 둥근 모서리 6">
            <a:extLst>
              <a:ext uri="{FF2B5EF4-FFF2-40B4-BE49-F238E27FC236}">
                <a16:creationId xmlns:a16="http://schemas.microsoft.com/office/drawing/2014/main" id="{64DEADB4-5408-D54A-B565-D4A3C31A2D6B}"/>
              </a:ext>
            </a:extLst>
          </p:cNvPr>
          <p:cNvSpPr/>
          <p:nvPr/>
        </p:nvSpPr>
        <p:spPr>
          <a:xfrm>
            <a:off x="1846443" y="1215340"/>
            <a:ext cx="1060425" cy="1067947"/>
          </a:xfrm>
          <a:prstGeom prst="roundRect">
            <a:avLst>
              <a:gd name="adj" fmla="val 9152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77" name="사각형: 둥근 모서리 6">
            <a:extLst>
              <a:ext uri="{FF2B5EF4-FFF2-40B4-BE49-F238E27FC236}">
                <a16:creationId xmlns:a16="http://schemas.microsoft.com/office/drawing/2014/main" id="{076EE635-3170-E345-B1C8-81CDE1BD77FF}"/>
              </a:ext>
            </a:extLst>
          </p:cNvPr>
          <p:cNvSpPr/>
          <p:nvPr/>
        </p:nvSpPr>
        <p:spPr>
          <a:xfrm>
            <a:off x="1848957" y="2629311"/>
            <a:ext cx="1374844" cy="1055832"/>
          </a:xfrm>
          <a:prstGeom prst="roundRect">
            <a:avLst>
              <a:gd name="adj" fmla="val 9152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78" name="사각형: 둥근 모서리 6">
            <a:extLst>
              <a:ext uri="{FF2B5EF4-FFF2-40B4-BE49-F238E27FC236}">
                <a16:creationId xmlns:a16="http://schemas.microsoft.com/office/drawing/2014/main" id="{090B83BB-B4DA-B14D-B8C5-2617635039D4}"/>
              </a:ext>
            </a:extLst>
          </p:cNvPr>
          <p:cNvSpPr/>
          <p:nvPr/>
        </p:nvSpPr>
        <p:spPr>
          <a:xfrm>
            <a:off x="5019228" y="2700197"/>
            <a:ext cx="857396" cy="422117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Sensor</a:t>
            </a:r>
            <a:endParaRPr lang="ko-KR" altLang="en-US" sz="1000"/>
          </a:p>
        </p:txBody>
      </p:sp>
      <p:sp>
        <p:nvSpPr>
          <p:cNvPr id="79" name="사각형: 둥근 모서리 6">
            <a:extLst>
              <a:ext uri="{FF2B5EF4-FFF2-40B4-BE49-F238E27FC236}">
                <a16:creationId xmlns:a16="http://schemas.microsoft.com/office/drawing/2014/main" id="{F2EEB554-E8AE-C445-85BA-955AF75D1154}"/>
              </a:ext>
            </a:extLst>
          </p:cNvPr>
          <p:cNvSpPr/>
          <p:nvPr/>
        </p:nvSpPr>
        <p:spPr>
          <a:xfrm>
            <a:off x="5019228" y="3204256"/>
            <a:ext cx="857396" cy="422117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Sensor</a:t>
            </a:r>
            <a:endParaRPr lang="ko-KR" altLang="en-US" sz="1000"/>
          </a:p>
        </p:txBody>
      </p:sp>
      <p:sp>
        <p:nvSpPr>
          <p:cNvPr id="80" name="사각형: 둥근 모서리 6">
            <a:extLst>
              <a:ext uri="{FF2B5EF4-FFF2-40B4-BE49-F238E27FC236}">
                <a16:creationId xmlns:a16="http://schemas.microsoft.com/office/drawing/2014/main" id="{D8C595C5-080D-C240-A7C9-584DDF65EB13}"/>
              </a:ext>
            </a:extLst>
          </p:cNvPr>
          <p:cNvSpPr/>
          <p:nvPr/>
        </p:nvSpPr>
        <p:spPr>
          <a:xfrm>
            <a:off x="4906953" y="2629312"/>
            <a:ext cx="1060425" cy="1067947"/>
          </a:xfrm>
          <a:prstGeom prst="roundRect">
            <a:avLst>
              <a:gd name="adj" fmla="val 9152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81" name="사각형: 둥근 모서리 6">
            <a:extLst>
              <a:ext uri="{FF2B5EF4-FFF2-40B4-BE49-F238E27FC236}">
                <a16:creationId xmlns:a16="http://schemas.microsoft.com/office/drawing/2014/main" id="{EC2E1AB8-0F4C-5540-93F3-808BE8B8FC76}"/>
              </a:ext>
            </a:extLst>
          </p:cNvPr>
          <p:cNvSpPr/>
          <p:nvPr/>
        </p:nvSpPr>
        <p:spPr>
          <a:xfrm>
            <a:off x="3801191" y="2700197"/>
            <a:ext cx="857396" cy="422117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Schedule</a:t>
            </a:r>
            <a:endParaRPr lang="ko-KR" altLang="en-US" sz="1000"/>
          </a:p>
        </p:txBody>
      </p:sp>
      <p:sp>
        <p:nvSpPr>
          <p:cNvPr id="82" name="사각형: 둥근 모서리 6">
            <a:extLst>
              <a:ext uri="{FF2B5EF4-FFF2-40B4-BE49-F238E27FC236}">
                <a16:creationId xmlns:a16="http://schemas.microsoft.com/office/drawing/2014/main" id="{A1B9BFD0-CDC5-1740-AF6A-E52BA45FFEAF}"/>
              </a:ext>
            </a:extLst>
          </p:cNvPr>
          <p:cNvSpPr/>
          <p:nvPr/>
        </p:nvSpPr>
        <p:spPr>
          <a:xfrm>
            <a:off x="3801191" y="3204256"/>
            <a:ext cx="857396" cy="422117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Schedule</a:t>
            </a:r>
            <a:endParaRPr lang="ko-KR" altLang="en-US" sz="1000"/>
          </a:p>
        </p:txBody>
      </p:sp>
      <p:sp>
        <p:nvSpPr>
          <p:cNvPr id="83" name="사각형: 둥근 모서리 6">
            <a:extLst>
              <a:ext uri="{FF2B5EF4-FFF2-40B4-BE49-F238E27FC236}">
                <a16:creationId xmlns:a16="http://schemas.microsoft.com/office/drawing/2014/main" id="{D297EF96-76EF-EB4A-BF14-3D157EF37F5A}"/>
              </a:ext>
            </a:extLst>
          </p:cNvPr>
          <p:cNvSpPr/>
          <p:nvPr/>
        </p:nvSpPr>
        <p:spPr>
          <a:xfrm>
            <a:off x="3688916" y="2629312"/>
            <a:ext cx="1060425" cy="1067947"/>
          </a:xfrm>
          <a:prstGeom prst="roundRect">
            <a:avLst>
              <a:gd name="adj" fmla="val 9152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cxnSp>
        <p:nvCxnSpPr>
          <p:cNvPr id="86" name="Elbow Connector 85">
            <a:extLst>
              <a:ext uri="{FF2B5EF4-FFF2-40B4-BE49-F238E27FC236}">
                <a16:creationId xmlns:a16="http://schemas.microsoft.com/office/drawing/2014/main" id="{EAAA8515-9CAB-A94D-BE66-7B04A5C93B1A}"/>
              </a:ext>
            </a:extLst>
          </p:cNvPr>
          <p:cNvCxnSpPr>
            <a:cxnSpLocks/>
            <a:stCxn id="80" idx="2"/>
            <a:endCxn id="77" idx="2"/>
          </p:cNvCxnSpPr>
          <p:nvPr/>
        </p:nvCxnSpPr>
        <p:spPr>
          <a:xfrm rot="5400000" flipH="1">
            <a:off x="3980715" y="2240808"/>
            <a:ext cx="12116" cy="2900787"/>
          </a:xfrm>
          <a:prstGeom prst="bentConnector3">
            <a:avLst>
              <a:gd name="adj1" fmla="val -101399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Elbow Connector 89">
            <a:extLst>
              <a:ext uri="{FF2B5EF4-FFF2-40B4-BE49-F238E27FC236}">
                <a16:creationId xmlns:a16="http://schemas.microsoft.com/office/drawing/2014/main" id="{236D81F3-4348-B145-A968-9E6D333BCB3A}"/>
              </a:ext>
            </a:extLst>
          </p:cNvPr>
          <p:cNvCxnSpPr>
            <a:cxnSpLocks/>
            <a:stCxn id="77" idx="0"/>
            <a:endCxn id="71" idx="2"/>
          </p:cNvCxnSpPr>
          <p:nvPr/>
        </p:nvCxnSpPr>
        <p:spPr>
          <a:xfrm rot="5400000" flipH="1" flipV="1">
            <a:off x="3735155" y="1084511"/>
            <a:ext cx="346024" cy="2743577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Elbow Connector 111">
            <a:extLst>
              <a:ext uri="{FF2B5EF4-FFF2-40B4-BE49-F238E27FC236}">
                <a16:creationId xmlns:a16="http://schemas.microsoft.com/office/drawing/2014/main" id="{BB952855-A989-D24D-8EC1-49B2A630283A}"/>
              </a:ext>
            </a:extLst>
          </p:cNvPr>
          <p:cNvCxnSpPr>
            <a:cxnSpLocks/>
            <a:stCxn id="77" idx="0"/>
            <a:endCxn id="70" idx="2"/>
          </p:cNvCxnSpPr>
          <p:nvPr/>
        </p:nvCxnSpPr>
        <p:spPr>
          <a:xfrm rot="5400000" flipH="1" flipV="1">
            <a:off x="2971724" y="1847944"/>
            <a:ext cx="346023" cy="1216712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사각형: 둥근 모서리 6">
            <a:extLst>
              <a:ext uri="{FF2B5EF4-FFF2-40B4-BE49-F238E27FC236}">
                <a16:creationId xmlns:a16="http://schemas.microsoft.com/office/drawing/2014/main" id="{510208C7-CA13-614E-8F05-B940219A78DD}"/>
              </a:ext>
            </a:extLst>
          </p:cNvPr>
          <p:cNvSpPr/>
          <p:nvPr/>
        </p:nvSpPr>
        <p:spPr>
          <a:xfrm>
            <a:off x="1374389" y="313432"/>
            <a:ext cx="2004532" cy="555884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External Systems</a:t>
            </a:r>
          </a:p>
          <a:p>
            <a:pPr algn="ctr"/>
            <a:r>
              <a:rPr lang="en-US" altLang="ko-KR" sz="1100"/>
              <a:t>(S3, BigQuery, BI Tool, …)</a:t>
            </a:r>
          </a:p>
        </p:txBody>
      </p:sp>
      <p:cxnSp>
        <p:nvCxnSpPr>
          <p:cNvPr id="121" name="Elbow Connector 120">
            <a:extLst>
              <a:ext uri="{FF2B5EF4-FFF2-40B4-BE49-F238E27FC236}">
                <a16:creationId xmlns:a16="http://schemas.microsoft.com/office/drawing/2014/main" id="{B01948B3-8C55-F34F-8E63-F186DBB68B3C}"/>
              </a:ext>
            </a:extLst>
          </p:cNvPr>
          <p:cNvCxnSpPr>
            <a:cxnSpLocks/>
            <a:stCxn id="72" idx="0"/>
            <a:endCxn id="116" idx="2"/>
          </p:cNvCxnSpPr>
          <p:nvPr/>
        </p:nvCxnSpPr>
        <p:spPr>
          <a:xfrm rot="16200000" flipV="1">
            <a:off x="2203644" y="1042327"/>
            <a:ext cx="346024" cy="1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055313FB-49C9-444A-A0A9-5185344C0585}"/>
              </a:ext>
            </a:extLst>
          </p:cNvPr>
          <p:cNvCxnSpPr>
            <a:cxnSpLocks/>
            <a:stCxn id="196" idx="3"/>
            <a:endCxn id="197" idx="1"/>
          </p:cNvCxnSpPr>
          <p:nvPr/>
        </p:nvCxnSpPr>
        <p:spPr>
          <a:xfrm>
            <a:off x="7165776" y="1042327"/>
            <a:ext cx="168103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Elbow Connector 137">
            <a:extLst>
              <a:ext uri="{FF2B5EF4-FFF2-40B4-BE49-F238E27FC236}">
                <a16:creationId xmlns:a16="http://schemas.microsoft.com/office/drawing/2014/main" id="{C1FA0F67-C59F-CF4E-86B0-0E3667AF725A}"/>
              </a:ext>
            </a:extLst>
          </p:cNvPr>
          <p:cNvCxnSpPr>
            <a:cxnSpLocks/>
            <a:stCxn id="23" idx="1"/>
            <a:endCxn id="32" idx="1"/>
          </p:cNvCxnSpPr>
          <p:nvPr/>
        </p:nvCxnSpPr>
        <p:spPr>
          <a:xfrm rot="10800000" flipH="1" flipV="1">
            <a:off x="250432" y="1474634"/>
            <a:ext cx="5185663" cy="3160884"/>
          </a:xfrm>
          <a:prstGeom prst="bentConnector3">
            <a:avLst>
              <a:gd name="adj1" fmla="val -2659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Elbow Connector 140">
            <a:extLst>
              <a:ext uri="{FF2B5EF4-FFF2-40B4-BE49-F238E27FC236}">
                <a16:creationId xmlns:a16="http://schemas.microsoft.com/office/drawing/2014/main" id="{4685590C-A00F-1D49-9B04-F6C3F9ECFF67}"/>
              </a:ext>
            </a:extLst>
          </p:cNvPr>
          <p:cNvCxnSpPr>
            <a:cxnSpLocks/>
            <a:stCxn id="25" idx="1"/>
            <a:endCxn id="32" idx="1"/>
          </p:cNvCxnSpPr>
          <p:nvPr/>
        </p:nvCxnSpPr>
        <p:spPr>
          <a:xfrm rot="10800000" flipH="1" flipV="1">
            <a:off x="250432" y="2734768"/>
            <a:ext cx="5185663" cy="1900749"/>
          </a:xfrm>
          <a:prstGeom prst="bentConnector3">
            <a:avLst>
              <a:gd name="adj1" fmla="val -2659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사각형: 둥근 모서리 6">
            <a:extLst>
              <a:ext uri="{FF2B5EF4-FFF2-40B4-BE49-F238E27FC236}">
                <a16:creationId xmlns:a16="http://schemas.microsoft.com/office/drawing/2014/main" id="{48A26676-7116-2342-B6B3-C5358FA690EB}"/>
              </a:ext>
            </a:extLst>
          </p:cNvPr>
          <p:cNvSpPr/>
          <p:nvPr/>
        </p:nvSpPr>
        <p:spPr>
          <a:xfrm>
            <a:off x="6450592" y="675269"/>
            <a:ext cx="2332810" cy="1488022"/>
          </a:xfrm>
          <a:prstGeom prst="roundRect">
            <a:avLst>
              <a:gd name="adj" fmla="val 6486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Workflow</a:t>
            </a:r>
            <a:r>
              <a:rPr lang="ko-KR" altLang="en-US" sz="1100"/>
              <a:t> </a:t>
            </a:r>
            <a:r>
              <a:rPr lang="en-US" altLang="ko-KR" sz="1100"/>
              <a:t>(Job)</a:t>
            </a:r>
            <a:endParaRPr lang="ko-KR" altLang="en-US" sz="1100"/>
          </a:p>
        </p:txBody>
      </p:sp>
      <p:sp>
        <p:nvSpPr>
          <p:cNvPr id="147" name="사각형: 둥근 모서리 6">
            <a:extLst>
              <a:ext uri="{FF2B5EF4-FFF2-40B4-BE49-F238E27FC236}">
                <a16:creationId xmlns:a16="http://schemas.microsoft.com/office/drawing/2014/main" id="{9034467D-B5B9-A848-BD3F-11E644B28DBD}"/>
              </a:ext>
            </a:extLst>
          </p:cNvPr>
          <p:cNvSpPr/>
          <p:nvPr/>
        </p:nvSpPr>
        <p:spPr>
          <a:xfrm>
            <a:off x="4219129" y="320814"/>
            <a:ext cx="1825441" cy="634846"/>
          </a:xfrm>
          <a:prstGeom prst="roundRect">
            <a:avLst>
              <a:gd name="adj" fmla="val 9152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50" name="사각형: 둥근 모서리 6">
            <a:extLst>
              <a:ext uri="{FF2B5EF4-FFF2-40B4-BE49-F238E27FC236}">
                <a16:creationId xmlns:a16="http://schemas.microsoft.com/office/drawing/2014/main" id="{434E7174-5D29-E548-8C6D-8391AD64DA9E}"/>
              </a:ext>
            </a:extLst>
          </p:cNvPr>
          <p:cNvSpPr/>
          <p:nvPr/>
        </p:nvSpPr>
        <p:spPr>
          <a:xfrm>
            <a:off x="4290166" y="403959"/>
            <a:ext cx="764615" cy="468052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Run</a:t>
            </a:r>
            <a:endParaRPr lang="ko-KR" altLang="en-US" sz="1100"/>
          </a:p>
        </p:txBody>
      </p:sp>
      <p:cxnSp>
        <p:nvCxnSpPr>
          <p:cNvPr id="160" name="Elbow Connector 159">
            <a:extLst>
              <a:ext uri="{FF2B5EF4-FFF2-40B4-BE49-F238E27FC236}">
                <a16:creationId xmlns:a16="http://schemas.microsoft.com/office/drawing/2014/main" id="{99C07340-4766-0C4C-8DD7-04D97AF0FFCB}"/>
              </a:ext>
            </a:extLst>
          </p:cNvPr>
          <p:cNvCxnSpPr>
            <a:cxnSpLocks/>
            <a:stCxn id="150" idx="0"/>
            <a:endCxn id="146" idx="1"/>
          </p:cNvCxnSpPr>
          <p:nvPr/>
        </p:nvCxnSpPr>
        <p:spPr>
          <a:xfrm rot="16200000" flipH="1">
            <a:off x="5053872" y="22560"/>
            <a:ext cx="1015321" cy="1778118"/>
          </a:xfrm>
          <a:prstGeom prst="bentConnector4">
            <a:avLst>
              <a:gd name="adj1" fmla="val -22515"/>
              <a:gd name="adj2" fmla="val 86852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사각형: 둥근 모서리 6">
            <a:extLst>
              <a:ext uri="{FF2B5EF4-FFF2-40B4-BE49-F238E27FC236}">
                <a16:creationId xmlns:a16="http://schemas.microsoft.com/office/drawing/2014/main" id="{FF6198BC-C355-2F44-A2FE-5E004A0864A0}"/>
              </a:ext>
            </a:extLst>
          </p:cNvPr>
          <p:cNvSpPr/>
          <p:nvPr/>
        </p:nvSpPr>
        <p:spPr>
          <a:xfrm>
            <a:off x="6456791" y="2829415"/>
            <a:ext cx="2332810" cy="1488022"/>
          </a:xfrm>
          <a:prstGeom prst="roundRect">
            <a:avLst>
              <a:gd name="adj" fmla="val 6486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Workflow (Job)</a:t>
            </a:r>
            <a:endParaRPr lang="ko-KR" altLang="en-US" sz="1100"/>
          </a:p>
        </p:txBody>
      </p:sp>
      <p:cxnSp>
        <p:nvCxnSpPr>
          <p:cNvPr id="174" name="Elbow Connector 173">
            <a:extLst>
              <a:ext uri="{FF2B5EF4-FFF2-40B4-BE49-F238E27FC236}">
                <a16:creationId xmlns:a16="http://schemas.microsoft.com/office/drawing/2014/main" id="{3DCD7206-B348-194A-A042-FFB8478CE9F4}"/>
              </a:ext>
            </a:extLst>
          </p:cNvPr>
          <p:cNvCxnSpPr>
            <a:cxnSpLocks/>
            <a:stCxn id="30" idx="3"/>
            <a:endCxn id="173" idx="1"/>
          </p:cNvCxnSpPr>
          <p:nvPr/>
        </p:nvCxnSpPr>
        <p:spPr>
          <a:xfrm>
            <a:off x="5967378" y="637985"/>
            <a:ext cx="489413" cy="2935441"/>
          </a:xfrm>
          <a:prstGeom prst="bentConnector3">
            <a:avLst>
              <a:gd name="adj1" fmla="val 33737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사각형: 둥근 모서리 6">
            <a:extLst>
              <a:ext uri="{FF2B5EF4-FFF2-40B4-BE49-F238E27FC236}">
                <a16:creationId xmlns:a16="http://schemas.microsoft.com/office/drawing/2014/main" id="{A0E71416-17C7-6444-B95A-80458367350F}"/>
              </a:ext>
            </a:extLst>
          </p:cNvPr>
          <p:cNvSpPr/>
          <p:nvPr/>
        </p:nvSpPr>
        <p:spPr>
          <a:xfrm>
            <a:off x="6581709" y="2982448"/>
            <a:ext cx="584067" cy="422117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  <a:endParaRPr lang="ko-KR" altLang="en-US" sz="1000"/>
          </a:p>
        </p:txBody>
      </p:sp>
      <p:sp>
        <p:nvSpPr>
          <p:cNvPr id="191" name="사각형: 둥근 모서리 6">
            <a:extLst>
              <a:ext uri="{FF2B5EF4-FFF2-40B4-BE49-F238E27FC236}">
                <a16:creationId xmlns:a16="http://schemas.microsoft.com/office/drawing/2014/main" id="{260B9A96-93CA-694E-B6EF-5BB927A50DC4}"/>
              </a:ext>
            </a:extLst>
          </p:cNvPr>
          <p:cNvSpPr/>
          <p:nvPr/>
        </p:nvSpPr>
        <p:spPr>
          <a:xfrm>
            <a:off x="7333879" y="2982448"/>
            <a:ext cx="584067" cy="422117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  <a:endParaRPr lang="ko-KR" altLang="en-US" sz="1000"/>
          </a:p>
        </p:txBody>
      </p:sp>
      <p:sp>
        <p:nvSpPr>
          <p:cNvPr id="192" name="사각형: 둥근 모서리 6">
            <a:extLst>
              <a:ext uri="{FF2B5EF4-FFF2-40B4-BE49-F238E27FC236}">
                <a16:creationId xmlns:a16="http://schemas.microsoft.com/office/drawing/2014/main" id="{C95371C5-8129-5745-91E3-2E5F6AB6CE45}"/>
              </a:ext>
            </a:extLst>
          </p:cNvPr>
          <p:cNvSpPr/>
          <p:nvPr/>
        </p:nvSpPr>
        <p:spPr>
          <a:xfrm>
            <a:off x="8084682" y="2985364"/>
            <a:ext cx="584067" cy="422117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  <a:endParaRPr lang="ko-KR" altLang="en-US" sz="1000"/>
          </a:p>
        </p:txBody>
      </p:sp>
      <p:sp>
        <p:nvSpPr>
          <p:cNvPr id="193" name="사각형: 둥근 모서리 6">
            <a:extLst>
              <a:ext uri="{FF2B5EF4-FFF2-40B4-BE49-F238E27FC236}">
                <a16:creationId xmlns:a16="http://schemas.microsoft.com/office/drawing/2014/main" id="{0A609595-5B12-914A-8905-4CAF09F0D89F}"/>
              </a:ext>
            </a:extLst>
          </p:cNvPr>
          <p:cNvSpPr/>
          <p:nvPr/>
        </p:nvSpPr>
        <p:spPr>
          <a:xfrm>
            <a:off x="7333879" y="3603998"/>
            <a:ext cx="584067" cy="422117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  <a:endParaRPr lang="ko-KR" altLang="en-US" sz="1000"/>
          </a:p>
        </p:txBody>
      </p:sp>
      <p:sp>
        <p:nvSpPr>
          <p:cNvPr id="196" name="사각형: 둥근 모서리 6">
            <a:extLst>
              <a:ext uri="{FF2B5EF4-FFF2-40B4-BE49-F238E27FC236}">
                <a16:creationId xmlns:a16="http://schemas.microsoft.com/office/drawing/2014/main" id="{B9E9F054-E1A8-B344-96BD-2BE32E10F50C}"/>
              </a:ext>
            </a:extLst>
          </p:cNvPr>
          <p:cNvSpPr/>
          <p:nvPr/>
        </p:nvSpPr>
        <p:spPr>
          <a:xfrm>
            <a:off x="6581709" y="831268"/>
            <a:ext cx="584067" cy="422117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  <a:endParaRPr lang="ko-KR" altLang="en-US" sz="1000"/>
          </a:p>
        </p:txBody>
      </p:sp>
      <p:sp>
        <p:nvSpPr>
          <p:cNvPr id="197" name="사각형: 둥근 모서리 6">
            <a:extLst>
              <a:ext uri="{FF2B5EF4-FFF2-40B4-BE49-F238E27FC236}">
                <a16:creationId xmlns:a16="http://schemas.microsoft.com/office/drawing/2014/main" id="{6E844EC2-D131-6346-9831-B766746C67AC}"/>
              </a:ext>
            </a:extLst>
          </p:cNvPr>
          <p:cNvSpPr/>
          <p:nvPr/>
        </p:nvSpPr>
        <p:spPr>
          <a:xfrm>
            <a:off x="7333879" y="831268"/>
            <a:ext cx="584067" cy="422117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  <a:endParaRPr lang="ko-KR" altLang="en-US" sz="1000"/>
          </a:p>
        </p:txBody>
      </p:sp>
      <p:sp>
        <p:nvSpPr>
          <p:cNvPr id="198" name="사각형: 둥근 모서리 6">
            <a:extLst>
              <a:ext uri="{FF2B5EF4-FFF2-40B4-BE49-F238E27FC236}">
                <a16:creationId xmlns:a16="http://schemas.microsoft.com/office/drawing/2014/main" id="{4E120E6B-E3B8-9F4E-9C0A-17C65E4FC826}"/>
              </a:ext>
            </a:extLst>
          </p:cNvPr>
          <p:cNvSpPr/>
          <p:nvPr/>
        </p:nvSpPr>
        <p:spPr>
          <a:xfrm>
            <a:off x="8084682" y="834184"/>
            <a:ext cx="584067" cy="422117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  <a:endParaRPr lang="ko-KR" altLang="en-US" sz="1000"/>
          </a:p>
        </p:txBody>
      </p:sp>
      <p:sp>
        <p:nvSpPr>
          <p:cNvPr id="199" name="사각형: 둥근 모서리 6">
            <a:extLst>
              <a:ext uri="{FF2B5EF4-FFF2-40B4-BE49-F238E27FC236}">
                <a16:creationId xmlns:a16="http://schemas.microsoft.com/office/drawing/2014/main" id="{B1AD5BB5-4449-1440-B5F9-89ABEF6F6DC5}"/>
              </a:ext>
            </a:extLst>
          </p:cNvPr>
          <p:cNvSpPr/>
          <p:nvPr/>
        </p:nvSpPr>
        <p:spPr>
          <a:xfrm>
            <a:off x="7333879" y="1452818"/>
            <a:ext cx="584067" cy="422117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  <a:endParaRPr lang="ko-KR" altLang="en-US" sz="1000"/>
          </a:p>
        </p:txBody>
      </p:sp>
      <p:sp>
        <p:nvSpPr>
          <p:cNvPr id="216" name="사각형: 둥근 모서리 6">
            <a:extLst>
              <a:ext uri="{FF2B5EF4-FFF2-40B4-BE49-F238E27FC236}">
                <a16:creationId xmlns:a16="http://schemas.microsoft.com/office/drawing/2014/main" id="{B26BBEAF-237A-114C-A18F-D2A0544AD6F3}"/>
              </a:ext>
            </a:extLst>
          </p:cNvPr>
          <p:cNvSpPr/>
          <p:nvPr/>
        </p:nvSpPr>
        <p:spPr>
          <a:xfrm>
            <a:off x="1917229" y="3199249"/>
            <a:ext cx="584067" cy="422117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Job</a:t>
            </a:r>
            <a:endParaRPr lang="ko-KR" altLang="en-US" sz="1000"/>
          </a:p>
        </p:txBody>
      </p:sp>
      <p:sp>
        <p:nvSpPr>
          <p:cNvPr id="217" name="사각형: 둥근 모서리 6">
            <a:extLst>
              <a:ext uri="{FF2B5EF4-FFF2-40B4-BE49-F238E27FC236}">
                <a16:creationId xmlns:a16="http://schemas.microsoft.com/office/drawing/2014/main" id="{797E807A-A9AA-CB4F-851C-23AE37C17338}"/>
              </a:ext>
            </a:extLst>
          </p:cNvPr>
          <p:cNvSpPr/>
          <p:nvPr/>
        </p:nvSpPr>
        <p:spPr>
          <a:xfrm>
            <a:off x="2573304" y="3199249"/>
            <a:ext cx="584067" cy="422117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Job</a:t>
            </a:r>
            <a:endParaRPr lang="ko-KR" altLang="en-US" sz="1000"/>
          </a:p>
        </p:txBody>
      </p: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1977B319-D1CA-344C-B813-4F0337BDD84F}"/>
              </a:ext>
            </a:extLst>
          </p:cNvPr>
          <p:cNvCxnSpPr>
            <a:cxnSpLocks/>
            <a:stCxn id="197" idx="3"/>
            <a:endCxn id="198" idx="1"/>
          </p:cNvCxnSpPr>
          <p:nvPr/>
        </p:nvCxnSpPr>
        <p:spPr>
          <a:xfrm>
            <a:off x="7917946" y="1042327"/>
            <a:ext cx="166736" cy="2916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489C158E-D4B6-D242-90EA-E152877048D0}"/>
              </a:ext>
            </a:extLst>
          </p:cNvPr>
          <p:cNvCxnSpPr>
            <a:cxnSpLocks/>
            <a:stCxn id="190" idx="3"/>
            <a:endCxn id="191" idx="1"/>
          </p:cNvCxnSpPr>
          <p:nvPr/>
        </p:nvCxnSpPr>
        <p:spPr>
          <a:xfrm>
            <a:off x="7165776" y="3193507"/>
            <a:ext cx="168103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Arrow Connector 227">
            <a:extLst>
              <a:ext uri="{FF2B5EF4-FFF2-40B4-BE49-F238E27FC236}">
                <a16:creationId xmlns:a16="http://schemas.microsoft.com/office/drawing/2014/main" id="{641CC359-B3C0-1D4E-9425-17FC4AB1B3E2}"/>
              </a:ext>
            </a:extLst>
          </p:cNvPr>
          <p:cNvCxnSpPr>
            <a:cxnSpLocks/>
            <a:stCxn id="191" idx="3"/>
            <a:endCxn id="192" idx="1"/>
          </p:cNvCxnSpPr>
          <p:nvPr/>
        </p:nvCxnSpPr>
        <p:spPr>
          <a:xfrm>
            <a:off x="7917946" y="3193507"/>
            <a:ext cx="166736" cy="2916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Elbow Connector 232">
            <a:extLst>
              <a:ext uri="{FF2B5EF4-FFF2-40B4-BE49-F238E27FC236}">
                <a16:creationId xmlns:a16="http://schemas.microsoft.com/office/drawing/2014/main" id="{C2B39A9C-A6DF-9441-9BB3-E7232B2C64A8}"/>
              </a:ext>
            </a:extLst>
          </p:cNvPr>
          <p:cNvCxnSpPr>
            <a:cxnSpLocks/>
            <a:stCxn id="196" idx="2"/>
            <a:endCxn id="199" idx="1"/>
          </p:cNvCxnSpPr>
          <p:nvPr/>
        </p:nvCxnSpPr>
        <p:spPr>
          <a:xfrm rot="16200000" flipH="1">
            <a:off x="6898565" y="1228563"/>
            <a:ext cx="410492" cy="460136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Elbow Connector 235">
            <a:extLst>
              <a:ext uri="{FF2B5EF4-FFF2-40B4-BE49-F238E27FC236}">
                <a16:creationId xmlns:a16="http://schemas.microsoft.com/office/drawing/2014/main" id="{D8E396FA-49C8-EF47-AE72-CB835909F1FF}"/>
              </a:ext>
            </a:extLst>
          </p:cNvPr>
          <p:cNvCxnSpPr>
            <a:cxnSpLocks/>
            <a:stCxn id="199" idx="3"/>
            <a:endCxn id="198" idx="2"/>
          </p:cNvCxnSpPr>
          <p:nvPr/>
        </p:nvCxnSpPr>
        <p:spPr>
          <a:xfrm flipV="1">
            <a:off x="7917946" y="1256301"/>
            <a:ext cx="458770" cy="407576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Elbow Connector 238">
            <a:extLst>
              <a:ext uri="{FF2B5EF4-FFF2-40B4-BE49-F238E27FC236}">
                <a16:creationId xmlns:a16="http://schemas.microsoft.com/office/drawing/2014/main" id="{6DECB653-79E7-8440-8540-622F1729A1B2}"/>
              </a:ext>
            </a:extLst>
          </p:cNvPr>
          <p:cNvCxnSpPr>
            <a:cxnSpLocks/>
            <a:stCxn id="190" idx="2"/>
            <a:endCxn id="193" idx="1"/>
          </p:cNvCxnSpPr>
          <p:nvPr/>
        </p:nvCxnSpPr>
        <p:spPr>
          <a:xfrm rot="16200000" flipH="1">
            <a:off x="6898565" y="3379743"/>
            <a:ext cx="410492" cy="460136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Elbow Connector 241">
            <a:extLst>
              <a:ext uri="{FF2B5EF4-FFF2-40B4-BE49-F238E27FC236}">
                <a16:creationId xmlns:a16="http://schemas.microsoft.com/office/drawing/2014/main" id="{6902DA70-A1DE-A747-BFFC-BC79B5BDBFF2}"/>
              </a:ext>
            </a:extLst>
          </p:cNvPr>
          <p:cNvCxnSpPr>
            <a:cxnSpLocks/>
            <a:stCxn id="193" idx="3"/>
            <a:endCxn id="192" idx="2"/>
          </p:cNvCxnSpPr>
          <p:nvPr/>
        </p:nvCxnSpPr>
        <p:spPr>
          <a:xfrm flipV="1">
            <a:off x="7917946" y="3407481"/>
            <a:ext cx="458770" cy="407576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Elbow Connector 248">
            <a:extLst>
              <a:ext uri="{FF2B5EF4-FFF2-40B4-BE49-F238E27FC236}">
                <a16:creationId xmlns:a16="http://schemas.microsoft.com/office/drawing/2014/main" id="{A1E7CB13-8F1C-344D-9120-82C2DF11566D}"/>
              </a:ext>
            </a:extLst>
          </p:cNvPr>
          <p:cNvCxnSpPr>
            <a:cxnSpLocks/>
            <a:stCxn id="173" idx="3"/>
            <a:endCxn id="32" idx="3"/>
          </p:cNvCxnSpPr>
          <p:nvPr/>
        </p:nvCxnSpPr>
        <p:spPr>
          <a:xfrm flipH="1">
            <a:off x="7164288" y="3573426"/>
            <a:ext cx="1625313" cy="1062092"/>
          </a:xfrm>
          <a:prstGeom prst="bentConnector3">
            <a:avLst>
              <a:gd name="adj1" fmla="val -8098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Elbow Connector 255">
            <a:extLst>
              <a:ext uri="{FF2B5EF4-FFF2-40B4-BE49-F238E27FC236}">
                <a16:creationId xmlns:a16="http://schemas.microsoft.com/office/drawing/2014/main" id="{40D17641-26CF-2643-80FC-00E3914A45A8}"/>
              </a:ext>
            </a:extLst>
          </p:cNvPr>
          <p:cNvCxnSpPr>
            <a:cxnSpLocks/>
            <a:stCxn id="146" idx="3"/>
            <a:endCxn id="32" idx="3"/>
          </p:cNvCxnSpPr>
          <p:nvPr/>
        </p:nvCxnSpPr>
        <p:spPr>
          <a:xfrm flipH="1">
            <a:off x="7164288" y="1419280"/>
            <a:ext cx="1619114" cy="3216238"/>
          </a:xfrm>
          <a:prstGeom prst="bentConnector3">
            <a:avLst>
              <a:gd name="adj1" fmla="val -8557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" name="사각형: 둥근 모서리 6">
            <a:extLst>
              <a:ext uri="{FF2B5EF4-FFF2-40B4-BE49-F238E27FC236}">
                <a16:creationId xmlns:a16="http://schemas.microsoft.com/office/drawing/2014/main" id="{801C23D5-1AC2-D04A-A060-A642B13E050C}"/>
              </a:ext>
            </a:extLst>
          </p:cNvPr>
          <p:cNvSpPr/>
          <p:nvPr/>
        </p:nvSpPr>
        <p:spPr>
          <a:xfrm>
            <a:off x="7937978" y="149063"/>
            <a:ext cx="845271" cy="427627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I/O Manager</a:t>
            </a:r>
            <a:endParaRPr lang="ko-KR" altLang="en-US" sz="1000"/>
          </a:p>
        </p:txBody>
      </p:sp>
      <p:sp>
        <p:nvSpPr>
          <p:cNvPr id="274" name="사각형: 둥근 모서리 6">
            <a:extLst>
              <a:ext uri="{FF2B5EF4-FFF2-40B4-BE49-F238E27FC236}">
                <a16:creationId xmlns:a16="http://schemas.microsoft.com/office/drawing/2014/main" id="{9739ECCC-E281-C344-9755-6695CD70471F}"/>
              </a:ext>
            </a:extLst>
          </p:cNvPr>
          <p:cNvSpPr/>
          <p:nvPr/>
        </p:nvSpPr>
        <p:spPr>
          <a:xfrm>
            <a:off x="7937978" y="2305342"/>
            <a:ext cx="845271" cy="427627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I/O Manager</a:t>
            </a:r>
            <a:endParaRPr lang="ko-KR" altLang="en-US" sz="1000"/>
          </a:p>
        </p:txBody>
      </p:sp>
      <p:sp>
        <p:nvSpPr>
          <p:cNvPr id="285" name="사각형: 둥근 모서리 6">
            <a:extLst>
              <a:ext uri="{FF2B5EF4-FFF2-40B4-BE49-F238E27FC236}">
                <a16:creationId xmlns:a16="http://schemas.microsoft.com/office/drawing/2014/main" id="{B6D19E24-3B77-3049-9BCD-C4FCC79B5B92}"/>
              </a:ext>
            </a:extLst>
          </p:cNvPr>
          <p:cNvSpPr/>
          <p:nvPr/>
        </p:nvSpPr>
        <p:spPr>
          <a:xfrm>
            <a:off x="6456791" y="2305342"/>
            <a:ext cx="845271" cy="427627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External</a:t>
            </a:r>
          </a:p>
          <a:p>
            <a:pPr algn="ctr"/>
            <a:r>
              <a:rPr lang="en-US" altLang="ko-KR" sz="1000"/>
              <a:t>Resource</a:t>
            </a:r>
            <a:endParaRPr lang="ko-KR" altLang="en-US" sz="1000"/>
          </a:p>
        </p:txBody>
      </p:sp>
      <p:sp>
        <p:nvSpPr>
          <p:cNvPr id="286" name="사각형: 둥근 모서리 6">
            <a:extLst>
              <a:ext uri="{FF2B5EF4-FFF2-40B4-BE49-F238E27FC236}">
                <a16:creationId xmlns:a16="http://schemas.microsoft.com/office/drawing/2014/main" id="{A51CCDAC-D08B-FF47-8F59-56B2B01AEC9E}"/>
              </a:ext>
            </a:extLst>
          </p:cNvPr>
          <p:cNvSpPr/>
          <p:nvPr/>
        </p:nvSpPr>
        <p:spPr>
          <a:xfrm>
            <a:off x="6450592" y="149063"/>
            <a:ext cx="845271" cy="427627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External</a:t>
            </a:r>
          </a:p>
          <a:p>
            <a:pPr algn="ctr"/>
            <a:r>
              <a:rPr lang="en-US" altLang="ko-KR" sz="1000"/>
              <a:t>Resource</a:t>
            </a:r>
            <a:endParaRPr lang="ko-KR" altLang="en-US" sz="1000"/>
          </a:p>
        </p:txBody>
      </p:sp>
      <p:cxnSp>
        <p:nvCxnSpPr>
          <p:cNvPr id="306" name="Elbow Connector 305">
            <a:extLst>
              <a:ext uri="{FF2B5EF4-FFF2-40B4-BE49-F238E27FC236}">
                <a16:creationId xmlns:a16="http://schemas.microsoft.com/office/drawing/2014/main" id="{25A5D429-5D19-654F-BE26-9D536F531A73}"/>
              </a:ext>
            </a:extLst>
          </p:cNvPr>
          <p:cNvCxnSpPr>
            <a:cxnSpLocks/>
            <a:endCxn id="286" idx="3"/>
          </p:cNvCxnSpPr>
          <p:nvPr/>
        </p:nvCxnSpPr>
        <p:spPr>
          <a:xfrm rot="16200000" flipV="1">
            <a:off x="7219468" y="439273"/>
            <a:ext cx="310259" cy="157467"/>
          </a:xfrm>
          <a:prstGeom prst="bentConnector2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Elbow Connector 309">
            <a:extLst>
              <a:ext uri="{FF2B5EF4-FFF2-40B4-BE49-F238E27FC236}">
                <a16:creationId xmlns:a16="http://schemas.microsoft.com/office/drawing/2014/main" id="{DB67968C-8AF5-3047-83EE-4108D5E60C64}"/>
              </a:ext>
            </a:extLst>
          </p:cNvPr>
          <p:cNvCxnSpPr>
            <a:cxnSpLocks/>
            <a:endCxn id="267" idx="1"/>
          </p:cNvCxnSpPr>
          <p:nvPr/>
        </p:nvCxnSpPr>
        <p:spPr>
          <a:xfrm rot="5400000" flipH="1" flipV="1">
            <a:off x="7699056" y="433432"/>
            <a:ext cx="309476" cy="168367"/>
          </a:xfrm>
          <a:prstGeom prst="bentConnector2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Elbow Connector 312">
            <a:extLst>
              <a:ext uri="{FF2B5EF4-FFF2-40B4-BE49-F238E27FC236}">
                <a16:creationId xmlns:a16="http://schemas.microsoft.com/office/drawing/2014/main" id="{C75F5579-07B5-724B-AE28-A56E8663DDA4}"/>
              </a:ext>
            </a:extLst>
          </p:cNvPr>
          <p:cNvCxnSpPr>
            <a:cxnSpLocks/>
            <a:endCxn id="285" idx="3"/>
          </p:cNvCxnSpPr>
          <p:nvPr/>
        </p:nvCxnSpPr>
        <p:spPr>
          <a:xfrm rot="16200000" flipV="1">
            <a:off x="7224026" y="2597193"/>
            <a:ext cx="307343" cy="151269"/>
          </a:xfrm>
          <a:prstGeom prst="bentConnector2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Elbow Connector 315">
            <a:extLst>
              <a:ext uri="{FF2B5EF4-FFF2-40B4-BE49-F238E27FC236}">
                <a16:creationId xmlns:a16="http://schemas.microsoft.com/office/drawing/2014/main" id="{A9D2CDDE-A7AA-0B43-9412-917D97B0C561}"/>
              </a:ext>
            </a:extLst>
          </p:cNvPr>
          <p:cNvCxnSpPr>
            <a:cxnSpLocks/>
            <a:endCxn id="274" idx="1"/>
          </p:cNvCxnSpPr>
          <p:nvPr/>
        </p:nvCxnSpPr>
        <p:spPr>
          <a:xfrm rot="5400000" flipH="1" flipV="1">
            <a:off x="7700442" y="2588325"/>
            <a:ext cx="306705" cy="168368"/>
          </a:xfrm>
          <a:prstGeom prst="bentConnector2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1" name="사각형: 둥근 모서리 6">
            <a:extLst>
              <a:ext uri="{FF2B5EF4-FFF2-40B4-BE49-F238E27FC236}">
                <a16:creationId xmlns:a16="http://schemas.microsoft.com/office/drawing/2014/main" id="{3BA31EBB-F3D9-6F4F-B608-D1E0EE8E5F24}"/>
              </a:ext>
            </a:extLst>
          </p:cNvPr>
          <p:cNvSpPr/>
          <p:nvPr/>
        </p:nvSpPr>
        <p:spPr>
          <a:xfrm>
            <a:off x="1910952" y="3917292"/>
            <a:ext cx="1246419" cy="310642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I/O Manager</a:t>
            </a:r>
            <a:endParaRPr lang="ko-KR" altLang="en-US" sz="1000"/>
          </a:p>
        </p:txBody>
      </p:sp>
      <p:sp>
        <p:nvSpPr>
          <p:cNvPr id="335" name="사각형: 둥근 모서리 6">
            <a:extLst>
              <a:ext uri="{FF2B5EF4-FFF2-40B4-BE49-F238E27FC236}">
                <a16:creationId xmlns:a16="http://schemas.microsoft.com/office/drawing/2014/main" id="{CDA71FB5-4A17-434E-A2DC-36C84B4CB1B7}"/>
              </a:ext>
            </a:extLst>
          </p:cNvPr>
          <p:cNvSpPr/>
          <p:nvPr/>
        </p:nvSpPr>
        <p:spPr>
          <a:xfrm>
            <a:off x="354399" y="3749745"/>
            <a:ext cx="1297083" cy="653887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Data Store</a:t>
            </a:r>
          </a:p>
          <a:p>
            <a:pPr algn="ctr"/>
            <a:r>
              <a:rPr lang="en-US" altLang="ko-KR" sz="1000"/>
              <a:t>(Memory, </a:t>
            </a:r>
          </a:p>
          <a:p>
            <a:pPr algn="ctr"/>
            <a:r>
              <a:rPr lang="en-US" altLang="ko-KR" sz="1000"/>
              <a:t>File System,</a:t>
            </a:r>
          </a:p>
          <a:p>
            <a:pPr algn="ctr"/>
            <a:r>
              <a:rPr lang="en-US" altLang="ko-KR" sz="1000"/>
              <a:t>S3, DuckDB …)</a:t>
            </a:r>
          </a:p>
        </p:txBody>
      </p:sp>
      <p:cxnSp>
        <p:nvCxnSpPr>
          <p:cNvPr id="336" name="Straight Arrow Connector 335">
            <a:extLst>
              <a:ext uri="{FF2B5EF4-FFF2-40B4-BE49-F238E27FC236}">
                <a16:creationId xmlns:a16="http://schemas.microsoft.com/office/drawing/2014/main" id="{E4B2FBEC-FE33-254E-9EDA-3AA3CCE5C342}"/>
              </a:ext>
            </a:extLst>
          </p:cNvPr>
          <p:cNvCxnSpPr>
            <a:cxnSpLocks/>
            <a:stCxn id="335" idx="3"/>
            <a:endCxn id="331" idx="1"/>
          </p:cNvCxnSpPr>
          <p:nvPr/>
        </p:nvCxnSpPr>
        <p:spPr>
          <a:xfrm flipV="1">
            <a:off x="1651482" y="4072613"/>
            <a:ext cx="259470" cy="4076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Straight Arrow Connector 340">
            <a:extLst>
              <a:ext uri="{FF2B5EF4-FFF2-40B4-BE49-F238E27FC236}">
                <a16:creationId xmlns:a16="http://schemas.microsoft.com/office/drawing/2014/main" id="{E0E0E835-82B8-C741-8585-D4B6F38D9BFC}"/>
              </a:ext>
            </a:extLst>
          </p:cNvPr>
          <p:cNvCxnSpPr>
            <a:cxnSpLocks/>
            <a:endCxn id="150" idx="2"/>
          </p:cNvCxnSpPr>
          <p:nvPr/>
        </p:nvCxnSpPr>
        <p:spPr>
          <a:xfrm flipH="1" flipV="1">
            <a:off x="4672474" y="872011"/>
            <a:ext cx="1352" cy="278584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Straight Arrow Connector 343">
            <a:extLst>
              <a:ext uri="{FF2B5EF4-FFF2-40B4-BE49-F238E27FC236}">
                <a16:creationId xmlns:a16="http://schemas.microsoft.com/office/drawing/2014/main" id="{D9B61E03-6F0F-7741-84AA-207E8D4FE1D8}"/>
              </a:ext>
            </a:extLst>
          </p:cNvPr>
          <p:cNvCxnSpPr>
            <a:cxnSpLocks/>
            <a:endCxn id="30" idx="2"/>
          </p:cNvCxnSpPr>
          <p:nvPr/>
        </p:nvCxnSpPr>
        <p:spPr>
          <a:xfrm flipV="1">
            <a:off x="5585071" y="872011"/>
            <a:ext cx="0" cy="278584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9" name="TextBox 348">
            <a:extLst>
              <a:ext uri="{FF2B5EF4-FFF2-40B4-BE49-F238E27FC236}">
                <a16:creationId xmlns:a16="http://schemas.microsoft.com/office/drawing/2014/main" id="{131884DC-80E1-524D-95A3-3FF70E5BC2DF}"/>
              </a:ext>
            </a:extLst>
          </p:cNvPr>
          <p:cNvSpPr txBox="1"/>
          <p:nvPr/>
        </p:nvSpPr>
        <p:spPr>
          <a:xfrm>
            <a:off x="3157371" y="4825636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</a:t>
            </a:r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1123632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32700</TotalTime>
  <Words>281</Words>
  <Application>Microsoft Macintosh PowerPoint</Application>
  <PresentationFormat>On-screen Show (16:9)</PresentationFormat>
  <Paragraphs>160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CQRS</vt:lpstr>
      <vt:lpstr>PowerPoint Presentation</vt:lpstr>
      <vt:lpstr>CQRS</vt:lpstr>
      <vt:lpstr>CQRS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정섭 신</cp:lastModifiedBy>
  <cp:revision>4807</cp:revision>
  <dcterms:created xsi:type="dcterms:W3CDTF">2006-10-05T04:04:58Z</dcterms:created>
  <dcterms:modified xsi:type="dcterms:W3CDTF">2025-03-15T01:49:55Z</dcterms:modified>
</cp:coreProperties>
</file>