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5" r:id="rId2"/>
    <p:sldId id="383" r:id="rId3"/>
    <p:sldId id="380" r:id="rId4"/>
    <p:sldId id="382" r:id="rId5"/>
    <p:sldId id="365" r:id="rId6"/>
    <p:sldId id="381" r:id="rId7"/>
    <p:sldId id="379" r:id="rId8"/>
    <p:sldId id="378" r:id="rId9"/>
    <p:sldId id="377" r:id="rId10"/>
    <p:sldId id="37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79" autoAdjust="0"/>
    <p:restoredTop sz="88720" autoAdjust="0"/>
  </p:normalViewPr>
  <p:slideViewPr>
    <p:cSldViewPr>
      <p:cViewPr>
        <p:scale>
          <a:sx n="207" d="100"/>
          <a:sy n="207" d="100"/>
        </p:scale>
        <p:origin x="232" y="108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6124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34914</TotalTime>
  <Words>823</Words>
  <Application>Microsoft Macintosh PowerPoint</Application>
  <PresentationFormat>On-screen Show (16:9)</PresentationFormat>
  <Paragraphs>232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5295</cp:revision>
  <dcterms:created xsi:type="dcterms:W3CDTF">2006-10-05T04:04:58Z</dcterms:created>
  <dcterms:modified xsi:type="dcterms:W3CDTF">2024-12-28T15:11:35Z</dcterms:modified>
</cp:coreProperties>
</file>