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68" r:id="rId2"/>
    <p:sldId id="372" r:id="rId3"/>
    <p:sldId id="363" r:id="rId4"/>
    <p:sldId id="367" r:id="rId5"/>
    <p:sldId id="373" r:id="rId6"/>
    <p:sldId id="374" r:id="rId7"/>
    <p:sldId id="371" r:id="rId8"/>
    <p:sldId id="370" r:id="rId9"/>
    <p:sldId id="369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신정섭" initials="신" lastIdx="1" clrIdx="0">
    <p:extLst>
      <p:ext uri="{19B8F6BF-5375-455C-9EA6-DF929625EA0E}">
        <p15:presenceInfo xmlns:p15="http://schemas.microsoft.com/office/powerpoint/2012/main" userId="신정섭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11" autoAdjust="0"/>
    <p:restoredTop sz="84880" autoAdjust="0"/>
  </p:normalViewPr>
  <p:slideViewPr>
    <p:cSldViewPr>
      <p:cViewPr>
        <p:scale>
          <a:sx n="224" d="100"/>
          <a:sy n="224" d="100"/>
        </p:scale>
        <p:origin x="864" y="616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2025. 10. 30.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800166-050F-4CCC-79A6-8DD38F0B5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ECDFA2-92C3-A77C-572C-0819346EFD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95F43E-5044-CA98-D47B-FD0E6EF3FC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83A57-57E9-AD4E-EE93-1E5855E99E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739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B684C-5C46-CF0D-DFB9-D52417147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7FFEB3-B40E-B601-7336-A7155CE1D6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27CCA0-DC67-C6F2-B3D4-7DB76218E0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06AFA-5806-ED53-4093-182B003C45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652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604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F0135-39B6-E497-6EB9-0C00F03AB5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73F3A5-1B23-5924-7875-AC0B355BD6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7D6E2F-E3EE-421C-62AF-D4852BCCAE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32387-2F12-ED87-0213-7CFECF408B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523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FC17E7-B73B-C55B-E571-C41B9D5E7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90BF96-3C79-4ECA-80DD-56DE9B94AC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4ED7CE-AE0F-A428-3ECC-A0BE80143E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73BA4-A647-51B6-CFF9-49F7AA7E81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103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529B5-1947-524A-1CA2-55459A0FF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70243C-383E-47FA-7B37-38DF9BC184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F10740-1651-082C-1403-E5FFBAAA2B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5BB48-B717-0823-BACC-32C9665EF1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261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59FD5-9E2C-2097-B035-B78E8F724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6AE300-0236-52E6-7CE2-0D92A1A0D2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05A336-6B63-7458-95CC-4524A596D8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C467D-5580-179E-4D80-8433F556A2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398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781CF-90F9-7D77-D976-2CE55073B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6CB0FE-26BC-1702-2A59-98C7FC4504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182B96-CBF5-293D-F942-990D6340C0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341FF-6EE2-4D7A-9B4E-E1D94C6B50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16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2025. 10. 30.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2025. 10. 30.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2025. 10. 30.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2025. 10. 30.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2025. 10. 30.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2025. 10. 30.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2025. 10. 30.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2025. 10. 30.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2025. 10. 30.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2025. 10. 30.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2025. 10. 30.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2025. 10. 30.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5018F6-4497-392F-58AA-9A61B8A980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사각형: 둥근 모서리 6">
            <a:extLst>
              <a:ext uri="{FF2B5EF4-FFF2-40B4-BE49-F238E27FC236}">
                <a16:creationId xmlns:a16="http://schemas.microsoft.com/office/drawing/2014/main" id="{E287236C-1BE3-5B80-1D34-93EA7CC00B0B}"/>
              </a:ext>
            </a:extLst>
          </p:cNvPr>
          <p:cNvSpPr/>
          <p:nvPr/>
        </p:nvSpPr>
        <p:spPr>
          <a:xfrm>
            <a:off x="7098616" y="2108895"/>
            <a:ext cx="1508552" cy="781695"/>
          </a:xfrm>
          <a:prstGeom prst="roundRect">
            <a:avLst>
              <a:gd name="adj" fmla="val 6790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Kafka Cluster</a:t>
            </a:r>
            <a:endParaRPr lang="ko-KR" altLang="en-US" sz="1000" dirty="0"/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6B6319BA-3451-6DEF-A285-252B847241FC}"/>
              </a:ext>
            </a:extLst>
          </p:cNvPr>
          <p:cNvSpPr/>
          <p:nvPr/>
        </p:nvSpPr>
        <p:spPr>
          <a:xfrm>
            <a:off x="1043608" y="1383618"/>
            <a:ext cx="1152128" cy="504056"/>
          </a:xfrm>
          <a:prstGeom prst="ca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ysClr val="windowText" lastClr="000000"/>
                </a:solidFill>
              </a:rPr>
              <a:t>Data</a:t>
            </a:r>
            <a:r>
              <a:rPr lang="ko-KR" altLang="en-US" sz="1000">
                <a:solidFill>
                  <a:sysClr val="windowText" lastClr="000000"/>
                </a:solidFill>
              </a:rPr>
              <a:t> </a:t>
            </a:r>
            <a:r>
              <a:rPr lang="en-US" altLang="ko-KR" sz="1000">
                <a:solidFill>
                  <a:sysClr val="windowText" lastClr="000000"/>
                </a:solidFill>
              </a:rPr>
              <a:t>Source</a:t>
            </a:r>
            <a:endParaRPr lang="en-KR" sz="1000">
              <a:solidFill>
                <a:sysClr val="windowText" lastClr="000000"/>
              </a:solidFill>
            </a:endParaRPr>
          </a:p>
        </p:txBody>
      </p:sp>
      <p:sp>
        <p:nvSpPr>
          <p:cNvPr id="12" name="사각형: 둥근 모서리 54">
            <a:extLst>
              <a:ext uri="{FF2B5EF4-FFF2-40B4-BE49-F238E27FC236}">
                <a16:creationId xmlns:a16="http://schemas.microsoft.com/office/drawing/2014/main" id="{666F41A0-218F-2200-B24D-51CE63F1756A}"/>
              </a:ext>
            </a:extLst>
          </p:cNvPr>
          <p:cNvSpPr/>
          <p:nvPr/>
        </p:nvSpPr>
        <p:spPr>
          <a:xfrm>
            <a:off x="7313736" y="2211710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Kafka Topic</a:t>
            </a:r>
            <a:endParaRPr lang="ko-KR" altLang="en-US" sz="1000" dirty="0"/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67DFABC4-F5AC-B6AA-3F6C-E5B34C5C82BF}"/>
              </a:ext>
            </a:extLst>
          </p:cNvPr>
          <p:cNvCxnSpPr>
            <a:cxnSpLocks/>
            <a:stCxn id="10" idx="3"/>
            <a:endCxn id="12" idx="0"/>
          </p:cNvCxnSpPr>
          <p:nvPr/>
        </p:nvCxnSpPr>
        <p:spPr>
          <a:xfrm>
            <a:off x="6577048" y="1635646"/>
            <a:ext cx="1275844" cy="5760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사각형: 둥근 모서리 6">
            <a:extLst>
              <a:ext uri="{FF2B5EF4-FFF2-40B4-BE49-F238E27FC236}">
                <a16:creationId xmlns:a16="http://schemas.microsoft.com/office/drawing/2014/main" id="{0A24A91F-B8DC-DEE1-EDCF-DD007E55FE12}"/>
              </a:ext>
            </a:extLst>
          </p:cNvPr>
          <p:cNvSpPr/>
          <p:nvPr/>
        </p:nvSpPr>
        <p:spPr>
          <a:xfrm>
            <a:off x="2843808" y="1358007"/>
            <a:ext cx="3816424" cy="781695"/>
          </a:xfrm>
          <a:prstGeom prst="roundRect">
            <a:avLst>
              <a:gd name="adj" fmla="val 6790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Kafka Connect Cluster</a:t>
            </a:r>
            <a:r>
              <a:rPr lang="ko-KR" altLang="en-US" sz="1000" dirty="0"/>
              <a:t> </a:t>
            </a:r>
            <a:r>
              <a:rPr lang="en-US" altLang="ko-KR" sz="1000" dirty="0"/>
              <a:t>(Worker)</a:t>
            </a:r>
            <a:endParaRPr lang="ko-KR" altLang="en-US" sz="1000" dirty="0"/>
          </a:p>
        </p:txBody>
      </p:sp>
      <p:sp>
        <p:nvSpPr>
          <p:cNvPr id="6" name="사각형: 둥근 모서리 54">
            <a:extLst>
              <a:ext uri="{FF2B5EF4-FFF2-40B4-BE49-F238E27FC236}">
                <a16:creationId xmlns:a16="http://schemas.microsoft.com/office/drawing/2014/main" id="{7656125C-26B9-65DA-13EF-0B72ADE40444}"/>
              </a:ext>
            </a:extLst>
          </p:cNvPr>
          <p:cNvSpPr/>
          <p:nvPr/>
        </p:nvSpPr>
        <p:spPr>
          <a:xfrm>
            <a:off x="2921568" y="1419622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Source</a:t>
            </a:r>
          </a:p>
          <a:p>
            <a:pPr algn="ctr"/>
            <a:r>
              <a:rPr lang="en-US" altLang="ko-KR" sz="1000"/>
              <a:t>Connector</a:t>
            </a:r>
          </a:p>
        </p:txBody>
      </p:sp>
      <p:sp>
        <p:nvSpPr>
          <p:cNvPr id="9" name="사각형: 둥근 모서리 54">
            <a:extLst>
              <a:ext uri="{FF2B5EF4-FFF2-40B4-BE49-F238E27FC236}">
                <a16:creationId xmlns:a16="http://schemas.microsoft.com/office/drawing/2014/main" id="{B13AE917-51AB-2CBE-965E-88434D2B0B78}"/>
              </a:ext>
            </a:extLst>
          </p:cNvPr>
          <p:cNvSpPr/>
          <p:nvPr/>
        </p:nvSpPr>
        <p:spPr>
          <a:xfrm>
            <a:off x="4210152" y="1419622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Transform</a:t>
            </a:r>
          </a:p>
          <a:p>
            <a:pPr algn="ctr"/>
            <a:r>
              <a:rPr lang="en-US" altLang="ko-KR" sz="1000" dirty="0"/>
              <a:t>(Optional)</a:t>
            </a:r>
            <a:endParaRPr lang="ko-KR" altLang="en-US" sz="1000" dirty="0"/>
          </a:p>
        </p:txBody>
      </p:sp>
      <p:sp>
        <p:nvSpPr>
          <p:cNvPr id="10" name="사각형: 둥근 모서리 54">
            <a:extLst>
              <a:ext uri="{FF2B5EF4-FFF2-40B4-BE49-F238E27FC236}">
                <a16:creationId xmlns:a16="http://schemas.microsoft.com/office/drawing/2014/main" id="{5461EF45-9B96-7EF0-899C-05610F4531A0}"/>
              </a:ext>
            </a:extLst>
          </p:cNvPr>
          <p:cNvSpPr/>
          <p:nvPr/>
        </p:nvSpPr>
        <p:spPr>
          <a:xfrm>
            <a:off x="5498736" y="1419622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Converter</a:t>
            </a:r>
            <a:endParaRPr lang="ko-KR" altLang="en-US" sz="1000" dirty="0"/>
          </a:p>
        </p:txBody>
      </p:sp>
      <p:sp>
        <p:nvSpPr>
          <p:cNvPr id="22" name="사각형: 둥근 모서리 6">
            <a:extLst>
              <a:ext uri="{FF2B5EF4-FFF2-40B4-BE49-F238E27FC236}">
                <a16:creationId xmlns:a16="http://schemas.microsoft.com/office/drawing/2014/main" id="{B0F4E7FE-E54C-289F-4A79-F7EB5E838995}"/>
              </a:ext>
            </a:extLst>
          </p:cNvPr>
          <p:cNvSpPr/>
          <p:nvPr/>
        </p:nvSpPr>
        <p:spPr>
          <a:xfrm>
            <a:off x="2843808" y="2787774"/>
            <a:ext cx="3816424" cy="781695"/>
          </a:xfrm>
          <a:prstGeom prst="roundRect">
            <a:avLst>
              <a:gd name="adj" fmla="val 6790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Kafka Connect Cluster (Worker)</a:t>
            </a:r>
            <a:endParaRPr lang="ko-KR" altLang="en-US" sz="1000" dirty="0"/>
          </a:p>
        </p:txBody>
      </p:sp>
      <p:sp>
        <p:nvSpPr>
          <p:cNvPr id="23" name="사각형: 둥근 모서리 54">
            <a:extLst>
              <a:ext uri="{FF2B5EF4-FFF2-40B4-BE49-F238E27FC236}">
                <a16:creationId xmlns:a16="http://schemas.microsoft.com/office/drawing/2014/main" id="{78EF9507-5C11-1EEB-8E1E-D3AF50309238}"/>
              </a:ext>
            </a:extLst>
          </p:cNvPr>
          <p:cNvSpPr/>
          <p:nvPr/>
        </p:nvSpPr>
        <p:spPr>
          <a:xfrm>
            <a:off x="2921568" y="2849389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Sink</a:t>
            </a:r>
          </a:p>
          <a:p>
            <a:pPr algn="ctr"/>
            <a:r>
              <a:rPr lang="en-US" altLang="ko-KR" sz="1000"/>
              <a:t>Connector</a:t>
            </a:r>
          </a:p>
        </p:txBody>
      </p:sp>
      <p:sp>
        <p:nvSpPr>
          <p:cNvPr id="24" name="사각형: 둥근 모서리 54">
            <a:extLst>
              <a:ext uri="{FF2B5EF4-FFF2-40B4-BE49-F238E27FC236}">
                <a16:creationId xmlns:a16="http://schemas.microsoft.com/office/drawing/2014/main" id="{E1E292FC-9D73-1BFD-134C-7CEFF963444B}"/>
              </a:ext>
            </a:extLst>
          </p:cNvPr>
          <p:cNvSpPr/>
          <p:nvPr/>
        </p:nvSpPr>
        <p:spPr>
          <a:xfrm>
            <a:off x="4210152" y="2849389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Transform</a:t>
            </a:r>
          </a:p>
          <a:p>
            <a:pPr algn="ctr"/>
            <a:r>
              <a:rPr lang="en-US" altLang="ko-KR" sz="1000" dirty="0"/>
              <a:t>(Optional)</a:t>
            </a:r>
            <a:endParaRPr lang="ko-KR" altLang="en-US" sz="1000" dirty="0"/>
          </a:p>
        </p:txBody>
      </p:sp>
      <p:sp>
        <p:nvSpPr>
          <p:cNvPr id="25" name="사각형: 둥근 모서리 54">
            <a:extLst>
              <a:ext uri="{FF2B5EF4-FFF2-40B4-BE49-F238E27FC236}">
                <a16:creationId xmlns:a16="http://schemas.microsoft.com/office/drawing/2014/main" id="{E8560EDC-58E9-7E83-DAA1-FA03F2A922B8}"/>
              </a:ext>
            </a:extLst>
          </p:cNvPr>
          <p:cNvSpPr/>
          <p:nvPr/>
        </p:nvSpPr>
        <p:spPr>
          <a:xfrm>
            <a:off x="5498736" y="2849389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Converter</a:t>
            </a:r>
            <a:endParaRPr lang="ko-KR" altLang="en-US" sz="1000" dirty="0"/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69791A3B-8EB6-CD8D-1376-0EFC7F49DEBC}"/>
              </a:ext>
            </a:extLst>
          </p:cNvPr>
          <p:cNvCxnSpPr>
            <a:cxnSpLocks/>
            <a:stCxn id="12" idx="2"/>
            <a:endCxn id="25" idx="3"/>
          </p:cNvCxnSpPr>
          <p:nvPr/>
        </p:nvCxnSpPr>
        <p:spPr>
          <a:xfrm rot="5400000">
            <a:off x="7004143" y="2216663"/>
            <a:ext cx="421655" cy="12758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n 28">
            <a:extLst>
              <a:ext uri="{FF2B5EF4-FFF2-40B4-BE49-F238E27FC236}">
                <a16:creationId xmlns:a16="http://schemas.microsoft.com/office/drawing/2014/main" id="{10E05217-5CF0-E90D-2400-C387F3AEA5B1}"/>
              </a:ext>
            </a:extLst>
          </p:cNvPr>
          <p:cNvSpPr/>
          <p:nvPr/>
        </p:nvSpPr>
        <p:spPr>
          <a:xfrm>
            <a:off x="1043608" y="2815878"/>
            <a:ext cx="1152128" cy="504056"/>
          </a:xfrm>
          <a:prstGeom prst="ca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ysClr val="windowText" lastClr="000000"/>
                </a:solidFill>
              </a:rPr>
              <a:t>Data Destination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61F4009-BFD8-0BF4-F339-D23F123307B5}"/>
              </a:ext>
            </a:extLst>
          </p:cNvPr>
          <p:cNvCxnSpPr>
            <a:cxnSpLocks/>
            <a:stCxn id="23" idx="1"/>
            <a:endCxn id="29" idx="4"/>
          </p:cNvCxnSpPr>
          <p:nvPr/>
        </p:nvCxnSpPr>
        <p:spPr>
          <a:xfrm flipH="1">
            <a:off x="2195736" y="3065413"/>
            <a:ext cx="725832" cy="2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3FFAC89-B8A6-CBA4-CBFD-7F7042E24662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>
            <a:off x="2195736" y="1635646"/>
            <a:ext cx="7258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C004ECB-57EC-BBF6-31AE-87A8B0B32FB3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3999880" y="1635646"/>
            <a:ext cx="2102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F72670C-C1F4-AA3A-B3D3-84BF091E7D94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288464" y="1635646"/>
            <a:ext cx="2102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5231FE3-6E44-F800-E3C8-03CD6C3682D5}"/>
              </a:ext>
            </a:extLst>
          </p:cNvPr>
          <p:cNvCxnSpPr>
            <a:cxnSpLocks/>
            <a:stCxn id="25" idx="1"/>
            <a:endCxn id="24" idx="3"/>
          </p:cNvCxnSpPr>
          <p:nvPr/>
        </p:nvCxnSpPr>
        <p:spPr>
          <a:xfrm flipH="1">
            <a:off x="5288464" y="3065413"/>
            <a:ext cx="2102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BACC4FD-B26C-35E1-E7A5-EB8C3AF9C78B}"/>
              </a:ext>
            </a:extLst>
          </p:cNvPr>
          <p:cNvCxnSpPr>
            <a:cxnSpLocks/>
            <a:stCxn id="24" idx="1"/>
            <a:endCxn id="23" idx="3"/>
          </p:cNvCxnSpPr>
          <p:nvPr/>
        </p:nvCxnSpPr>
        <p:spPr>
          <a:xfrm flipH="1">
            <a:off x="3999880" y="3065413"/>
            <a:ext cx="2102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634F022-FC02-88DF-C659-3F34E7FF4F49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4752020" y="915566"/>
            <a:ext cx="0" cy="442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00A05C6-3504-8049-8E57-8505825A61F2}"/>
              </a:ext>
            </a:extLst>
          </p:cNvPr>
          <p:cNvSpPr txBox="1"/>
          <p:nvPr/>
        </p:nvSpPr>
        <p:spPr>
          <a:xfrm>
            <a:off x="4749308" y="972359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50" i="1"/>
              <a:t>Rest API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0D707A8-EC50-A788-C8DF-A13AA6F96A21}"/>
              </a:ext>
            </a:extLst>
          </p:cNvPr>
          <p:cNvCxnSpPr>
            <a:cxnSpLocks/>
          </p:cNvCxnSpPr>
          <p:nvPr/>
        </p:nvCxnSpPr>
        <p:spPr>
          <a:xfrm>
            <a:off x="4719906" y="2346112"/>
            <a:ext cx="0" cy="442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F1AE95B-4DD1-6229-794F-B93098149EBC}"/>
              </a:ext>
            </a:extLst>
          </p:cNvPr>
          <p:cNvSpPr txBox="1"/>
          <p:nvPr/>
        </p:nvSpPr>
        <p:spPr>
          <a:xfrm>
            <a:off x="4717194" y="2402905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50" i="1"/>
              <a:t>Rest API</a:t>
            </a:r>
          </a:p>
        </p:txBody>
      </p:sp>
    </p:spTree>
    <p:extLst>
      <p:ext uri="{BB962C8B-B14F-4D97-AF65-F5344CB8AC3E}">
        <p14:creationId xmlns:p14="http://schemas.microsoft.com/office/powerpoint/2010/main" val="321735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F5A3F-C249-057E-905A-0F5AAA90E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6">
            <a:extLst>
              <a:ext uri="{FF2B5EF4-FFF2-40B4-BE49-F238E27FC236}">
                <a16:creationId xmlns:a16="http://schemas.microsoft.com/office/drawing/2014/main" id="{26090D9A-C4A0-330E-67FC-37BF9D457B7B}"/>
              </a:ext>
            </a:extLst>
          </p:cNvPr>
          <p:cNvSpPr/>
          <p:nvPr/>
        </p:nvSpPr>
        <p:spPr>
          <a:xfrm>
            <a:off x="2267744" y="411510"/>
            <a:ext cx="4248472" cy="3946977"/>
          </a:xfrm>
          <a:prstGeom prst="roundRect">
            <a:avLst>
              <a:gd name="adj" fmla="val 2699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Kafka Connect Cluster</a:t>
            </a:r>
            <a:endParaRPr lang="ko-KR" altLang="en-US" sz="1000" dirty="0"/>
          </a:p>
        </p:txBody>
      </p:sp>
      <p:sp>
        <p:nvSpPr>
          <p:cNvPr id="2" name="사각형: 둥근 모서리 6">
            <a:extLst>
              <a:ext uri="{FF2B5EF4-FFF2-40B4-BE49-F238E27FC236}">
                <a16:creationId xmlns:a16="http://schemas.microsoft.com/office/drawing/2014/main" id="{1E11535B-E178-90C4-C8EA-A77D5CE66AA7}"/>
              </a:ext>
            </a:extLst>
          </p:cNvPr>
          <p:cNvSpPr/>
          <p:nvPr/>
        </p:nvSpPr>
        <p:spPr>
          <a:xfrm>
            <a:off x="2411759" y="545320"/>
            <a:ext cx="3960433" cy="3466591"/>
          </a:xfrm>
          <a:prstGeom prst="roundRect">
            <a:avLst>
              <a:gd name="adj" fmla="val 435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Worker</a:t>
            </a:r>
          </a:p>
        </p:txBody>
      </p:sp>
      <p:sp>
        <p:nvSpPr>
          <p:cNvPr id="8" name="사각형: 둥근 모서리 54">
            <a:extLst>
              <a:ext uri="{FF2B5EF4-FFF2-40B4-BE49-F238E27FC236}">
                <a16:creationId xmlns:a16="http://schemas.microsoft.com/office/drawing/2014/main" id="{68C721E0-44A2-7EA2-D847-83BBBD05D91C}"/>
              </a:ext>
            </a:extLst>
          </p:cNvPr>
          <p:cNvSpPr/>
          <p:nvPr/>
        </p:nvSpPr>
        <p:spPr>
          <a:xfrm>
            <a:off x="2484672" y="606935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A</a:t>
            </a:r>
          </a:p>
          <a:p>
            <a:r>
              <a:rPr lang="en-US" altLang="ko-KR" sz="1000"/>
              <a:t>Instance</a:t>
            </a:r>
            <a:endParaRPr lang="ko-KR" altLang="en-US" sz="1000" dirty="0"/>
          </a:p>
        </p:txBody>
      </p:sp>
      <p:sp>
        <p:nvSpPr>
          <p:cNvPr id="14" name="사각형: 둥근 모서리 54">
            <a:extLst>
              <a:ext uri="{FF2B5EF4-FFF2-40B4-BE49-F238E27FC236}">
                <a16:creationId xmlns:a16="http://schemas.microsoft.com/office/drawing/2014/main" id="{EE2F1AD3-3800-DCC4-ADA2-50BE099B3A95}"/>
              </a:ext>
            </a:extLst>
          </p:cNvPr>
          <p:cNvSpPr/>
          <p:nvPr/>
        </p:nvSpPr>
        <p:spPr>
          <a:xfrm>
            <a:off x="2484672" y="1342451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A</a:t>
            </a:r>
          </a:p>
          <a:p>
            <a:r>
              <a:rPr lang="en-US" altLang="ko-KR" sz="1000"/>
              <a:t>Task 1</a:t>
            </a:r>
          </a:p>
          <a:p>
            <a:r>
              <a:rPr lang="en-US" altLang="ko-KR" sz="1000" dirty="0"/>
              <a:t>Partition 1</a:t>
            </a:r>
            <a:endParaRPr lang="ko-KR" altLang="en-US" sz="1000" dirty="0"/>
          </a:p>
        </p:txBody>
      </p:sp>
      <p:sp>
        <p:nvSpPr>
          <p:cNvPr id="15" name="사각형: 둥근 모서리 54">
            <a:extLst>
              <a:ext uri="{FF2B5EF4-FFF2-40B4-BE49-F238E27FC236}">
                <a16:creationId xmlns:a16="http://schemas.microsoft.com/office/drawing/2014/main" id="{DC34621D-D4EF-8250-99F2-49369F4CE55A}"/>
              </a:ext>
            </a:extLst>
          </p:cNvPr>
          <p:cNvSpPr/>
          <p:nvPr/>
        </p:nvSpPr>
        <p:spPr>
          <a:xfrm>
            <a:off x="3852824" y="606935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B</a:t>
            </a:r>
          </a:p>
          <a:p>
            <a:r>
              <a:rPr lang="en-US" altLang="ko-KR" sz="1000"/>
              <a:t>Instance</a:t>
            </a:r>
            <a:endParaRPr lang="ko-KR" altLang="en-US" sz="1000" dirty="0"/>
          </a:p>
        </p:txBody>
      </p:sp>
      <p:sp>
        <p:nvSpPr>
          <p:cNvPr id="16" name="사각형: 둥근 모서리 54">
            <a:extLst>
              <a:ext uri="{FF2B5EF4-FFF2-40B4-BE49-F238E27FC236}">
                <a16:creationId xmlns:a16="http://schemas.microsoft.com/office/drawing/2014/main" id="{EA9BCF48-7734-813E-93A9-555E52BDB450}"/>
              </a:ext>
            </a:extLst>
          </p:cNvPr>
          <p:cNvSpPr/>
          <p:nvPr/>
        </p:nvSpPr>
        <p:spPr>
          <a:xfrm>
            <a:off x="5220976" y="606935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A</a:t>
            </a:r>
          </a:p>
          <a:p>
            <a:r>
              <a:rPr lang="en-US" altLang="ko-KR" sz="1000"/>
              <a:t>Task 3</a:t>
            </a:r>
          </a:p>
          <a:p>
            <a:r>
              <a:rPr lang="en-US" altLang="ko-KR" sz="1000" dirty="0"/>
              <a:t>Partition 3</a:t>
            </a:r>
            <a:endParaRPr lang="ko-KR" altLang="en-US" sz="1000" dirty="0"/>
          </a:p>
        </p:txBody>
      </p:sp>
      <p:sp>
        <p:nvSpPr>
          <p:cNvPr id="17" name="사각형: 둥근 모서리 54">
            <a:extLst>
              <a:ext uri="{FF2B5EF4-FFF2-40B4-BE49-F238E27FC236}">
                <a16:creationId xmlns:a16="http://schemas.microsoft.com/office/drawing/2014/main" id="{E6F6301E-B2D5-1119-BF58-C44093BC163A}"/>
              </a:ext>
            </a:extLst>
          </p:cNvPr>
          <p:cNvSpPr/>
          <p:nvPr/>
        </p:nvSpPr>
        <p:spPr>
          <a:xfrm>
            <a:off x="2484672" y="2077967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B</a:t>
            </a:r>
          </a:p>
          <a:p>
            <a:r>
              <a:rPr lang="en-US" altLang="ko-KR" sz="1000"/>
              <a:t>Task 1</a:t>
            </a:r>
          </a:p>
          <a:p>
            <a:r>
              <a:rPr lang="en-US" altLang="ko-KR" sz="1000" dirty="0"/>
              <a:t>Partition 1,2,3</a:t>
            </a:r>
            <a:endParaRPr lang="ko-KR" altLang="en-US" sz="1000" dirty="0"/>
          </a:p>
        </p:txBody>
      </p:sp>
      <p:sp>
        <p:nvSpPr>
          <p:cNvPr id="18" name="사각형: 둥근 모서리 54">
            <a:extLst>
              <a:ext uri="{FF2B5EF4-FFF2-40B4-BE49-F238E27FC236}">
                <a16:creationId xmlns:a16="http://schemas.microsoft.com/office/drawing/2014/main" id="{7D22065C-E0E8-53B5-1A89-40CC1B8D9FE1}"/>
              </a:ext>
            </a:extLst>
          </p:cNvPr>
          <p:cNvSpPr/>
          <p:nvPr/>
        </p:nvSpPr>
        <p:spPr>
          <a:xfrm>
            <a:off x="3852824" y="1342451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A</a:t>
            </a:r>
          </a:p>
          <a:p>
            <a:r>
              <a:rPr lang="en-US" altLang="ko-KR" sz="1000"/>
              <a:t>Task 2</a:t>
            </a:r>
          </a:p>
          <a:p>
            <a:r>
              <a:rPr lang="en-US" altLang="ko-KR" sz="1000" dirty="0"/>
              <a:t>Partition 2</a:t>
            </a:r>
            <a:endParaRPr lang="ko-KR" altLang="en-US" sz="1000" dirty="0"/>
          </a:p>
        </p:txBody>
      </p:sp>
      <p:sp>
        <p:nvSpPr>
          <p:cNvPr id="19" name="사각형: 둥근 모서리 54">
            <a:extLst>
              <a:ext uri="{FF2B5EF4-FFF2-40B4-BE49-F238E27FC236}">
                <a16:creationId xmlns:a16="http://schemas.microsoft.com/office/drawing/2014/main" id="{082547C6-E348-13C4-A8E1-8AD73F18230D}"/>
              </a:ext>
            </a:extLst>
          </p:cNvPr>
          <p:cNvSpPr/>
          <p:nvPr/>
        </p:nvSpPr>
        <p:spPr>
          <a:xfrm>
            <a:off x="5220976" y="1348583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B</a:t>
            </a:r>
          </a:p>
          <a:p>
            <a:r>
              <a:rPr lang="en-US" altLang="ko-KR" sz="1000"/>
              <a:t>Task 2</a:t>
            </a:r>
          </a:p>
          <a:p>
            <a:r>
              <a:rPr lang="en-US" altLang="ko-KR" sz="1000" dirty="0"/>
              <a:t>Partition 5,6,7</a:t>
            </a:r>
            <a:endParaRPr lang="ko-KR" altLang="en-US" sz="1000" dirty="0"/>
          </a:p>
        </p:txBody>
      </p:sp>
      <p:sp>
        <p:nvSpPr>
          <p:cNvPr id="4" name="사각형: 둥근 모서리 54">
            <a:extLst>
              <a:ext uri="{FF2B5EF4-FFF2-40B4-BE49-F238E27FC236}">
                <a16:creationId xmlns:a16="http://schemas.microsoft.com/office/drawing/2014/main" id="{3F49E410-B621-7E38-6BDE-E7E7388AB7D9}"/>
              </a:ext>
            </a:extLst>
          </p:cNvPr>
          <p:cNvSpPr/>
          <p:nvPr/>
        </p:nvSpPr>
        <p:spPr>
          <a:xfrm>
            <a:off x="2267744" y="4414827"/>
            <a:ext cx="3816415" cy="527913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 dirty="0"/>
              <a:t>Worker</a:t>
            </a:r>
            <a:r>
              <a:rPr lang="en-US" altLang="ko-KR" sz="1000" dirty="0"/>
              <a:t> : Process</a:t>
            </a:r>
          </a:p>
          <a:p>
            <a:r>
              <a:rPr lang="en-US" altLang="ko-KR" sz="1000" b="1" dirty="0"/>
              <a:t>Connector Instance, Task </a:t>
            </a:r>
            <a:r>
              <a:rPr lang="en-US" altLang="ko-KR" sz="1000" dirty="0"/>
              <a:t>: Thread</a:t>
            </a:r>
          </a:p>
          <a:p>
            <a:r>
              <a:rPr lang="en-US" altLang="ko-KR" sz="1000" b="1" dirty="0"/>
              <a:t>Converter, Transforms </a:t>
            </a:r>
            <a:r>
              <a:rPr lang="en-US" altLang="ko-KR" sz="1000" dirty="0"/>
              <a:t>: Class Instance</a:t>
            </a:r>
            <a:endParaRPr lang="ko-KR" altLang="en-US" sz="1000" dirty="0"/>
          </a:p>
        </p:txBody>
      </p:sp>
      <p:sp>
        <p:nvSpPr>
          <p:cNvPr id="23" name="사각형: 둥근 모서리 54">
            <a:extLst>
              <a:ext uri="{FF2B5EF4-FFF2-40B4-BE49-F238E27FC236}">
                <a16:creationId xmlns:a16="http://schemas.microsoft.com/office/drawing/2014/main" id="{8E5F6799-584F-BD55-882A-2C9BF6231686}"/>
              </a:ext>
            </a:extLst>
          </p:cNvPr>
          <p:cNvSpPr/>
          <p:nvPr/>
        </p:nvSpPr>
        <p:spPr>
          <a:xfrm>
            <a:off x="2484672" y="2813483"/>
            <a:ext cx="3814616" cy="34093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Converter</a:t>
            </a:r>
            <a:endParaRPr lang="ko-KR" altLang="en-US" sz="1000" dirty="0"/>
          </a:p>
        </p:txBody>
      </p:sp>
      <p:sp>
        <p:nvSpPr>
          <p:cNvPr id="25" name="사각형: 둥근 모서리 54">
            <a:extLst>
              <a:ext uri="{FF2B5EF4-FFF2-40B4-BE49-F238E27FC236}">
                <a16:creationId xmlns:a16="http://schemas.microsoft.com/office/drawing/2014/main" id="{E21B8148-4064-C961-E330-B6236CA6B9A5}"/>
              </a:ext>
            </a:extLst>
          </p:cNvPr>
          <p:cNvSpPr/>
          <p:nvPr/>
        </p:nvSpPr>
        <p:spPr>
          <a:xfrm>
            <a:off x="2484672" y="3241860"/>
            <a:ext cx="3814616" cy="34093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Transform</a:t>
            </a:r>
            <a:endParaRPr lang="ko-KR" altLang="en-US" sz="1000" dirty="0"/>
          </a:p>
        </p:txBody>
      </p:sp>
      <p:sp>
        <p:nvSpPr>
          <p:cNvPr id="3" name="사각형: 둥근 모서리 6">
            <a:extLst>
              <a:ext uri="{FF2B5EF4-FFF2-40B4-BE49-F238E27FC236}">
                <a16:creationId xmlns:a16="http://schemas.microsoft.com/office/drawing/2014/main" id="{38F01EED-BFF8-5A19-DDF1-31606DBB8B28}"/>
              </a:ext>
            </a:extLst>
          </p:cNvPr>
          <p:cNvSpPr/>
          <p:nvPr/>
        </p:nvSpPr>
        <p:spPr>
          <a:xfrm>
            <a:off x="6812000" y="411510"/>
            <a:ext cx="1525554" cy="3541771"/>
          </a:xfrm>
          <a:prstGeom prst="roundRect">
            <a:avLst>
              <a:gd name="adj" fmla="val 6790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Kafka Cluster</a:t>
            </a:r>
            <a:endParaRPr lang="ko-KR" altLang="en-US" sz="1000" dirty="0"/>
          </a:p>
        </p:txBody>
      </p:sp>
      <p:sp>
        <p:nvSpPr>
          <p:cNvPr id="5" name="사각형: 둥근 모서리 54">
            <a:extLst>
              <a:ext uri="{FF2B5EF4-FFF2-40B4-BE49-F238E27FC236}">
                <a16:creationId xmlns:a16="http://schemas.microsoft.com/office/drawing/2014/main" id="{F89C940B-9150-470B-CDF5-51EE38C66747}"/>
              </a:ext>
            </a:extLst>
          </p:cNvPr>
          <p:cNvSpPr/>
          <p:nvPr/>
        </p:nvSpPr>
        <p:spPr>
          <a:xfrm>
            <a:off x="6946456" y="542062"/>
            <a:ext cx="1225944" cy="56001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Data Stream</a:t>
            </a:r>
          </a:p>
          <a:p>
            <a:pPr algn="ctr"/>
            <a:r>
              <a:rPr lang="en-US" altLang="ko-KR" sz="1000" dirty="0"/>
              <a:t>Topic A</a:t>
            </a:r>
          </a:p>
          <a:p>
            <a:pPr algn="ctr"/>
            <a:r>
              <a:rPr lang="en-US" altLang="ko-KR" sz="1000" dirty="0"/>
              <a:t>(3 Partition)</a:t>
            </a:r>
          </a:p>
        </p:txBody>
      </p:sp>
      <p:sp>
        <p:nvSpPr>
          <p:cNvPr id="7" name="사각형: 둥근 모서리 54">
            <a:extLst>
              <a:ext uri="{FF2B5EF4-FFF2-40B4-BE49-F238E27FC236}">
                <a16:creationId xmlns:a16="http://schemas.microsoft.com/office/drawing/2014/main" id="{B185839E-1A31-EF24-67A2-47534BA5137B}"/>
              </a:ext>
            </a:extLst>
          </p:cNvPr>
          <p:cNvSpPr/>
          <p:nvPr/>
        </p:nvSpPr>
        <p:spPr>
          <a:xfrm>
            <a:off x="6946456" y="1190219"/>
            <a:ext cx="1225944" cy="560016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Data Stream</a:t>
            </a:r>
          </a:p>
          <a:p>
            <a:pPr algn="ctr"/>
            <a:r>
              <a:rPr lang="en-US" altLang="ko-KR" sz="1000" dirty="0"/>
              <a:t>Topic B </a:t>
            </a:r>
          </a:p>
          <a:p>
            <a:pPr algn="ctr"/>
            <a:r>
              <a:rPr lang="en-US" altLang="ko-KR" sz="1000" dirty="0"/>
              <a:t>(6 Partition)</a:t>
            </a:r>
          </a:p>
        </p:txBody>
      </p:sp>
      <p:sp>
        <p:nvSpPr>
          <p:cNvPr id="9" name="사각형: 둥근 모서리 54">
            <a:extLst>
              <a:ext uri="{FF2B5EF4-FFF2-40B4-BE49-F238E27FC236}">
                <a16:creationId xmlns:a16="http://schemas.microsoft.com/office/drawing/2014/main" id="{2CE68637-EB20-A455-A434-071FF8B4A3B6}"/>
              </a:ext>
            </a:extLst>
          </p:cNvPr>
          <p:cNvSpPr/>
          <p:nvPr/>
        </p:nvSpPr>
        <p:spPr>
          <a:xfrm>
            <a:off x="6961805" y="2161438"/>
            <a:ext cx="1225944" cy="44712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Connet </a:t>
            </a:r>
            <a:r>
              <a:rPr lang="en-US" altLang="ko-KR" sz="1000" b="1" dirty="0"/>
              <a:t>Config</a:t>
            </a:r>
          </a:p>
          <a:p>
            <a:pPr algn="ctr"/>
            <a:r>
              <a:rPr lang="en-US" altLang="ko-KR" sz="1000" dirty="0"/>
              <a:t>Topic</a:t>
            </a:r>
          </a:p>
        </p:txBody>
      </p:sp>
      <p:sp>
        <p:nvSpPr>
          <p:cNvPr id="10" name="사각형: 둥근 모서리 54">
            <a:extLst>
              <a:ext uri="{FF2B5EF4-FFF2-40B4-BE49-F238E27FC236}">
                <a16:creationId xmlns:a16="http://schemas.microsoft.com/office/drawing/2014/main" id="{4E7C1715-BADA-30B6-FF26-69D38572FB1E}"/>
              </a:ext>
            </a:extLst>
          </p:cNvPr>
          <p:cNvSpPr/>
          <p:nvPr/>
        </p:nvSpPr>
        <p:spPr>
          <a:xfrm>
            <a:off x="6961805" y="2680732"/>
            <a:ext cx="1225944" cy="44712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Connet </a:t>
            </a:r>
            <a:r>
              <a:rPr lang="en-US" altLang="ko-KR" sz="1000" b="1" dirty="0"/>
              <a:t>Offset</a:t>
            </a:r>
          </a:p>
          <a:p>
            <a:pPr algn="ctr"/>
            <a:r>
              <a:rPr lang="en-US" altLang="ko-KR" sz="1000" dirty="0"/>
              <a:t>Topic</a:t>
            </a:r>
          </a:p>
        </p:txBody>
      </p:sp>
      <p:sp>
        <p:nvSpPr>
          <p:cNvPr id="11" name="사각형: 둥근 모서리 54">
            <a:extLst>
              <a:ext uri="{FF2B5EF4-FFF2-40B4-BE49-F238E27FC236}">
                <a16:creationId xmlns:a16="http://schemas.microsoft.com/office/drawing/2014/main" id="{5446C883-44F1-E77A-051E-86E7BD574A5B}"/>
              </a:ext>
            </a:extLst>
          </p:cNvPr>
          <p:cNvSpPr/>
          <p:nvPr/>
        </p:nvSpPr>
        <p:spPr>
          <a:xfrm>
            <a:off x="6961805" y="3203458"/>
            <a:ext cx="1225944" cy="44712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Connet </a:t>
            </a:r>
            <a:r>
              <a:rPr lang="en-US" altLang="ko-KR" sz="1000" b="1" dirty="0"/>
              <a:t>Status</a:t>
            </a:r>
          </a:p>
          <a:p>
            <a:pPr algn="ctr"/>
            <a:r>
              <a:rPr lang="en-US" altLang="ko-KR" sz="1000" dirty="0"/>
              <a:t>Topic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D8C5537-29E4-A22F-E5FD-F83AF3EE2BE1}"/>
              </a:ext>
            </a:extLst>
          </p:cNvPr>
          <p:cNvCxnSpPr>
            <a:cxnSpLocks/>
          </p:cNvCxnSpPr>
          <p:nvPr/>
        </p:nvCxnSpPr>
        <p:spPr>
          <a:xfrm>
            <a:off x="4391980" y="102879"/>
            <a:ext cx="0" cy="3086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FC425DB-CB0F-C037-5F89-AA81527FD3EC}"/>
              </a:ext>
            </a:extLst>
          </p:cNvPr>
          <p:cNvSpPr txBox="1"/>
          <p:nvPr/>
        </p:nvSpPr>
        <p:spPr>
          <a:xfrm>
            <a:off x="4391980" y="121960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50" i="1"/>
              <a:t>Rest API</a:t>
            </a:r>
          </a:p>
        </p:txBody>
      </p:sp>
    </p:spTree>
    <p:extLst>
      <p:ext uri="{BB962C8B-B14F-4D97-AF65-F5344CB8AC3E}">
        <p14:creationId xmlns:p14="http://schemas.microsoft.com/office/powerpoint/2010/main" val="3272640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6">
            <a:extLst>
              <a:ext uri="{FF2B5EF4-FFF2-40B4-BE49-F238E27FC236}">
                <a16:creationId xmlns:a16="http://schemas.microsoft.com/office/drawing/2014/main" id="{046BF7A6-45D1-3563-C922-9255D5CD0AF3}"/>
              </a:ext>
            </a:extLst>
          </p:cNvPr>
          <p:cNvSpPr/>
          <p:nvPr/>
        </p:nvSpPr>
        <p:spPr>
          <a:xfrm>
            <a:off x="2267744" y="411510"/>
            <a:ext cx="4248472" cy="3946977"/>
          </a:xfrm>
          <a:prstGeom prst="roundRect">
            <a:avLst>
              <a:gd name="adj" fmla="val 2699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Kafka Connect Cluster</a:t>
            </a:r>
            <a:endParaRPr lang="ko-KR" altLang="en-US" sz="1000" dirty="0"/>
          </a:p>
        </p:txBody>
      </p:sp>
      <p:sp>
        <p:nvSpPr>
          <p:cNvPr id="2" name="사각형: 둥근 모서리 6">
            <a:extLst>
              <a:ext uri="{FF2B5EF4-FFF2-40B4-BE49-F238E27FC236}">
                <a16:creationId xmlns:a16="http://schemas.microsoft.com/office/drawing/2014/main" id="{481C3A3B-68F2-F178-03A6-9BF6D28CB831}"/>
              </a:ext>
            </a:extLst>
          </p:cNvPr>
          <p:cNvSpPr/>
          <p:nvPr/>
        </p:nvSpPr>
        <p:spPr>
          <a:xfrm>
            <a:off x="2411760" y="545320"/>
            <a:ext cx="1224136" cy="3466591"/>
          </a:xfrm>
          <a:prstGeom prst="roundRect">
            <a:avLst>
              <a:gd name="adj" fmla="val 435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b="1" dirty="0"/>
              <a:t>Leader</a:t>
            </a:r>
          </a:p>
          <a:p>
            <a:pPr algn="ctr"/>
            <a:r>
              <a:rPr lang="en-US" altLang="ko-KR" sz="1000" dirty="0"/>
              <a:t>Worker</a:t>
            </a:r>
          </a:p>
        </p:txBody>
      </p:sp>
      <p:sp>
        <p:nvSpPr>
          <p:cNvPr id="3" name="사각형: 둥근 모서리 57">
            <a:extLst>
              <a:ext uri="{FF2B5EF4-FFF2-40B4-BE49-F238E27FC236}">
                <a16:creationId xmlns:a16="http://schemas.microsoft.com/office/drawing/2014/main" id="{24563CEA-B301-B6DB-2269-EC9199A59181}"/>
              </a:ext>
            </a:extLst>
          </p:cNvPr>
          <p:cNvSpPr/>
          <p:nvPr/>
        </p:nvSpPr>
        <p:spPr>
          <a:xfrm>
            <a:off x="3779912" y="534927"/>
            <a:ext cx="1224136" cy="3476984"/>
          </a:xfrm>
          <a:prstGeom prst="roundRect">
            <a:avLst>
              <a:gd name="adj" fmla="val 5697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Worker</a:t>
            </a:r>
            <a:endParaRPr lang="ko-KR" altLang="en-US" sz="1000" dirty="0"/>
          </a:p>
        </p:txBody>
      </p:sp>
      <p:sp>
        <p:nvSpPr>
          <p:cNvPr id="7" name="사각형: 둥근 모서리 66">
            <a:extLst>
              <a:ext uri="{FF2B5EF4-FFF2-40B4-BE49-F238E27FC236}">
                <a16:creationId xmlns:a16="http://schemas.microsoft.com/office/drawing/2014/main" id="{5660425F-502C-89B9-A0F3-706F37CE0830}"/>
              </a:ext>
            </a:extLst>
          </p:cNvPr>
          <p:cNvSpPr/>
          <p:nvPr/>
        </p:nvSpPr>
        <p:spPr>
          <a:xfrm>
            <a:off x="5148064" y="534927"/>
            <a:ext cx="1224136" cy="3476984"/>
          </a:xfrm>
          <a:prstGeom prst="roundRect">
            <a:avLst>
              <a:gd name="adj" fmla="val 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Worker</a:t>
            </a:r>
            <a:endParaRPr lang="ko-KR" altLang="en-US" sz="1000" dirty="0"/>
          </a:p>
        </p:txBody>
      </p:sp>
      <p:sp>
        <p:nvSpPr>
          <p:cNvPr id="8" name="사각형: 둥근 모서리 54">
            <a:extLst>
              <a:ext uri="{FF2B5EF4-FFF2-40B4-BE49-F238E27FC236}">
                <a16:creationId xmlns:a16="http://schemas.microsoft.com/office/drawing/2014/main" id="{9C0F6AF8-EDC3-2F65-D154-04831689489A}"/>
              </a:ext>
            </a:extLst>
          </p:cNvPr>
          <p:cNvSpPr/>
          <p:nvPr/>
        </p:nvSpPr>
        <p:spPr>
          <a:xfrm>
            <a:off x="2484672" y="606935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A</a:t>
            </a:r>
          </a:p>
          <a:p>
            <a:r>
              <a:rPr lang="en-US" altLang="ko-KR" sz="1000"/>
              <a:t>Instance</a:t>
            </a:r>
            <a:endParaRPr lang="ko-KR" altLang="en-US" sz="1000" dirty="0"/>
          </a:p>
        </p:txBody>
      </p:sp>
      <p:sp>
        <p:nvSpPr>
          <p:cNvPr id="14" name="사각형: 둥근 모서리 54">
            <a:extLst>
              <a:ext uri="{FF2B5EF4-FFF2-40B4-BE49-F238E27FC236}">
                <a16:creationId xmlns:a16="http://schemas.microsoft.com/office/drawing/2014/main" id="{E46AD6D2-8AF4-37D9-1612-01A2D394F4BE}"/>
              </a:ext>
            </a:extLst>
          </p:cNvPr>
          <p:cNvSpPr/>
          <p:nvPr/>
        </p:nvSpPr>
        <p:spPr>
          <a:xfrm>
            <a:off x="2484672" y="1342451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A</a:t>
            </a:r>
          </a:p>
          <a:p>
            <a:r>
              <a:rPr lang="en-US" altLang="ko-KR" sz="1000"/>
              <a:t>Task 1</a:t>
            </a:r>
          </a:p>
          <a:p>
            <a:r>
              <a:rPr lang="en-US" altLang="ko-KR" sz="1000" dirty="0"/>
              <a:t>Partition 1</a:t>
            </a:r>
            <a:endParaRPr lang="ko-KR" altLang="en-US" sz="1000" dirty="0"/>
          </a:p>
        </p:txBody>
      </p:sp>
      <p:sp>
        <p:nvSpPr>
          <p:cNvPr id="15" name="사각형: 둥근 모서리 54">
            <a:extLst>
              <a:ext uri="{FF2B5EF4-FFF2-40B4-BE49-F238E27FC236}">
                <a16:creationId xmlns:a16="http://schemas.microsoft.com/office/drawing/2014/main" id="{4E27D6CB-20CB-E1F6-DDFB-94B7BEA37A36}"/>
              </a:ext>
            </a:extLst>
          </p:cNvPr>
          <p:cNvSpPr/>
          <p:nvPr/>
        </p:nvSpPr>
        <p:spPr>
          <a:xfrm>
            <a:off x="3852824" y="606935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B</a:t>
            </a:r>
          </a:p>
          <a:p>
            <a:r>
              <a:rPr lang="en-US" altLang="ko-KR" sz="1000"/>
              <a:t>Instance</a:t>
            </a:r>
            <a:endParaRPr lang="ko-KR" altLang="en-US" sz="1000" dirty="0"/>
          </a:p>
        </p:txBody>
      </p:sp>
      <p:sp>
        <p:nvSpPr>
          <p:cNvPr id="16" name="사각형: 둥근 모서리 54">
            <a:extLst>
              <a:ext uri="{FF2B5EF4-FFF2-40B4-BE49-F238E27FC236}">
                <a16:creationId xmlns:a16="http://schemas.microsoft.com/office/drawing/2014/main" id="{4499BF71-8A1F-A786-AE39-B367DF37C4C0}"/>
              </a:ext>
            </a:extLst>
          </p:cNvPr>
          <p:cNvSpPr/>
          <p:nvPr/>
        </p:nvSpPr>
        <p:spPr>
          <a:xfrm>
            <a:off x="5220976" y="606935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A</a:t>
            </a:r>
          </a:p>
          <a:p>
            <a:r>
              <a:rPr lang="en-US" altLang="ko-KR" sz="1000"/>
              <a:t>Task 3</a:t>
            </a:r>
          </a:p>
          <a:p>
            <a:r>
              <a:rPr lang="en-US" altLang="ko-KR" sz="1000" dirty="0"/>
              <a:t>Partition 3</a:t>
            </a:r>
            <a:endParaRPr lang="ko-KR" altLang="en-US" sz="1000" dirty="0"/>
          </a:p>
        </p:txBody>
      </p:sp>
      <p:sp>
        <p:nvSpPr>
          <p:cNvPr id="17" name="사각형: 둥근 모서리 54">
            <a:extLst>
              <a:ext uri="{FF2B5EF4-FFF2-40B4-BE49-F238E27FC236}">
                <a16:creationId xmlns:a16="http://schemas.microsoft.com/office/drawing/2014/main" id="{C857A937-DFAA-BD72-87F2-F801CF24C4C5}"/>
              </a:ext>
            </a:extLst>
          </p:cNvPr>
          <p:cNvSpPr/>
          <p:nvPr/>
        </p:nvSpPr>
        <p:spPr>
          <a:xfrm>
            <a:off x="2484672" y="2077967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B</a:t>
            </a:r>
          </a:p>
          <a:p>
            <a:r>
              <a:rPr lang="en-US" altLang="ko-KR" sz="1000"/>
              <a:t>Task 1</a:t>
            </a:r>
          </a:p>
          <a:p>
            <a:r>
              <a:rPr lang="en-US" altLang="ko-KR" sz="1000" dirty="0"/>
              <a:t>Partition 1,2,3</a:t>
            </a:r>
            <a:endParaRPr lang="ko-KR" altLang="en-US" sz="1000" dirty="0"/>
          </a:p>
        </p:txBody>
      </p:sp>
      <p:sp>
        <p:nvSpPr>
          <p:cNvPr id="18" name="사각형: 둥근 모서리 54">
            <a:extLst>
              <a:ext uri="{FF2B5EF4-FFF2-40B4-BE49-F238E27FC236}">
                <a16:creationId xmlns:a16="http://schemas.microsoft.com/office/drawing/2014/main" id="{31945EC1-FB82-CE99-2433-B97C80488223}"/>
              </a:ext>
            </a:extLst>
          </p:cNvPr>
          <p:cNvSpPr/>
          <p:nvPr/>
        </p:nvSpPr>
        <p:spPr>
          <a:xfrm>
            <a:off x="3852824" y="1342451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A</a:t>
            </a:r>
          </a:p>
          <a:p>
            <a:r>
              <a:rPr lang="en-US" altLang="ko-KR" sz="1000"/>
              <a:t>Task 2</a:t>
            </a:r>
          </a:p>
          <a:p>
            <a:r>
              <a:rPr lang="en-US" altLang="ko-KR" sz="1000" dirty="0"/>
              <a:t>Partition 2</a:t>
            </a:r>
            <a:endParaRPr lang="ko-KR" altLang="en-US" sz="1000" dirty="0"/>
          </a:p>
        </p:txBody>
      </p:sp>
      <p:sp>
        <p:nvSpPr>
          <p:cNvPr id="19" name="사각형: 둥근 모서리 54">
            <a:extLst>
              <a:ext uri="{FF2B5EF4-FFF2-40B4-BE49-F238E27FC236}">
                <a16:creationId xmlns:a16="http://schemas.microsoft.com/office/drawing/2014/main" id="{B8B4E5D0-2F84-F942-CC16-51C4DDDAF26D}"/>
              </a:ext>
            </a:extLst>
          </p:cNvPr>
          <p:cNvSpPr/>
          <p:nvPr/>
        </p:nvSpPr>
        <p:spPr>
          <a:xfrm>
            <a:off x="5220976" y="1348583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B</a:t>
            </a:r>
          </a:p>
          <a:p>
            <a:r>
              <a:rPr lang="en-US" altLang="ko-KR" sz="1000"/>
              <a:t>Task 2</a:t>
            </a:r>
          </a:p>
          <a:p>
            <a:r>
              <a:rPr lang="en-US" altLang="ko-KR" sz="1000" dirty="0"/>
              <a:t>Partition 5,6,7</a:t>
            </a:r>
            <a:endParaRPr lang="ko-KR" altLang="en-US" sz="1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52D0947-D377-ED98-3F8A-8C59E6C793BD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391980" y="102879"/>
            <a:ext cx="0" cy="3086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69D1E93-60E7-179C-C83C-B8CFF19038F8}"/>
              </a:ext>
            </a:extLst>
          </p:cNvPr>
          <p:cNvSpPr txBox="1"/>
          <p:nvPr/>
        </p:nvSpPr>
        <p:spPr>
          <a:xfrm>
            <a:off x="4391980" y="121960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50" i="1"/>
              <a:t>Rest API</a:t>
            </a:r>
          </a:p>
        </p:txBody>
      </p:sp>
      <p:sp>
        <p:nvSpPr>
          <p:cNvPr id="4" name="사각형: 둥근 모서리 54">
            <a:extLst>
              <a:ext uri="{FF2B5EF4-FFF2-40B4-BE49-F238E27FC236}">
                <a16:creationId xmlns:a16="http://schemas.microsoft.com/office/drawing/2014/main" id="{A4A85E7C-B790-820A-84F2-849275BD0886}"/>
              </a:ext>
            </a:extLst>
          </p:cNvPr>
          <p:cNvSpPr/>
          <p:nvPr/>
        </p:nvSpPr>
        <p:spPr>
          <a:xfrm>
            <a:off x="2267744" y="4414827"/>
            <a:ext cx="3816415" cy="527913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 dirty="0"/>
              <a:t>Worker</a:t>
            </a:r>
            <a:r>
              <a:rPr lang="en-US" altLang="ko-KR" sz="1000" dirty="0"/>
              <a:t> : Process</a:t>
            </a:r>
          </a:p>
          <a:p>
            <a:r>
              <a:rPr lang="en-US" altLang="ko-KR" sz="1000" b="1" dirty="0"/>
              <a:t>Connector Instance, Task </a:t>
            </a:r>
            <a:r>
              <a:rPr lang="en-US" altLang="ko-KR" sz="1000" dirty="0"/>
              <a:t>: Thread</a:t>
            </a:r>
          </a:p>
          <a:p>
            <a:r>
              <a:rPr lang="en-US" altLang="ko-KR" sz="1000" b="1" dirty="0"/>
              <a:t>Converter, Transforms </a:t>
            </a:r>
            <a:r>
              <a:rPr lang="en-US" altLang="ko-KR" sz="1000" dirty="0"/>
              <a:t>: Class Instance</a:t>
            </a:r>
            <a:endParaRPr lang="ko-KR" altLang="en-US" sz="1000" dirty="0"/>
          </a:p>
        </p:txBody>
      </p:sp>
      <p:sp>
        <p:nvSpPr>
          <p:cNvPr id="23" name="사각형: 둥근 모서리 54">
            <a:extLst>
              <a:ext uri="{FF2B5EF4-FFF2-40B4-BE49-F238E27FC236}">
                <a16:creationId xmlns:a16="http://schemas.microsoft.com/office/drawing/2014/main" id="{84663C21-747E-EAE8-2B65-546D28FACD6B}"/>
              </a:ext>
            </a:extLst>
          </p:cNvPr>
          <p:cNvSpPr/>
          <p:nvPr/>
        </p:nvSpPr>
        <p:spPr>
          <a:xfrm>
            <a:off x="2484672" y="2813483"/>
            <a:ext cx="1078312" cy="34093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Converter</a:t>
            </a:r>
            <a:endParaRPr lang="ko-KR" altLang="en-US" sz="1000" dirty="0"/>
          </a:p>
        </p:txBody>
      </p:sp>
      <p:sp>
        <p:nvSpPr>
          <p:cNvPr id="25" name="사각형: 둥근 모서리 54">
            <a:extLst>
              <a:ext uri="{FF2B5EF4-FFF2-40B4-BE49-F238E27FC236}">
                <a16:creationId xmlns:a16="http://schemas.microsoft.com/office/drawing/2014/main" id="{077832C4-3B40-EA3B-CB82-86E867D3DBE3}"/>
              </a:ext>
            </a:extLst>
          </p:cNvPr>
          <p:cNvSpPr/>
          <p:nvPr/>
        </p:nvSpPr>
        <p:spPr>
          <a:xfrm>
            <a:off x="2484672" y="3241860"/>
            <a:ext cx="1078312" cy="34093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Transforms</a:t>
            </a:r>
            <a:endParaRPr lang="ko-KR" altLang="en-US" sz="1000" dirty="0"/>
          </a:p>
        </p:txBody>
      </p:sp>
      <p:sp>
        <p:nvSpPr>
          <p:cNvPr id="27" name="사각형: 둥근 모서리 54">
            <a:extLst>
              <a:ext uri="{FF2B5EF4-FFF2-40B4-BE49-F238E27FC236}">
                <a16:creationId xmlns:a16="http://schemas.microsoft.com/office/drawing/2014/main" id="{F0E8A7A1-9343-0D8B-EA03-8DD686FE0FC7}"/>
              </a:ext>
            </a:extLst>
          </p:cNvPr>
          <p:cNvSpPr/>
          <p:nvPr/>
        </p:nvSpPr>
        <p:spPr>
          <a:xfrm>
            <a:off x="3852824" y="2813483"/>
            <a:ext cx="1078312" cy="34093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Converter</a:t>
            </a:r>
            <a:endParaRPr lang="ko-KR" altLang="en-US" sz="1000" dirty="0"/>
          </a:p>
        </p:txBody>
      </p:sp>
      <p:sp>
        <p:nvSpPr>
          <p:cNvPr id="28" name="사각형: 둥근 모서리 54">
            <a:extLst>
              <a:ext uri="{FF2B5EF4-FFF2-40B4-BE49-F238E27FC236}">
                <a16:creationId xmlns:a16="http://schemas.microsoft.com/office/drawing/2014/main" id="{83C0EAE6-D329-09D7-1AE2-CD6B42D90EE3}"/>
              </a:ext>
            </a:extLst>
          </p:cNvPr>
          <p:cNvSpPr/>
          <p:nvPr/>
        </p:nvSpPr>
        <p:spPr>
          <a:xfrm>
            <a:off x="3852824" y="3241860"/>
            <a:ext cx="1078312" cy="34093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Transform</a:t>
            </a:r>
            <a:endParaRPr lang="ko-KR" altLang="en-US" sz="1000" dirty="0"/>
          </a:p>
        </p:txBody>
      </p:sp>
      <p:sp>
        <p:nvSpPr>
          <p:cNvPr id="29" name="사각형: 둥근 모서리 54">
            <a:extLst>
              <a:ext uri="{FF2B5EF4-FFF2-40B4-BE49-F238E27FC236}">
                <a16:creationId xmlns:a16="http://schemas.microsoft.com/office/drawing/2014/main" id="{A331F080-CE36-7E7B-0B93-C9D5C62E7A48}"/>
              </a:ext>
            </a:extLst>
          </p:cNvPr>
          <p:cNvSpPr/>
          <p:nvPr/>
        </p:nvSpPr>
        <p:spPr>
          <a:xfrm>
            <a:off x="5220976" y="2814454"/>
            <a:ext cx="1078312" cy="34093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Converter</a:t>
            </a:r>
            <a:endParaRPr lang="ko-KR" altLang="en-US" sz="1000" dirty="0"/>
          </a:p>
        </p:txBody>
      </p:sp>
      <p:sp>
        <p:nvSpPr>
          <p:cNvPr id="30" name="사각형: 둥근 모서리 54">
            <a:extLst>
              <a:ext uri="{FF2B5EF4-FFF2-40B4-BE49-F238E27FC236}">
                <a16:creationId xmlns:a16="http://schemas.microsoft.com/office/drawing/2014/main" id="{41257AC1-E4B4-AAEA-6A82-D2167C43745B}"/>
              </a:ext>
            </a:extLst>
          </p:cNvPr>
          <p:cNvSpPr/>
          <p:nvPr/>
        </p:nvSpPr>
        <p:spPr>
          <a:xfrm>
            <a:off x="5220976" y="3242831"/>
            <a:ext cx="1078312" cy="34093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Transforms</a:t>
            </a:r>
            <a:endParaRPr lang="ko-KR" altLang="en-US" sz="1000" dirty="0"/>
          </a:p>
        </p:txBody>
      </p:sp>
      <p:sp>
        <p:nvSpPr>
          <p:cNvPr id="5" name="사각형: 둥근 모서리 6">
            <a:extLst>
              <a:ext uri="{FF2B5EF4-FFF2-40B4-BE49-F238E27FC236}">
                <a16:creationId xmlns:a16="http://schemas.microsoft.com/office/drawing/2014/main" id="{B793EF3C-E468-49AF-CC3E-685E8746D339}"/>
              </a:ext>
            </a:extLst>
          </p:cNvPr>
          <p:cNvSpPr/>
          <p:nvPr/>
        </p:nvSpPr>
        <p:spPr>
          <a:xfrm>
            <a:off x="6812000" y="411510"/>
            <a:ext cx="1525554" cy="3541771"/>
          </a:xfrm>
          <a:prstGeom prst="roundRect">
            <a:avLst>
              <a:gd name="adj" fmla="val 6790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Kafka Cluster</a:t>
            </a:r>
            <a:endParaRPr lang="ko-KR" altLang="en-US" sz="1000" dirty="0"/>
          </a:p>
        </p:txBody>
      </p:sp>
      <p:sp>
        <p:nvSpPr>
          <p:cNvPr id="6" name="사각형: 둥근 모서리 54">
            <a:extLst>
              <a:ext uri="{FF2B5EF4-FFF2-40B4-BE49-F238E27FC236}">
                <a16:creationId xmlns:a16="http://schemas.microsoft.com/office/drawing/2014/main" id="{309B0DC2-F1F4-06B1-12D3-944C8F3C7822}"/>
              </a:ext>
            </a:extLst>
          </p:cNvPr>
          <p:cNvSpPr/>
          <p:nvPr/>
        </p:nvSpPr>
        <p:spPr>
          <a:xfrm>
            <a:off x="6946456" y="542062"/>
            <a:ext cx="1225944" cy="56001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Data Stream</a:t>
            </a:r>
          </a:p>
          <a:p>
            <a:pPr algn="ctr"/>
            <a:r>
              <a:rPr lang="en-US" altLang="ko-KR" sz="1000" dirty="0"/>
              <a:t>Topic A</a:t>
            </a:r>
          </a:p>
          <a:p>
            <a:pPr algn="ctr"/>
            <a:r>
              <a:rPr lang="en-US" altLang="ko-KR" sz="1000" dirty="0"/>
              <a:t>(3 Partition)</a:t>
            </a:r>
          </a:p>
        </p:txBody>
      </p:sp>
      <p:sp>
        <p:nvSpPr>
          <p:cNvPr id="9" name="사각형: 둥근 모서리 54">
            <a:extLst>
              <a:ext uri="{FF2B5EF4-FFF2-40B4-BE49-F238E27FC236}">
                <a16:creationId xmlns:a16="http://schemas.microsoft.com/office/drawing/2014/main" id="{7207FC83-5135-643A-FA39-5FEF2806EBCB}"/>
              </a:ext>
            </a:extLst>
          </p:cNvPr>
          <p:cNvSpPr/>
          <p:nvPr/>
        </p:nvSpPr>
        <p:spPr>
          <a:xfrm>
            <a:off x="6946456" y="1190219"/>
            <a:ext cx="1225944" cy="560016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Data Stream</a:t>
            </a:r>
          </a:p>
          <a:p>
            <a:pPr algn="ctr"/>
            <a:r>
              <a:rPr lang="en-US" altLang="ko-KR" sz="1000" dirty="0"/>
              <a:t>Topic B </a:t>
            </a:r>
          </a:p>
          <a:p>
            <a:pPr algn="ctr"/>
            <a:r>
              <a:rPr lang="en-US" altLang="ko-KR" sz="1000" dirty="0"/>
              <a:t>(6 Partition)</a:t>
            </a:r>
          </a:p>
        </p:txBody>
      </p:sp>
      <p:sp>
        <p:nvSpPr>
          <p:cNvPr id="10" name="사각형: 둥근 모서리 54">
            <a:extLst>
              <a:ext uri="{FF2B5EF4-FFF2-40B4-BE49-F238E27FC236}">
                <a16:creationId xmlns:a16="http://schemas.microsoft.com/office/drawing/2014/main" id="{EAF3A02D-076B-FA89-C307-21D5820F11D7}"/>
              </a:ext>
            </a:extLst>
          </p:cNvPr>
          <p:cNvSpPr/>
          <p:nvPr/>
        </p:nvSpPr>
        <p:spPr>
          <a:xfrm>
            <a:off x="6961805" y="2161438"/>
            <a:ext cx="1225944" cy="44712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Connet </a:t>
            </a:r>
            <a:r>
              <a:rPr lang="en-US" altLang="ko-KR" sz="1000" b="1" dirty="0"/>
              <a:t>Config</a:t>
            </a:r>
          </a:p>
          <a:p>
            <a:pPr algn="ctr"/>
            <a:r>
              <a:rPr lang="en-US" altLang="ko-KR" sz="1000" dirty="0"/>
              <a:t>Topic</a:t>
            </a:r>
          </a:p>
        </p:txBody>
      </p:sp>
      <p:sp>
        <p:nvSpPr>
          <p:cNvPr id="11" name="사각형: 둥근 모서리 54">
            <a:extLst>
              <a:ext uri="{FF2B5EF4-FFF2-40B4-BE49-F238E27FC236}">
                <a16:creationId xmlns:a16="http://schemas.microsoft.com/office/drawing/2014/main" id="{E1DEFA34-A1DB-85AB-743F-5FB10785E386}"/>
              </a:ext>
            </a:extLst>
          </p:cNvPr>
          <p:cNvSpPr/>
          <p:nvPr/>
        </p:nvSpPr>
        <p:spPr>
          <a:xfrm>
            <a:off x="6961805" y="2680732"/>
            <a:ext cx="1225944" cy="44712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Connet </a:t>
            </a:r>
            <a:r>
              <a:rPr lang="en-US" altLang="ko-KR" sz="1000" b="1" dirty="0"/>
              <a:t>Offset</a:t>
            </a:r>
          </a:p>
          <a:p>
            <a:pPr algn="ctr"/>
            <a:r>
              <a:rPr lang="en-US" altLang="ko-KR" sz="1000" dirty="0"/>
              <a:t>Topic</a:t>
            </a:r>
          </a:p>
        </p:txBody>
      </p:sp>
      <p:sp>
        <p:nvSpPr>
          <p:cNvPr id="13" name="사각형: 둥근 모서리 54">
            <a:extLst>
              <a:ext uri="{FF2B5EF4-FFF2-40B4-BE49-F238E27FC236}">
                <a16:creationId xmlns:a16="http://schemas.microsoft.com/office/drawing/2014/main" id="{7B1D9216-3370-50B0-D7A4-51B72A442E0F}"/>
              </a:ext>
            </a:extLst>
          </p:cNvPr>
          <p:cNvSpPr/>
          <p:nvPr/>
        </p:nvSpPr>
        <p:spPr>
          <a:xfrm>
            <a:off x="6961805" y="3203458"/>
            <a:ext cx="1225944" cy="44712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Connet </a:t>
            </a:r>
            <a:r>
              <a:rPr lang="en-US" altLang="ko-KR" sz="1000" b="1" dirty="0"/>
              <a:t>Status</a:t>
            </a:r>
          </a:p>
          <a:p>
            <a:pPr algn="ctr"/>
            <a:r>
              <a:rPr lang="en-US" altLang="ko-KR" sz="1000" dirty="0"/>
              <a:t>Topic</a:t>
            </a:r>
          </a:p>
        </p:txBody>
      </p:sp>
    </p:spTree>
    <p:extLst>
      <p:ext uri="{BB962C8B-B14F-4D97-AF65-F5344CB8AC3E}">
        <p14:creationId xmlns:p14="http://schemas.microsoft.com/office/powerpoint/2010/main" val="791805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168CB-79F1-8929-E7A6-066BC171F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1DE061-51E7-D710-2046-A6FA37FAA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E6F39F-F500-6FE3-146C-A03D3A977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034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155DC-AAD6-762E-B3B9-3E84542B0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6">
            <a:extLst>
              <a:ext uri="{FF2B5EF4-FFF2-40B4-BE49-F238E27FC236}">
                <a16:creationId xmlns:a16="http://schemas.microsoft.com/office/drawing/2014/main" id="{26C58969-2C15-91C5-2B2B-CBC3CD34F966}"/>
              </a:ext>
            </a:extLst>
          </p:cNvPr>
          <p:cNvSpPr/>
          <p:nvPr/>
        </p:nvSpPr>
        <p:spPr>
          <a:xfrm>
            <a:off x="2267744" y="411510"/>
            <a:ext cx="4248472" cy="3946977"/>
          </a:xfrm>
          <a:prstGeom prst="roundRect">
            <a:avLst>
              <a:gd name="adj" fmla="val 2699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Kafka Connect Cluster</a:t>
            </a:r>
            <a:endParaRPr lang="ko-KR" altLang="en-US" sz="1000" dirty="0"/>
          </a:p>
        </p:txBody>
      </p:sp>
      <p:sp>
        <p:nvSpPr>
          <p:cNvPr id="2" name="사각형: 둥근 모서리 6">
            <a:extLst>
              <a:ext uri="{FF2B5EF4-FFF2-40B4-BE49-F238E27FC236}">
                <a16:creationId xmlns:a16="http://schemas.microsoft.com/office/drawing/2014/main" id="{9A11FE0B-2E4C-8A37-C28D-FB899F31FF5E}"/>
              </a:ext>
            </a:extLst>
          </p:cNvPr>
          <p:cNvSpPr/>
          <p:nvPr/>
        </p:nvSpPr>
        <p:spPr>
          <a:xfrm>
            <a:off x="2411759" y="545320"/>
            <a:ext cx="3960433" cy="3466591"/>
          </a:xfrm>
          <a:prstGeom prst="roundRect">
            <a:avLst>
              <a:gd name="adj" fmla="val 435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Worker</a:t>
            </a:r>
          </a:p>
        </p:txBody>
      </p:sp>
      <p:sp>
        <p:nvSpPr>
          <p:cNvPr id="8" name="사각형: 둥근 모서리 54">
            <a:extLst>
              <a:ext uri="{FF2B5EF4-FFF2-40B4-BE49-F238E27FC236}">
                <a16:creationId xmlns:a16="http://schemas.microsoft.com/office/drawing/2014/main" id="{75519C2B-7C46-BE63-B673-C531057C2524}"/>
              </a:ext>
            </a:extLst>
          </p:cNvPr>
          <p:cNvSpPr/>
          <p:nvPr/>
        </p:nvSpPr>
        <p:spPr>
          <a:xfrm>
            <a:off x="2484672" y="606935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A</a:t>
            </a:r>
          </a:p>
          <a:p>
            <a:r>
              <a:rPr lang="en-US" altLang="ko-KR" sz="1000"/>
              <a:t>Instance</a:t>
            </a:r>
            <a:endParaRPr lang="ko-KR" altLang="en-US" sz="1000" dirty="0"/>
          </a:p>
        </p:txBody>
      </p:sp>
      <p:sp>
        <p:nvSpPr>
          <p:cNvPr id="14" name="사각형: 둥근 모서리 54">
            <a:extLst>
              <a:ext uri="{FF2B5EF4-FFF2-40B4-BE49-F238E27FC236}">
                <a16:creationId xmlns:a16="http://schemas.microsoft.com/office/drawing/2014/main" id="{7DB35743-F088-7100-3426-0C8845826663}"/>
              </a:ext>
            </a:extLst>
          </p:cNvPr>
          <p:cNvSpPr/>
          <p:nvPr/>
        </p:nvSpPr>
        <p:spPr>
          <a:xfrm>
            <a:off x="2484672" y="1342451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A</a:t>
            </a:r>
          </a:p>
          <a:p>
            <a:r>
              <a:rPr lang="en-US" altLang="ko-KR" sz="1000"/>
              <a:t>Task 1</a:t>
            </a:r>
          </a:p>
          <a:p>
            <a:r>
              <a:rPr lang="en-US" altLang="ko-KR" sz="1000" dirty="0"/>
              <a:t>Partition 1,2</a:t>
            </a:r>
            <a:endParaRPr lang="ko-KR" altLang="en-US" sz="1000" dirty="0"/>
          </a:p>
        </p:txBody>
      </p:sp>
      <p:sp>
        <p:nvSpPr>
          <p:cNvPr id="15" name="사각형: 둥근 모서리 54">
            <a:extLst>
              <a:ext uri="{FF2B5EF4-FFF2-40B4-BE49-F238E27FC236}">
                <a16:creationId xmlns:a16="http://schemas.microsoft.com/office/drawing/2014/main" id="{E028A692-4EF6-065A-06B6-002FE76CF2CD}"/>
              </a:ext>
            </a:extLst>
          </p:cNvPr>
          <p:cNvSpPr/>
          <p:nvPr/>
        </p:nvSpPr>
        <p:spPr>
          <a:xfrm>
            <a:off x="3852824" y="606935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B</a:t>
            </a:r>
          </a:p>
          <a:p>
            <a:r>
              <a:rPr lang="en-US" altLang="ko-KR" sz="1000"/>
              <a:t>Instance</a:t>
            </a:r>
            <a:endParaRPr lang="ko-KR" altLang="en-US" sz="1000" dirty="0"/>
          </a:p>
        </p:txBody>
      </p:sp>
      <p:sp>
        <p:nvSpPr>
          <p:cNvPr id="16" name="사각형: 둥근 모서리 54">
            <a:extLst>
              <a:ext uri="{FF2B5EF4-FFF2-40B4-BE49-F238E27FC236}">
                <a16:creationId xmlns:a16="http://schemas.microsoft.com/office/drawing/2014/main" id="{08816188-6ECA-5CA7-0547-F513EC93F5D6}"/>
              </a:ext>
            </a:extLst>
          </p:cNvPr>
          <p:cNvSpPr/>
          <p:nvPr/>
        </p:nvSpPr>
        <p:spPr>
          <a:xfrm>
            <a:off x="5220976" y="606935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A</a:t>
            </a:r>
          </a:p>
          <a:p>
            <a:r>
              <a:rPr lang="en-US" altLang="ko-KR" sz="1000"/>
              <a:t>Task 3</a:t>
            </a:r>
          </a:p>
          <a:p>
            <a:r>
              <a:rPr lang="en-US" altLang="ko-KR" sz="1000" dirty="0"/>
              <a:t>Partition 5,6</a:t>
            </a:r>
            <a:endParaRPr lang="ko-KR" altLang="en-US" sz="1000" dirty="0"/>
          </a:p>
        </p:txBody>
      </p:sp>
      <p:sp>
        <p:nvSpPr>
          <p:cNvPr id="17" name="사각형: 둥근 모서리 54">
            <a:extLst>
              <a:ext uri="{FF2B5EF4-FFF2-40B4-BE49-F238E27FC236}">
                <a16:creationId xmlns:a16="http://schemas.microsoft.com/office/drawing/2014/main" id="{3543A398-2905-23AA-8DBD-99AFA401FC6D}"/>
              </a:ext>
            </a:extLst>
          </p:cNvPr>
          <p:cNvSpPr/>
          <p:nvPr/>
        </p:nvSpPr>
        <p:spPr>
          <a:xfrm>
            <a:off x="2484672" y="2077967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B</a:t>
            </a:r>
          </a:p>
          <a:p>
            <a:r>
              <a:rPr lang="en-US" altLang="ko-KR" sz="1000"/>
              <a:t>Task 1</a:t>
            </a:r>
          </a:p>
          <a:p>
            <a:r>
              <a:rPr lang="en-US" altLang="ko-KR" sz="1000" dirty="0"/>
              <a:t>Partition 1,2,3</a:t>
            </a:r>
            <a:endParaRPr lang="ko-KR" altLang="en-US" sz="1000" dirty="0"/>
          </a:p>
        </p:txBody>
      </p:sp>
      <p:sp>
        <p:nvSpPr>
          <p:cNvPr id="18" name="사각형: 둥근 모서리 54">
            <a:extLst>
              <a:ext uri="{FF2B5EF4-FFF2-40B4-BE49-F238E27FC236}">
                <a16:creationId xmlns:a16="http://schemas.microsoft.com/office/drawing/2014/main" id="{19B60079-97E5-3EAD-EE3F-76A200ECDC74}"/>
              </a:ext>
            </a:extLst>
          </p:cNvPr>
          <p:cNvSpPr/>
          <p:nvPr/>
        </p:nvSpPr>
        <p:spPr>
          <a:xfrm>
            <a:off x="3852824" y="1342451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A</a:t>
            </a:r>
          </a:p>
          <a:p>
            <a:r>
              <a:rPr lang="en-US" altLang="ko-KR" sz="1000"/>
              <a:t>Task 2</a:t>
            </a:r>
          </a:p>
          <a:p>
            <a:r>
              <a:rPr lang="en-US" altLang="ko-KR" sz="1000" dirty="0"/>
              <a:t>Partition 3,4</a:t>
            </a:r>
            <a:endParaRPr lang="ko-KR" altLang="en-US" sz="1000" dirty="0"/>
          </a:p>
        </p:txBody>
      </p:sp>
      <p:sp>
        <p:nvSpPr>
          <p:cNvPr id="19" name="사각형: 둥근 모서리 54">
            <a:extLst>
              <a:ext uri="{FF2B5EF4-FFF2-40B4-BE49-F238E27FC236}">
                <a16:creationId xmlns:a16="http://schemas.microsoft.com/office/drawing/2014/main" id="{FF2D342D-A938-5038-0E00-F29A8FD97B64}"/>
              </a:ext>
            </a:extLst>
          </p:cNvPr>
          <p:cNvSpPr/>
          <p:nvPr/>
        </p:nvSpPr>
        <p:spPr>
          <a:xfrm>
            <a:off x="5220976" y="1348583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B</a:t>
            </a:r>
          </a:p>
          <a:p>
            <a:r>
              <a:rPr lang="en-US" altLang="ko-KR" sz="1000"/>
              <a:t>Task 2</a:t>
            </a:r>
          </a:p>
          <a:p>
            <a:r>
              <a:rPr lang="en-US" altLang="ko-KR" sz="1000" dirty="0"/>
              <a:t>Partition 5,6,7</a:t>
            </a:r>
            <a:endParaRPr lang="ko-KR" altLang="en-US" sz="1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3AFDEEB-4628-A885-3FE7-28237DC9F3CC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391980" y="102879"/>
            <a:ext cx="0" cy="3086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E43FF27-2E11-742F-8C44-D4F2BAE31AC5}"/>
              </a:ext>
            </a:extLst>
          </p:cNvPr>
          <p:cNvSpPr txBox="1"/>
          <p:nvPr/>
        </p:nvSpPr>
        <p:spPr>
          <a:xfrm>
            <a:off x="4391980" y="121960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50" i="1"/>
              <a:t>Rest API</a:t>
            </a:r>
          </a:p>
        </p:txBody>
      </p:sp>
      <p:sp>
        <p:nvSpPr>
          <p:cNvPr id="4" name="사각형: 둥근 모서리 54">
            <a:extLst>
              <a:ext uri="{FF2B5EF4-FFF2-40B4-BE49-F238E27FC236}">
                <a16:creationId xmlns:a16="http://schemas.microsoft.com/office/drawing/2014/main" id="{3282700C-7455-B766-A2DA-447AE04E3C52}"/>
              </a:ext>
            </a:extLst>
          </p:cNvPr>
          <p:cNvSpPr/>
          <p:nvPr/>
        </p:nvSpPr>
        <p:spPr>
          <a:xfrm>
            <a:off x="2267744" y="4414827"/>
            <a:ext cx="3816415" cy="527913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 dirty="0"/>
              <a:t>Worker</a:t>
            </a:r>
            <a:r>
              <a:rPr lang="en-US" altLang="ko-KR" sz="1000" dirty="0"/>
              <a:t> : Process</a:t>
            </a:r>
          </a:p>
          <a:p>
            <a:r>
              <a:rPr lang="en-US" altLang="ko-KR" sz="1000" b="1" dirty="0"/>
              <a:t>Connector Instance, Task </a:t>
            </a:r>
            <a:r>
              <a:rPr lang="en-US" altLang="ko-KR" sz="1000" dirty="0"/>
              <a:t>: Thread</a:t>
            </a:r>
          </a:p>
          <a:p>
            <a:r>
              <a:rPr lang="en-US" altLang="ko-KR" sz="1000" b="1" dirty="0"/>
              <a:t>Converter, Transforms </a:t>
            </a:r>
            <a:r>
              <a:rPr lang="en-US" altLang="ko-KR" sz="1000" dirty="0"/>
              <a:t>: Class</a:t>
            </a:r>
            <a:endParaRPr lang="ko-KR" altLang="en-US" sz="1000" dirty="0"/>
          </a:p>
        </p:txBody>
      </p:sp>
      <p:sp>
        <p:nvSpPr>
          <p:cNvPr id="23" name="사각형: 둥근 모서리 54">
            <a:extLst>
              <a:ext uri="{FF2B5EF4-FFF2-40B4-BE49-F238E27FC236}">
                <a16:creationId xmlns:a16="http://schemas.microsoft.com/office/drawing/2014/main" id="{B41B3CDF-CC6F-FDF3-8E55-75E5DD59336C}"/>
              </a:ext>
            </a:extLst>
          </p:cNvPr>
          <p:cNvSpPr/>
          <p:nvPr/>
        </p:nvSpPr>
        <p:spPr>
          <a:xfrm>
            <a:off x="2484672" y="2813483"/>
            <a:ext cx="3814616" cy="34093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Converter</a:t>
            </a:r>
            <a:endParaRPr lang="ko-KR" altLang="en-US" sz="1000" dirty="0"/>
          </a:p>
        </p:txBody>
      </p:sp>
      <p:sp>
        <p:nvSpPr>
          <p:cNvPr id="25" name="사각형: 둥근 모서리 54">
            <a:extLst>
              <a:ext uri="{FF2B5EF4-FFF2-40B4-BE49-F238E27FC236}">
                <a16:creationId xmlns:a16="http://schemas.microsoft.com/office/drawing/2014/main" id="{F6A92BD1-500A-B953-A0C1-73060EB87557}"/>
              </a:ext>
            </a:extLst>
          </p:cNvPr>
          <p:cNvSpPr/>
          <p:nvPr/>
        </p:nvSpPr>
        <p:spPr>
          <a:xfrm>
            <a:off x="2484672" y="3241860"/>
            <a:ext cx="3814616" cy="34093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Transform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17831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25A6A6-B289-A149-821D-90318FC4A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6">
            <a:extLst>
              <a:ext uri="{FF2B5EF4-FFF2-40B4-BE49-F238E27FC236}">
                <a16:creationId xmlns:a16="http://schemas.microsoft.com/office/drawing/2014/main" id="{C4D03961-5E87-BF8D-5DDF-E2F17D9FF1C8}"/>
              </a:ext>
            </a:extLst>
          </p:cNvPr>
          <p:cNvSpPr/>
          <p:nvPr/>
        </p:nvSpPr>
        <p:spPr>
          <a:xfrm>
            <a:off x="2267744" y="411510"/>
            <a:ext cx="4248472" cy="3946977"/>
          </a:xfrm>
          <a:prstGeom prst="roundRect">
            <a:avLst>
              <a:gd name="adj" fmla="val 2699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Kafka Connect Cluster</a:t>
            </a:r>
            <a:endParaRPr lang="ko-KR" altLang="en-US" sz="1000" dirty="0"/>
          </a:p>
        </p:txBody>
      </p:sp>
      <p:sp>
        <p:nvSpPr>
          <p:cNvPr id="2" name="사각형: 둥근 모서리 6">
            <a:extLst>
              <a:ext uri="{FF2B5EF4-FFF2-40B4-BE49-F238E27FC236}">
                <a16:creationId xmlns:a16="http://schemas.microsoft.com/office/drawing/2014/main" id="{B5EF0DFB-41FB-B2D0-7F88-7B57AECBB4B2}"/>
              </a:ext>
            </a:extLst>
          </p:cNvPr>
          <p:cNvSpPr/>
          <p:nvPr/>
        </p:nvSpPr>
        <p:spPr>
          <a:xfrm>
            <a:off x="2411760" y="545320"/>
            <a:ext cx="1224136" cy="3466591"/>
          </a:xfrm>
          <a:prstGeom prst="roundRect">
            <a:avLst>
              <a:gd name="adj" fmla="val 435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b="1" dirty="0"/>
              <a:t>Leader</a:t>
            </a:r>
          </a:p>
          <a:p>
            <a:pPr algn="ctr"/>
            <a:r>
              <a:rPr lang="en-US" altLang="ko-KR" sz="1000" dirty="0"/>
              <a:t>Worker</a:t>
            </a:r>
          </a:p>
        </p:txBody>
      </p:sp>
      <p:sp>
        <p:nvSpPr>
          <p:cNvPr id="3" name="사각형: 둥근 모서리 57">
            <a:extLst>
              <a:ext uri="{FF2B5EF4-FFF2-40B4-BE49-F238E27FC236}">
                <a16:creationId xmlns:a16="http://schemas.microsoft.com/office/drawing/2014/main" id="{9BF59FEF-6D32-0822-ACC8-9B750B690575}"/>
              </a:ext>
            </a:extLst>
          </p:cNvPr>
          <p:cNvSpPr/>
          <p:nvPr/>
        </p:nvSpPr>
        <p:spPr>
          <a:xfrm>
            <a:off x="3779912" y="534927"/>
            <a:ext cx="1224136" cy="3476984"/>
          </a:xfrm>
          <a:prstGeom prst="roundRect">
            <a:avLst>
              <a:gd name="adj" fmla="val 5697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Worker</a:t>
            </a:r>
            <a:endParaRPr lang="ko-KR" altLang="en-US" sz="1000" dirty="0"/>
          </a:p>
        </p:txBody>
      </p:sp>
      <p:sp>
        <p:nvSpPr>
          <p:cNvPr id="7" name="사각형: 둥근 모서리 66">
            <a:extLst>
              <a:ext uri="{FF2B5EF4-FFF2-40B4-BE49-F238E27FC236}">
                <a16:creationId xmlns:a16="http://schemas.microsoft.com/office/drawing/2014/main" id="{07F238ED-CDC2-3D1C-BAF2-920977E91B13}"/>
              </a:ext>
            </a:extLst>
          </p:cNvPr>
          <p:cNvSpPr/>
          <p:nvPr/>
        </p:nvSpPr>
        <p:spPr>
          <a:xfrm>
            <a:off x="5148064" y="534927"/>
            <a:ext cx="1224136" cy="3476984"/>
          </a:xfrm>
          <a:prstGeom prst="roundRect">
            <a:avLst>
              <a:gd name="adj" fmla="val 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Worker</a:t>
            </a:r>
            <a:endParaRPr lang="ko-KR" altLang="en-US" sz="1000" dirty="0"/>
          </a:p>
        </p:txBody>
      </p:sp>
      <p:sp>
        <p:nvSpPr>
          <p:cNvPr id="8" name="사각형: 둥근 모서리 54">
            <a:extLst>
              <a:ext uri="{FF2B5EF4-FFF2-40B4-BE49-F238E27FC236}">
                <a16:creationId xmlns:a16="http://schemas.microsoft.com/office/drawing/2014/main" id="{BBF1D0F4-16A5-6A88-9FAD-AB05359A946F}"/>
              </a:ext>
            </a:extLst>
          </p:cNvPr>
          <p:cNvSpPr/>
          <p:nvPr/>
        </p:nvSpPr>
        <p:spPr>
          <a:xfrm>
            <a:off x="2484672" y="606935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A</a:t>
            </a:r>
          </a:p>
          <a:p>
            <a:r>
              <a:rPr lang="en-US" altLang="ko-KR" sz="1000"/>
              <a:t>Instance</a:t>
            </a:r>
            <a:endParaRPr lang="ko-KR" altLang="en-US" sz="1000" dirty="0"/>
          </a:p>
        </p:txBody>
      </p:sp>
      <p:sp>
        <p:nvSpPr>
          <p:cNvPr id="14" name="사각형: 둥근 모서리 54">
            <a:extLst>
              <a:ext uri="{FF2B5EF4-FFF2-40B4-BE49-F238E27FC236}">
                <a16:creationId xmlns:a16="http://schemas.microsoft.com/office/drawing/2014/main" id="{6D9FA214-AF27-59F6-A8A3-5349B5B4BA74}"/>
              </a:ext>
            </a:extLst>
          </p:cNvPr>
          <p:cNvSpPr/>
          <p:nvPr/>
        </p:nvSpPr>
        <p:spPr>
          <a:xfrm>
            <a:off x="2484672" y="1342451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A</a:t>
            </a:r>
          </a:p>
          <a:p>
            <a:r>
              <a:rPr lang="en-US" altLang="ko-KR" sz="1000"/>
              <a:t>Task 1</a:t>
            </a:r>
          </a:p>
          <a:p>
            <a:r>
              <a:rPr lang="en-US" altLang="ko-KR" sz="1000" dirty="0"/>
              <a:t>Partition 1,2</a:t>
            </a:r>
            <a:endParaRPr lang="ko-KR" altLang="en-US" sz="1000" dirty="0"/>
          </a:p>
        </p:txBody>
      </p:sp>
      <p:sp>
        <p:nvSpPr>
          <p:cNvPr id="15" name="사각형: 둥근 모서리 54">
            <a:extLst>
              <a:ext uri="{FF2B5EF4-FFF2-40B4-BE49-F238E27FC236}">
                <a16:creationId xmlns:a16="http://schemas.microsoft.com/office/drawing/2014/main" id="{773A3303-DC92-DA29-1C5A-BB97699A7553}"/>
              </a:ext>
            </a:extLst>
          </p:cNvPr>
          <p:cNvSpPr/>
          <p:nvPr/>
        </p:nvSpPr>
        <p:spPr>
          <a:xfrm>
            <a:off x="3852824" y="606935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B</a:t>
            </a:r>
          </a:p>
          <a:p>
            <a:r>
              <a:rPr lang="en-US" altLang="ko-KR" sz="1000"/>
              <a:t>Instance</a:t>
            </a:r>
            <a:endParaRPr lang="ko-KR" altLang="en-US" sz="1000" dirty="0"/>
          </a:p>
        </p:txBody>
      </p:sp>
      <p:sp>
        <p:nvSpPr>
          <p:cNvPr id="16" name="사각형: 둥근 모서리 54">
            <a:extLst>
              <a:ext uri="{FF2B5EF4-FFF2-40B4-BE49-F238E27FC236}">
                <a16:creationId xmlns:a16="http://schemas.microsoft.com/office/drawing/2014/main" id="{15DCB7C9-7A37-EC5A-44D7-D6EEB81E1D98}"/>
              </a:ext>
            </a:extLst>
          </p:cNvPr>
          <p:cNvSpPr/>
          <p:nvPr/>
        </p:nvSpPr>
        <p:spPr>
          <a:xfrm>
            <a:off x="5220976" y="606935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A</a:t>
            </a:r>
          </a:p>
          <a:p>
            <a:r>
              <a:rPr lang="en-US" altLang="ko-KR" sz="1000"/>
              <a:t>Task 3</a:t>
            </a:r>
          </a:p>
          <a:p>
            <a:r>
              <a:rPr lang="en-US" altLang="ko-KR" sz="1000" dirty="0"/>
              <a:t>Partition 5,6</a:t>
            </a:r>
            <a:endParaRPr lang="ko-KR" altLang="en-US" sz="1000" dirty="0"/>
          </a:p>
        </p:txBody>
      </p:sp>
      <p:sp>
        <p:nvSpPr>
          <p:cNvPr id="17" name="사각형: 둥근 모서리 54">
            <a:extLst>
              <a:ext uri="{FF2B5EF4-FFF2-40B4-BE49-F238E27FC236}">
                <a16:creationId xmlns:a16="http://schemas.microsoft.com/office/drawing/2014/main" id="{FF69C6CB-7D8E-766E-FB0F-728FC38DE6F6}"/>
              </a:ext>
            </a:extLst>
          </p:cNvPr>
          <p:cNvSpPr/>
          <p:nvPr/>
        </p:nvSpPr>
        <p:spPr>
          <a:xfrm>
            <a:off x="2484672" y="2077967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B</a:t>
            </a:r>
          </a:p>
          <a:p>
            <a:r>
              <a:rPr lang="en-US" altLang="ko-KR" sz="1000"/>
              <a:t>Task 1</a:t>
            </a:r>
          </a:p>
          <a:p>
            <a:r>
              <a:rPr lang="en-US" altLang="ko-KR" sz="1000" dirty="0"/>
              <a:t>Partition 1,2,3</a:t>
            </a:r>
            <a:endParaRPr lang="ko-KR" altLang="en-US" sz="1000" dirty="0"/>
          </a:p>
        </p:txBody>
      </p:sp>
      <p:sp>
        <p:nvSpPr>
          <p:cNvPr id="18" name="사각형: 둥근 모서리 54">
            <a:extLst>
              <a:ext uri="{FF2B5EF4-FFF2-40B4-BE49-F238E27FC236}">
                <a16:creationId xmlns:a16="http://schemas.microsoft.com/office/drawing/2014/main" id="{1D44539E-BADC-E48B-382E-E42376295DAA}"/>
              </a:ext>
            </a:extLst>
          </p:cNvPr>
          <p:cNvSpPr/>
          <p:nvPr/>
        </p:nvSpPr>
        <p:spPr>
          <a:xfrm>
            <a:off x="3852824" y="1342451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A</a:t>
            </a:r>
          </a:p>
          <a:p>
            <a:r>
              <a:rPr lang="en-US" altLang="ko-KR" sz="1000"/>
              <a:t>Task 2</a:t>
            </a:r>
          </a:p>
          <a:p>
            <a:r>
              <a:rPr lang="en-US" altLang="ko-KR" sz="1000" dirty="0"/>
              <a:t>Partition 3,4</a:t>
            </a:r>
            <a:endParaRPr lang="ko-KR" altLang="en-US" sz="1000" dirty="0"/>
          </a:p>
        </p:txBody>
      </p:sp>
      <p:sp>
        <p:nvSpPr>
          <p:cNvPr id="19" name="사각형: 둥근 모서리 54">
            <a:extLst>
              <a:ext uri="{FF2B5EF4-FFF2-40B4-BE49-F238E27FC236}">
                <a16:creationId xmlns:a16="http://schemas.microsoft.com/office/drawing/2014/main" id="{D3F537AD-BF34-C2D1-F120-C3348C13BB27}"/>
              </a:ext>
            </a:extLst>
          </p:cNvPr>
          <p:cNvSpPr/>
          <p:nvPr/>
        </p:nvSpPr>
        <p:spPr>
          <a:xfrm>
            <a:off x="5220976" y="1348583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B</a:t>
            </a:r>
          </a:p>
          <a:p>
            <a:r>
              <a:rPr lang="en-US" altLang="ko-KR" sz="1000"/>
              <a:t>Task 2</a:t>
            </a:r>
          </a:p>
          <a:p>
            <a:r>
              <a:rPr lang="en-US" altLang="ko-KR" sz="1000" dirty="0"/>
              <a:t>Partition 5,6,7</a:t>
            </a:r>
            <a:endParaRPr lang="ko-KR" altLang="en-US" sz="1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EC42979-DB6B-D275-5395-90FCD5985512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391980" y="102879"/>
            <a:ext cx="0" cy="3086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C3D8112-4F26-707D-1493-BAAF89370CA5}"/>
              </a:ext>
            </a:extLst>
          </p:cNvPr>
          <p:cNvSpPr txBox="1"/>
          <p:nvPr/>
        </p:nvSpPr>
        <p:spPr>
          <a:xfrm>
            <a:off x="4391980" y="121960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50" i="1"/>
              <a:t>Rest API</a:t>
            </a:r>
          </a:p>
        </p:txBody>
      </p:sp>
      <p:sp>
        <p:nvSpPr>
          <p:cNvPr id="4" name="사각형: 둥근 모서리 54">
            <a:extLst>
              <a:ext uri="{FF2B5EF4-FFF2-40B4-BE49-F238E27FC236}">
                <a16:creationId xmlns:a16="http://schemas.microsoft.com/office/drawing/2014/main" id="{9FDD7A01-6D2F-7896-41CB-CF3AD95A7312}"/>
              </a:ext>
            </a:extLst>
          </p:cNvPr>
          <p:cNvSpPr/>
          <p:nvPr/>
        </p:nvSpPr>
        <p:spPr>
          <a:xfrm>
            <a:off x="2267744" y="4414827"/>
            <a:ext cx="3816415" cy="527913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 dirty="0"/>
              <a:t>Worker</a:t>
            </a:r>
            <a:r>
              <a:rPr lang="en-US" altLang="ko-KR" sz="1000" dirty="0"/>
              <a:t> : Process</a:t>
            </a:r>
          </a:p>
          <a:p>
            <a:r>
              <a:rPr lang="en-US" altLang="ko-KR" sz="1000" b="1" dirty="0"/>
              <a:t>Connector Instance, Task </a:t>
            </a:r>
            <a:r>
              <a:rPr lang="en-US" altLang="ko-KR" sz="1000" dirty="0"/>
              <a:t>: Thread</a:t>
            </a:r>
          </a:p>
          <a:p>
            <a:r>
              <a:rPr lang="en-US" altLang="ko-KR" sz="1000" b="1" dirty="0"/>
              <a:t>Converter, Transforms </a:t>
            </a:r>
            <a:r>
              <a:rPr lang="en-US" altLang="ko-KR" sz="1000" dirty="0"/>
              <a:t>: Class</a:t>
            </a:r>
            <a:endParaRPr lang="ko-KR" altLang="en-US" sz="1000" dirty="0"/>
          </a:p>
        </p:txBody>
      </p:sp>
      <p:sp>
        <p:nvSpPr>
          <p:cNvPr id="23" name="사각형: 둥근 모서리 54">
            <a:extLst>
              <a:ext uri="{FF2B5EF4-FFF2-40B4-BE49-F238E27FC236}">
                <a16:creationId xmlns:a16="http://schemas.microsoft.com/office/drawing/2014/main" id="{F7A51299-3B3F-BDC0-360F-32950B122522}"/>
              </a:ext>
            </a:extLst>
          </p:cNvPr>
          <p:cNvSpPr/>
          <p:nvPr/>
        </p:nvSpPr>
        <p:spPr>
          <a:xfrm>
            <a:off x="2484672" y="2813483"/>
            <a:ext cx="1078312" cy="34093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Converter</a:t>
            </a:r>
            <a:endParaRPr lang="ko-KR" altLang="en-US" sz="1000" dirty="0"/>
          </a:p>
        </p:txBody>
      </p:sp>
      <p:sp>
        <p:nvSpPr>
          <p:cNvPr id="25" name="사각형: 둥근 모서리 54">
            <a:extLst>
              <a:ext uri="{FF2B5EF4-FFF2-40B4-BE49-F238E27FC236}">
                <a16:creationId xmlns:a16="http://schemas.microsoft.com/office/drawing/2014/main" id="{EE9C7B33-24C3-CC10-FC7E-9F7C2D588003}"/>
              </a:ext>
            </a:extLst>
          </p:cNvPr>
          <p:cNvSpPr/>
          <p:nvPr/>
        </p:nvSpPr>
        <p:spPr>
          <a:xfrm>
            <a:off x="2484672" y="3241860"/>
            <a:ext cx="1078312" cy="34093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Transforms</a:t>
            </a:r>
            <a:endParaRPr lang="ko-KR" altLang="en-US" sz="1000" dirty="0"/>
          </a:p>
        </p:txBody>
      </p:sp>
      <p:sp>
        <p:nvSpPr>
          <p:cNvPr id="27" name="사각형: 둥근 모서리 54">
            <a:extLst>
              <a:ext uri="{FF2B5EF4-FFF2-40B4-BE49-F238E27FC236}">
                <a16:creationId xmlns:a16="http://schemas.microsoft.com/office/drawing/2014/main" id="{E05AFAF3-DC61-04CF-F808-F374B891EE0C}"/>
              </a:ext>
            </a:extLst>
          </p:cNvPr>
          <p:cNvSpPr/>
          <p:nvPr/>
        </p:nvSpPr>
        <p:spPr>
          <a:xfrm>
            <a:off x="3852824" y="2813483"/>
            <a:ext cx="1078312" cy="34093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Converter</a:t>
            </a:r>
            <a:endParaRPr lang="ko-KR" altLang="en-US" sz="1000" dirty="0"/>
          </a:p>
        </p:txBody>
      </p:sp>
      <p:sp>
        <p:nvSpPr>
          <p:cNvPr id="28" name="사각형: 둥근 모서리 54">
            <a:extLst>
              <a:ext uri="{FF2B5EF4-FFF2-40B4-BE49-F238E27FC236}">
                <a16:creationId xmlns:a16="http://schemas.microsoft.com/office/drawing/2014/main" id="{9295135A-54A3-4ADF-EDA8-F9002EB44C53}"/>
              </a:ext>
            </a:extLst>
          </p:cNvPr>
          <p:cNvSpPr/>
          <p:nvPr/>
        </p:nvSpPr>
        <p:spPr>
          <a:xfrm>
            <a:off x="3852824" y="3241860"/>
            <a:ext cx="1078312" cy="34093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Transform</a:t>
            </a:r>
            <a:endParaRPr lang="ko-KR" altLang="en-US" sz="1000" dirty="0"/>
          </a:p>
        </p:txBody>
      </p:sp>
      <p:sp>
        <p:nvSpPr>
          <p:cNvPr id="29" name="사각형: 둥근 모서리 54">
            <a:extLst>
              <a:ext uri="{FF2B5EF4-FFF2-40B4-BE49-F238E27FC236}">
                <a16:creationId xmlns:a16="http://schemas.microsoft.com/office/drawing/2014/main" id="{AA195181-6B72-6E8F-5B02-AE14E691115D}"/>
              </a:ext>
            </a:extLst>
          </p:cNvPr>
          <p:cNvSpPr/>
          <p:nvPr/>
        </p:nvSpPr>
        <p:spPr>
          <a:xfrm>
            <a:off x="5220976" y="2814454"/>
            <a:ext cx="1078312" cy="34093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Converter</a:t>
            </a:r>
            <a:endParaRPr lang="ko-KR" altLang="en-US" sz="1000" dirty="0"/>
          </a:p>
        </p:txBody>
      </p:sp>
      <p:sp>
        <p:nvSpPr>
          <p:cNvPr id="30" name="사각형: 둥근 모서리 54">
            <a:extLst>
              <a:ext uri="{FF2B5EF4-FFF2-40B4-BE49-F238E27FC236}">
                <a16:creationId xmlns:a16="http://schemas.microsoft.com/office/drawing/2014/main" id="{76878769-BB09-131C-D865-E693637EF879}"/>
              </a:ext>
            </a:extLst>
          </p:cNvPr>
          <p:cNvSpPr/>
          <p:nvPr/>
        </p:nvSpPr>
        <p:spPr>
          <a:xfrm>
            <a:off x="5220976" y="3242831"/>
            <a:ext cx="1078312" cy="34093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Transforms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876049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AABCDA-3315-2CBC-FC97-9F3C790C1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6">
            <a:extLst>
              <a:ext uri="{FF2B5EF4-FFF2-40B4-BE49-F238E27FC236}">
                <a16:creationId xmlns:a16="http://schemas.microsoft.com/office/drawing/2014/main" id="{CBFA8C94-CE5B-8663-7207-98B9BF51B61B}"/>
              </a:ext>
            </a:extLst>
          </p:cNvPr>
          <p:cNvSpPr/>
          <p:nvPr/>
        </p:nvSpPr>
        <p:spPr>
          <a:xfrm>
            <a:off x="2267744" y="864158"/>
            <a:ext cx="4248472" cy="3147752"/>
          </a:xfrm>
          <a:prstGeom prst="roundRect">
            <a:avLst>
              <a:gd name="adj" fmla="val 2699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Kafka Connect Cluster</a:t>
            </a:r>
            <a:endParaRPr lang="ko-KR" altLang="en-US" sz="1000" dirty="0"/>
          </a:p>
        </p:txBody>
      </p:sp>
      <p:sp>
        <p:nvSpPr>
          <p:cNvPr id="2" name="사각형: 둥근 모서리 6">
            <a:extLst>
              <a:ext uri="{FF2B5EF4-FFF2-40B4-BE49-F238E27FC236}">
                <a16:creationId xmlns:a16="http://schemas.microsoft.com/office/drawing/2014/main" id="{EB2B9AA4-39E7-891D-596C-47F26D2793C8}"/>
              </a:ext>
            </a:extLst>
          </p:cNvPr>
          <p:cNvSpPr/>
          <p:nvPr/>
        </p:nvSpPr>
        <p:spPr>
          <a:xfrm>
            <a:off x="2411760" y="997968"/>
            <a:ext cx="1224136" cy="2654544"/>
          </a:xfrm>
          <a:prstGeom prst="roundRect">
            <a:avLst>
              <a:gd name="adj" fmla="val 435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b="1" dirty="0"/>
              <a:t>Leader</a:t>
            </a:r>
          </a:p>
          <a:p>
            <a:pPr algn="ctr"/>
            <a:r>
              <a:rPr lang="en-US" altLang="ko-KR" sz="1000" dirty="0"/>
              <a:t>Worker</a:t>
            </a:r>
          </a:p>
        </p:txBody>
      </p:sp>
      <p:sp>
        <p:nvSpPr>
          <p:cNvPr id="3" name="사각형: 둥근 모서리 57">
            <a:extLst>
              <a:ext uri="{FF2B5EF4-FFF2-40B4-BE49-F238E27FC236}">
                <a16:creationId xmlns:a16="http://schemas.microsoft.com/office/drawing/2014/main" id="{0A0983B7-AA73-42C5-6FC6-0FA5B200679C}"/>
              </a:ext>
            </a:extLst>
          </p:cNvPr>
          <p:cNvSpPr/>
          <p:nvPr/>
        </p:nvSpPr>
        <p:spPr>
          <a:xfrm>
            <a:off x="3779912" y="987574"/>
            <a:ext cx="1224136" cy="2664296"/>
          </a:xfrm>
          <a:prstGeom prst="roundRect">
            <a:avLst>
              <a:gd name="adj" fmla="val 5697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Worker</a:t>
            </a:r>
            <a:endParaRPr lang="ko-KR" altLang="en-US" sz="1000" dirty="0"/>
          </a:p>
        </p:txBody>
      </p:sp>
      <p:sp>
        <p:nvSpPr>
          <p:cNvPr id="7" name="사각형: 둥근 모서리 66">
            <a:extLst>
              <a:ext uri="{FF2B5EF4-FFF2-40B4-BE49-F238E27FC236}">
                <a16:creationId xmlns:a16="http://schemas.microsoft.com/office/drawing/2014/main" id="{DBA60F36-1D0F-2153-E771-D273648A2169}"/>
              </a:ext>
            </a:extLst>
          </p:cNvPr>
          <p:cNvSpPr/>
          <p:nvPr/>
        </p:nvSpPr>
        <p:spPr>
          <a:xfrm>
            <a:off x="5148064" y="987574"/>
            <a:ext cx="1224136" cy="2664296"/>
          </a:xfrm>
          <a:prstGeom prst="roundRect">
            <a:avLst>
              <a:gd name="adj" fmla="val 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Worker</a:t>
            </a:r>
            <a:endParaRPr lang="ko-KR" altLang="en-US" sz="1000" dirty="0"/>
          </a:p>
        </p:txBody>
      </p:sp>
      <p:sp>
        <p:nvSpPr>
          <p:cNvPr id="8" name="사각형: 둥근 모서리 54">
            <a:extLst>
              <a:ext uri="{FF2B5EF4-FFF2-40B4-BE49-F238E27FC236}">
                <a16:creationId xmlns:a16="http://schemas.microsoft.com/office/drawing/2014/main" id="{7150E1F2-0C4E-A329-685A-22FE133C6EAB}"/>
              </a:ext>
            </a:extLst>
          </p:cNvPr>
          <p:cNvSpPr/>
          <p:nvPr/>
        </p:nvSpPr>
        <p:spPr>
          <a:xfrm>
            <a:off x="2484672" y="1059582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A</a:t>
            </a:r>
          </a:p>
          <a:p>
            <a:r>
              <a:rPr lang="en-US" altLang="ko-KR" sz="1000"/>
              <a:t>Instance</a:t>
            </a:r>
            <a:endParaRPr lang="ko-KR" altLang="en-US" sz="1000" dirty="0"/>
          </a:p>
        </p:txBody>
      </p:sp>
      <p:sp>
        <p:nvSpPr>
          <p:cNvPr id="14" name="사각형: 둥근 모서리 54">
            <a:extLst>
              <a:ext uri="{FF2B5EF4-FFF2-40B4-BE49-F238E27FC236}">
                <a16:creationId xmlns:a16="http://schemas.microsoft.com/office/drawing/2014/main" id="{6B9CDDE6-B0D2-8860-8F5D-4EDD8A1341F9}"/>
              </a:ext>
            </a:extLst>
          </p:cNvPr>
          <p:cNvSpPr/>
          <p:nvPr/>
        </p:nvSpPr>
        <p:spPr>
          <a:xfrm>
            <a:off x="2484672" y="1795098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A</a:t>
            </a:r>
          </a:p>
          <a:p>
            <a:r>
              <a:rPr lang="en-US" altLang="ko-KR" sz="1000"/>
              <a:t>Task 1</a:t>
            </a:r>
          </a:p>
          <a:p>
            <a:r>
              <a:rPr lang="en-US" altLang="ko-KR" sz="1000" dirty="0"/>
              <a:t>Partition 1,2</a:t>
            </a:r>
            <a:endParaRPr lang="ko-KR" altLang="en-US" sz="1000" dirty="0"/>
          </a:p>
        </p:txBody>
      </p:sp>
      <p:sp>
        <p:nvSpPr>
          <p:cNvPr id="15" name="사각형: 둥근 모서리 54">
            <a:extLst>
              <a:ext uri="{FF2B5EF4-FFF2-40B4-BE49-F238E27FC236}">
                <a16:creationId xmlns:a16="http://schemas.microsoft.com/office/drawing/2014/main" id="{DA269BFA-1B65-4756-9C85-9D872E49EF13}"/>
              </a:ext>
            </a:extLst>
          </p:cNvPr>
          <p:cNvSpPr/>
          <p:nvPr/>
        </p:nvSpPr>
        <p:spPr>
          <a:xfrm>
            <a:off x="3852824" y="1059582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B</a:t>
            </a:r>
          </a:p>
          <a:p>
            <a:r>
              <a:rPr lang="en-US" altLang="ko-KR" sz="1000"/>
              <a:t>Instance</a:t>
            </a:r>
            <a:endParaRPr lang="ko-KR" altLang="en-US" sz="1000" dirty="0"/>
          </a:p>
        </p:txBody>
      </p:sp>
      <p:sp>
        <p:nvSpPr>
          <p:cNvPr id="16" name="사각형: 둥근 모서리 54">
            <a:extLst>
              <a:ext uri="{FF2B5EF4-FFF2-40B4-BE49-F238E27FC236}">
                <a16:creationId xmlns:a16="http://schemas.microsoft.com/office/drawing/2014/main" id="{AC52C811-1992-41E5-0F40-612464AF94FA}"/>
              </a:ext>
            </a:extLst>
          </p:cNvPr>
          <p:cNvSpPr/>
          <p:nvPr/>
        </p:nvSpPr>
        <p:spPr>
          <a:xfrm>
            <a:off x="5220976" y="1059582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A</a:t>
            </a:r>
          </a:p>
          <a:p>
            <a:r>
              <a:rPr lang="en-US" altLang="ko-KR" sz="1000"/>
              <a:t>Task 3</a:t>
            </a:r>
          </a:p>
          <a:p>
            <a:r>
              <a:rPr lang="en-US" altLang="ko-KR" sz="1000" dirty="0"/>
              <a:t>Partition 5,6</a:t>
            </a:r>
            <a:endParaRPr lang="ko-KR" altLang="en-US" sz="1000" dirty="0"/>
          </a:p>
        </p:txBody>
      </p:sp>
      <p:sp>
        <p:nvSpPr>
          <p:cNvPr id="17" name="사각형: 둥근 모서리 54">
            <a:extLst>
              <a:ext uri="{FF2B5EF4-FFF2-40B4-BE49-F238E27FC236}">
                <a16:creationId xmlns:a16="http://schemas.microsoft.com/office/drawing/2014/main" id="{09E0B5CD-6491-8DB6-6804-1069A8997BB6}"/>
              </a:ext>
            </a:extLst>
          </p:cNvPr>
          <p:cNvSpPr/>
          <p:nvPr/>
        </p:nvSpPr>
        <p:spPr>
          <a:xfrm>
            <a:off x="2484672" y="2530614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B</a:t>
            </a:r>
          </a:p>
          <a:p>
            <a:r>
              <a:rPr lang="en-US" altLang="ko-KR" sz="1000"/>
              <a:t>Task 1</a:t>
            </a:r>
          </a:p>
          <a:p>
            <a:r>
              <a:rPr lang="en-US" altLang="ko-KR" sz="1000" dirty="0"/>
              <a:t>Partition 1,2,3</a:t>
            </a:r>
            <a:endParaRPr lang="ko-KR" altLang="en-US" sz="1000" dirty="0"/>
          </a:p>
        </p:txBody>
      </p:sp>
      <p:sp>
        <p:nvSpPr>
          <p:cNvPr id="18" name="사각형: 둥근 모서리 54">
            <a:extLst>
              <a:ext uri="{FF2B5EF4-FFF2-40B4-BE49-F238E27FC236}">
                <a16:creationId xmlns:a16="http://schemas.microsoft.com/office/drawing/2014/main" id="{F140F78D-3F38-09CF-97BA-DF28C991CF6A}"/>
              </a:ext>
            </a:extLst>
          </p:cNvPr>
          <p:cNvSpPr/>
          <p:nvPr/>
        </p:nvSpPr>
        <p:spPr>
          <a:xfrm>
            <a:off x="3852824" y="1795098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A</a:t>
            </a:r>
          </a:p>
          <a:p>
            <a:r>
              <a:rPr lang="en-US" altLang="ko-KR" sz="1000"/>
              <a:t>Task 2</a:t>
            </a:r>
          </a:p>
          <a:p>
            <a:r>
              <a:rPr lang="en-US" altLang="ko-KR" sz="1000" dirty="0"/>
              <a:t>Partition 3,4</a:t>
            </a:r>
            <a:endParaRPr lang="ko-KR" altLang="en-US" sz="1000" dirty="0"/>
          </a:p>
        </p:txBody>
      </p:sp>
      <p:sp>
        <p:nvSpPr>
          <p:cNvPr id="19" name="사각형: 둥근 모서리 54">
            <a:extLst>
              <a:ext uri="{FF2B5EF4-FFF2-40B4-BE49-F238E27FC236}">
                <a16:creationId xmlns:a16="http://schemas.microsoft.com/office/drawing/2014/main" id="{BDBC2E37-7DEB-3E72-9727-D4396F37B97A}"/>
              </a:ext>
            </a:extLst>
          </p:cNvPr>
          <p:cNvSpPr/>
          <p:nvPr/>
        </p:nvSpPr>
        <p:spPr>
          <a:xfrm>
            <a:off x="5220976" y="1801230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B</a:t>
            </a:r>
          </a:p>
          <a:p>
            <a:r>
              <a:rPr lang="en-US" altLang="ko-KR" sz="1000"/>
              <a:t>Task 2</a:t>
            </a:r>
          </a:p>
          <a:p>
            <a:r>
              <a:rPr lang="en-US" altLang="ko-KR" sz="1000" dirty="0"/>
              <a:t>Partition 5,6,7</a:t>
            </a:r>
            <a:endParaRPr lang="ko-KR" altLang="en-US" sz="1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709824B-01A7-7599-3AA2-A7BC625B2B49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391980" y="555526"/>
            <a:ext cx="0" cy="308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8DFBFB1-C722-39BC-17AF-6F5CC9A9219B}"/>
              </a:ext>
            </a:extLst>
          </p:cNvPr>
          <p:cNvSpPr txBox="1"/>
          <p:nvPr/>
        </p:nvSpPr>
        <p:spPr>
          <a:xfrm>
            <a:off x="4391980" y="574607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50" i="1"/>
              <a:t>Rest API</a:t>
            </a:r>
          </a:p>
        </p:txBody>
      </p:sp>
      <p:sp>
        <p:nvSpPr>
          <p:cNvPr id="4" name="사각형: 둥근 모서리 54">
            <a:extLst>
              <a:ext uri="{FF2B5EF4-FFF2-40B4-BE49-F238E27FC236}">
                <a16:creationId xmlns:a16="http://schemas.microsoft.com/office/drawing/2014/main" id="{6A9B5AFB-60F9-7365-53CD-B0CD9125AEF9}"/>
              </a:ext>
            </a:extLst>
          </p:cNvPr>
          <p:cNvSpPr/>
          <p:nvPr/>
        </p:nvSpPr>
        <p:spPr>
          <a:xfrm>
            <a:off x="2267744" y="4011910"/>
            <a:ext cx="3816415" cy="317743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 dirty="0"/>
              <a:t>Worker</a:t>
            </a:r>
            <a:r>
              <a:rPr lang="en-US" altLang="ko-KR" sz="1000" dirty="0"/>
              <a:t> : Process,  </a:t>
            </a:r>
            <a:r>
              <a:rPr lang="en-US" altLang="ko-KR" sz="1000" b="1" dirty="0"/>
              <a:t>Connector Instance/Task </a:t>
            </a:r>
            <a:r>
              <a:rPr lang="en-US" altLang="ko-KR" sz="1000" dirty="0"/>
              <a:t>: Thread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76216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85743-EF01-3CB8-A0FD-1B1F25D3E2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사각형: 둥근 모서리 6">
            <a:extLst>
              <a:ext uri="{FF2B5EF4-FFF2-40B4-BE49-F238E27FC236}">
                <a16:creationId xmlns:a16="http://schemas.microsoft.com/office/drawing/2014/main" id="{A712C92A-1BCA-A0ED-34FC-2D23FEBA7D2C}"/>
              </a:ext>
            </a:extLst>
          </p:cNvPr>
          <p:cNvSpPr/>
          <p:nvPr/>
        </p:nvSpPr>
        <p:spPr>
          <a:xfrm>
            <a:off x="7098616" y="2108895"/>
            <a:ext cx="1508552" cy="781695"/>
          </a:xfrm>
          <a:prstGeom prst="roundRect">
            <a:avLst>
              <a:gd name="adj" fmla="val 6790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Kafka Cluster</a:t>
            </a:r>
            <a:endParaRPr lang="ko-KR" altLang="en-US" sz="1000" dirty="0"/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ACC26BFD-EB42-26D6-527A-714C81E0783C}"/>
              </a:ext>
            </a:extLst>
          </p:cNvPr>
          <p:cNvSpPr/>
          <p:nvPr/>
        </p:nvSpPr>
        <p:spPr>
          <a:xfrm>
            <a:off x="1043608" y="1383618"/>
            <a:ext cx="1152128" cy="504056"/>
          </a:xfrm>
          <a:prstGeom prst="ca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ysClr val="windowText" lastClr="000000"/>
                </a:solidFill>
              </a:rPr>
              <a:t>Data</a:t>
            </a:r>
            <a:r>
              <a:rPr lang="ko-KR" altLang="en-US" sz="1000">
                <a:solidFill>
                  <a:sysClr val="windowText" lastClr="000000"/>
                </a:solidFill>
              </a:rPr>
              <a:t> </a:t>
            </a:r>
            <a:r>
              <a:rPr lang="en-US" altLang="ko-KR" sz="1000">
                <a:solidFill>
                  <a:sysClr val="windowText" lastClr="000000"/>
                </a:solidFill>
              </a:rPr>
              <a:t>Source</a:t>
            </a:r>
            <a:endParaRPr lang="en-KR" sz="1000">
              <a:solidFill>
                <a:sysClr val="windowText" lastClr="000000"/>
              </a:solidFill>
            </a:endParaRPr>
          </a:p>
        </p:txBody>
      </p:sp>
      <p:sp>
        <p:nvSpPr>
          <p:cNvPr id="12" name="사각형: 둥근 모서리 54">
            <a:extLst>
              <a:ext uri="{FF2B5EF4-FFF2-40B4-BE49-F238E27FC236}">
                <a16:creationId xmlns:a16="http://schemas.microsoft.com/office/drawing/2014/main" id="{AE7CD1E8-FE25-D9C1-37F9-2D70C4DF494B}"/>
              </a:ext>
            </a:extLst>
          </p:cNvPr>
          <p:cNvSpPr/>
          <p:nvPr/>
        </p:nvSpPr>
        <p:spPr>
          <a:xfrm>
            <a:off x="7313736" y="2211710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Kafka Topic</a:t>
            </a:r>
            <a:endParaRPr lang="ko-KR" altLang="en-US" sz="1000" dirty="0"/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2F6E8C7D-7856-888F-02E2-975555598C62}"/>
              </a:ext>
            </a:extLst>
          </p:cNvPr>
          <p:cNvCxnSpPr>
            <a:cxnSpLocks/>
            <a:stCxn id="10" idx="3"/>
            <a:endCxn id="12" idx="0"/>
          </p:cNvCxnSpPr>
          <p:nvPr/>
        </p:nvCxnSpPr>
        <p:spPr>
          <a:xfrm>
            <a:off x="6577048" y="1635646"/>
            <a:ext cx="1275844" cy="5760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사각형: 둥근 모서리 6">
            <a:extLst>
              <a:ext uri="{FF2B5EF4-FFF2-40B4-BE49-F238E27FC236}">
                <a16:creationId xmlns:a16="http://schemas.microsoft.com/office/drawing/2014/main" id="{735E2646-BB9A-4157-C6C8-6BEDCF98BFF6}"/>
              </a:ext>
            </a:extLst>
          </p:cNvPr>
          <p:cNvSpPr/>
          <p:nvPr/>
        </p:nvSpPr>
        <p:spPr>
          <a:xfrm>
            <a:off x="2843808" y="1358007"/>
            <a:ext cx="3816424" cy="781695"/>
          </a:xfrm>
          <a:prstGeom prst="roundRect">
            <a:avLst>
              <a:gd name="adj" fmla="val 6790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Kafka Connect Cluster</a:t>
            </a:r>
            <a:endParaRPr lang="ko-KR" altLang="en-US" sz="1000" dirty="0"/>
          </a:p>
        </p:txBody>
      </p:sp>
      <p:sp>
        <p:nvSpPr>
          <p:cNvPr id="6" name="사각형: 둥근 모서리 54">
            <a:extLst>
              <a:ext uri="{FF2B5EF4-FFF2-40B4-BE49-F238E27FC236}">
                <a16:creationId xmlns:a16="http://schemas.microsoft.com/office/drawing/2014/main" id="{2AC723E9-EF78-E435-9F52-E81084AE2027}"/>
              </a:ext>
            </a:extLst>
          </p:cNvPr>
          <p:cNvSpPr/>
          <p:nvPr/>
        </p:nvSpPr>
        <p:spPr>
          <a:xfrm>
            <a:off x="2921568" y="1419622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Source</a:t>
            </a:r>
          </a:p>
          <a:p>
            <a:pPr algn="ctr"/>
            <a:r>
              <a:rPr lang="en-US" altLang="ko-KR" sz="1000"/>
              <a:t>Connector</a:t>
            </a:r>
          </a:p>
        </p:txBody>
      </p:sp>
      <p:sp>
        <p:nvSpPr>
          <p:cNvPr id="9" name="사각형: 둥근 모서리 54">
            <a:extLst>
              <a:ext uri="{FF2B5EF4-FFF2-40B4-BE49-F238E27FC236}">
                <a16:creationId xmlns:a16="http://schemas.microsoft.com/office/drawing/2014/main" id="{3A732A59-F3AD-C0F7-D1FE-773AC387AFF9}"/>
              </a:ext>
            </a:extLst>
          </p:cNvPr>
          <p:cNvSpPr/>
          <p:nvPr/>
        </p:nvSpPr>
        <p:spPr>
          <a:xfrm>
            <a:off x="4210152" y="1419622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Transforms</a:t>
            </a:r>
          </a:p>
          <a:p>
            <a:pPr algn="ctr"/>
            <a:r>
              <a:rPr lang="en-US" altLang="ko-KR" sz="1000" dirty="0"/>
              <a:t>(Optional)</a:t>
            </a:r>
            <a:endParaRPr lang="ko-KR" altLang="en-US" sz="1000" dirty="0"/>
          </a:p>
        </p:txBody>
      </p:sp>
      <p:sp>
        <p:nvSpPr>
          <p:cNvPr id="10" name="사각형: 둥근 모서리 54">
            <a:extLst>
              <a:ext uri="{FF2B5EF4-FFF2-40B4-BE49-F238E27FC236}">
                <a16:creationId xmlns:a16="http://schemas.microsoft.com/office/drawing/2014/main" id="{A1E9270B-C54D-D97A-AFDE-A46538103739}"/>
              </a:ext>
            </a:extLst>
          </p:cNvPr>
          <p:cNvSpPr/>
          <p:nvPr/>
        </p:nvSpPr>
        <p:spPr>
          <a:xfrm>
            <a:off x="5498736" y="1419622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Converter</a:t>
            </a:r>
            <a:endParaRPr lang="ko-KR" altLang="en-US" sz="1000" dirty="0"/>
          </a:p>
        </p:txBody>
      </p:sp>
      <p:sp>
        <p:nvSpPr>
          <p:cNvPr id="22" name="사각형: 둥근 모서리 6">
            <a:extLst>
              <a:ext uri="{FF2B5EF4-FFF2-40B4-BE49-F238E27FC236}">
                <a16:creationId xmlns:a16="http://schemas.microsoft.com/office/drawing/2014/main" id="{296ED77A-C52C-27AD-C773-60E9BC3E9C68}"/>
              </a:ext>
            </a:extLst>
          </p:cNvPr>
          <p:cNvSpPr/>
          <p:nvPr/>
        </p:nvSpPr>
        <p:spPr>
          <a:xfrm>
            <a:off x="2843808" y="2787774"/>
            <a:ext cx="3816424" cy="781695"/>
          </a:xfrm>
          <a:prstGeom prst="roundRect">
            <a:avLst>
              <a:gd name="adj" fmla="val 6790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Kafka Connect Cluster</a:t>
            </a:r>
            <a:endParaRPr lang="ko-KR" altLang="en-US" sz="1000" dirty="0"/>
          </a:p>
        </p:txBody>
      </p:sp>
      <p:sp>
        <p:nvSpPr>
          <p:cNvPr id="23" name="사각형: 둥근 모서리 54">
            <a:extLst>
              <a:ext uri="{FF2B5EF4-FFF2-40B4-BE49-F238E27FC236}">
                <a16:creationId xmlns:a16="http://schemas.microsoft.com/office/drawing/2014/main" id="{FF579402-200B-0074-814D-05FB1308F736}"/>
              </a:ext>
            </a:extLst>
          </p:cNvPr>
          <p:cNvSpPr/>
          <p:nvPr/>
        </p:nvSpPr>
        <p:spPr>
          <a:xfrm>
            <a:off x="2921568" y="2849389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Sink</a:t>
            </a:r>
          </a:p>
          <a:p>
            <a:pPr algn="ctr"/>
            <a:r>
              <a:rPr lang="en-US" altLang="ko-KR" sz="1000"/>
              <a:t>Connector</a:t>
            </a:r>
          </a:p>
        </p:txBody>
      </p:sp>
      <p:sp>
        <p:nvSpPr>
          <p:cNvPr id="24" name="사각형: 둥근 모서리 54">
            <a:extLst>
              <a:ext uri="{FF2B5EF4-FFF2-40B4-BE49-F238E27FC236}">
                <a16:creationId xmlns:a16="http://schemas.microsoft.com/office/drawing/2014/main" id="{28F797C4-211A-F449-B8A1-C6CB86CDB8E4}"/>
              </a:ext>
            </a:extLst>
          </p:cNvPr>
          <p:cNvSpPr/>
          <p:nvPr/>
        </p:nvSpPr>
        <p:spPr>
          <a:xfrm>
            <a:off x="4210152" y="2849389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Transforms</a:t>
            </a:r>
          </a:p>
          <a:p>
            <a:pPr algn="ctr"/>
            <a:r>
              <a:rPr lang="en-US" altLang="ko-KR" sz="1000" dirty="0"/>
              <a:t>(Optional)</a:t>
            </a:r>
            <a:endParaRPr lang="ko-KR" altLang="en-US" sz="1000" dirty="0"/>
          </a:p>
        </p:txBody>
      </p:sp>
      <p:sp>
        <p:nvSpPr>
          <p:cNvPr id="25" name="사각형: 둥근 모서리 54">
            <a:extLst>
              <a:ext uri="{FF2B5EF4-FFF2-40B4-BE49-F238E27FC236}">
                <a16:creationId xmlns:a16="http://schemas.microsoft.com/office/drawing/2014/main" id="{39C04C76-F6B8-D757-629D-7139A318F86B}"/>
              </a:ext>
            </a:extLst>
          </p:cNvPr>
          <p:cNvSpPr/>
          <p:nvPr/>
        </p:nvSpPr>
        <p:spPr>
          <a:xfrm>
            <a:off x="5498736" y="2849389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Converter</a:t>
            </a:r>
            <a:endParaRPr lang="ko-KR" altLang="en-US" sz="1000" dirty="0"/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0BD076FD-049A-751F-F911-CEC23492E7AC}"/>
              </a:ext>
            </a:extLst>
          </p:cNvPr>
          <p:cNvCxnSpPr>
            <a:cxnSpLocks/>
            <a:stCxn id="12" idx="2"/>
            <a:endCxn id="25" idx="3"/>
          </p:cNvCxnSpPr>
          <p:nvPr/>
        </p:nvCxnSpPr>
        <p:spPr>
          <a:xfrm rot="5400000">
            <a:off x="7004143" y="2216663"/>
            <a:ext cx="421655" cy="12758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n 28">
            <a:extLst>
              <a:ext uri="{FF2B5EF4-FFF2-40B4-BE49-F238E27FC236}">
                <a16:creationId xmlns:a16="http://schemas.microsoft.com/office/drawing/2014/main" id="{63DD1B68-9CEF-FE7F-CEAB-72A8C28192C8}"/>
              </a:ext>
            </a:extLst>
          </p:cNvPr>
          <p:cNvSpPr/>
          <p:nvPr/>
        </p:nvSpPr>
        <p:spPr>
          <a:xfrm>
            <a:off x="1043608" y="2815878"/>
            <a:ext cx="1152128" cy="504056"/>
          </a:xfrm>
          <a:prstGeom prst="ca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ysClr val="windowText" lastClr="000000"/>
                </a:solidFill>
              </a:rPr>
              <a:t>Data Destination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F5147A-B90A-860E-43D8-11FF728CA270}"/>
              </a:ext>
            </a:extLst>
          </p:cNvPr>
          <p:cNvCxnSpPr>
            <a:cxnSpLocks/>
            <a:stCxn id="23" idx="1"/>
            <a:endCxn id="29" idx="4"/>
          </p:cNvCxnSpPr>
          <p:nvPr/>
        </p:nvCxnSpPr>
        <p:spPr>
          <a:xfrm flipH="1">
            <a:off x="2195736" y="3065413"/>
            <a:ext cx="725832" cy="2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D1527BC-AC22-B126-96DC-1DD554051321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>
            <a:off x="2195736" y="1635646"/>
            <a:ext cx="7258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32AE4B0-D14A-0713-23BF-A411DE917873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3999880" y="1635646"/>
            <a:ext cx="2102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BB84D24-646B-DBD4-756E-F8F660D49FF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288464" y="1635646"/>
            <a:ext cx="2102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3AA320F-2BEA-0FDC-3F95-DB1D4ED4057C}"/>
              </a:ext>
            </a:extLst>
          </p:cNvPr>
          <p:cNvCxnSpPr>
            <a:cxnSpLocks/>
            <a:stCxn id="25" idx="1"/>
            <a:endCxn id="24" idx="3"/>
          </p:cNvCxnSpPr>
          <p:nvPr/>
        </p:nvCxnSpPr>
        <p:spPr>
          <a:xfrm flipH="1">
            <a:off x="5288464" y="3065413"/>
            <a:ext cx="2102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C7A5212-6A7E-EFE2-EECE-89A542442999}"/>
              </a:ext>
            </a:extLst>
          </p:cNvPr>
          <p:cNvCxnSpPr>
            <a:cxnSpLocks/>
            <a:stCxn id="24" idx="1"/>
            <a:endCxn id="23" idx="3"/>
          </p:cNvCxnSpPr>
          <p:nvPr/>
        </p:nvCxnSpPr>
        <p:spPr>
          <a:xfrm flipH="1">
            <a:off x="3999880" y="3065413"/>
            <a:ext cx="2102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453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435AA0-776E-82B7-34B5-34739465C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B2003B6E-45DE-849F-252A-64E476BC0396}"/>
              </a:ext>
            </a:extLst>
          </p:cNvPr>
          <p:cNvSpPr/>
          <p:nvPr/>
        </p:nvSpPr>
        <p:spPr>
          <a:xfrm>
            <a:off x="1043608" y="1383618"/>
            <a:ext cx="1152128" cy="504056"/>
          </a:xfrm>
          <a:prstGeom prst="ca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ysClr val="windowText" lastClr="000000"/>
                </a:solidFill>
              </a:rPr>
              <a:t>Source Data</a:t>
            </a:r>
          </a:p>
        </p:txBody>
      </p:sp>
      <p:sp>
        <p:nvSpPr>
          <p:cNvPr id="12" name="사각형: 둥근 모서리 54">
            <a:extLst>
              <a:ext uri="{FF2B5EF4-FFF2-40B4-BE49-F238E27FC236}">
                <a16:creationId xmlns:a16="http://schemas.microsoft.com/office/drawing/2014/main" id="{9F2D7E12-73CC-A8C6-E5DC-1E73FFCD5452}"/>
              </a:ext>
            </a:extLst>
          </p:cNvPr>
          <p:cNvSpPr/>
          <p:nvPr/>
        </p:nvSpPr>
        <p:spPr>
          <a:xfrm>
            <a:off x="7313736" y="2211710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Kafka Topic</a:t>
            </a:r>
            <a:endParaRPr lang="ko-KR" altLang="en-US" sz="1000" dirty="0"/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0C8D73B2-44FF-AA01-85E6-DD898B1759B4}"/>
              </a:ext>
            </a:extLst>
          </p:cNvPr>
          <p:cNvCxnSpPr>
            <a:cxnSpLocks/>
            <a:stCxn id="10" idx="3"/>
            <a:endCxn id="12" idx="0"/>
          </p:cNvCxnSpPr>
          <p:nvPr/>
        </p:nvCxnSpPr>
        <p:spPr>
          <a:xfrm>
            <a:off x="6577048" y="1635646"/>
            <a:ext cx="1275844" cy="5760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사각형: 둥근 모서리 6">
            <a:extLst>
              <a:ext uri="{FF2B5EF4-FFF2-40B4-BE49-F238E27FC236}">
                <a16:creationId xmlns:a16="http://schemas.microsoft.com/office/drawing/2014/main" id="{EC4DDA6C-4246-0EEC-ED0A-1A961A5AFD73}"/>
              </a:ext>
            </a:extLst>
          </p:cNvPr>
          <p:cNvSpPr/>
          <p:nvPr/>
        </p:nvSpPr>
        <p:spPr>
          <a:xfrm>
            <a:off x="2843808" y="1358007"/>
            <a:ext cx="3816424" cy="781695"/>
          </a:xfrm>
          <a:prstGeom prst="roundRect">
            <a:avLst>
              <a:gd name="adj" fmla="val 6790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Kafka Connect</a:t>
            </a:r>
            <a:endParaRPr lang="ko-KR" altLang="en-US" sz="1000" dirty="0"/>
          </a:p>
        </p:txBody>
      </p:sp>
      <p:sp>
        <p:nvSpPr>
          <p:cNvPr id="6" name="사각형: 둥근 모서리 54">
            <a:extLst>
              <a:ext uri="{FF2B5EF4-FFF2-40B4-BE49-F238E27FC236}">
                <a16:creationId xmlns:a16="http://schemas.microsoft.com/office/drawing/2014/main" id="{8E2CD474-0331-9101-AEFA-0AFDBC667F30}"/>
              </a:ext>
            </a:extLst>
          </p:cNvPr>
          <p:cNvSpPr/>
          <p:nvPr/>
        </p:nvSpPr>
        <p:spPr>
          <a:xfrm>
            <a:off x="2921568" y="1419622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Source</a:t>
            </a:r>
          </a:p>
          <a:p>
            <a:pPr algn="ctr"/>
            <a:r>
              <a:rPr lang="en-US" altLang="ko-KR" sz="1000"/>
              <a:t>Connector</a:t>
            </a:r>
          </a:p>
        </p:txBody>
      </p:sp>
      <p:sp>
        <p:nvSpPr>
          <p:cNvPr id="9" name="사각형: 둥근 모서리 54">
            <a:extLst>
              <a:ext uri="{FF2B5EF4-FFF2-40B4-BE49-F238E27FC236}">
                <a16:creationId xmlns:a16="http://schemas.microsoft.com/office/drawing/2014/main" id="{3265CAE7-594E-0218-8F81-29B278C89A0C}"/>
              </a:ext>
            </a:extLst>
          </p:cNvPr>
          <p:cNvSpPr/>
          <p:nvPr/>
        </p:nvSpPr>
        <p:spPr>
          <a:xfrm>
            <a:off x="4210152" y="1419622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Transforms</a:t>
            </a:r>
          </a:p>
          <a:p>
            <a:pPr algn="ctr"/>
            <a:r>
              <a:rPr lang="en-US" altLang="ko-KR" sz="1000" dirty="0"/>
              <a:t>(Optional)</a:t>
            </a:r>
            <a:endParaRPr lang="ko-KR" altLang="en-US" sz="1000" dirty="0"/>
          </a:p>
        </p:txBody>
      </p:sp>
      <p:sp>
        <p:nvSpPr>
          <p:cNvPr id="10" name="사각형: 둥근 모서리 54">
            <a:extLst>
              <a:ext uri="{FF2B5EF4-FFF2-40B4-BE49-F238E27FC236}">
                <a16:creationId xmlns:a16="http://schemas.microsoft.com/office/drawing/2014/main" id="{54C425D6-ECE8-061F-BE52-043ADFFFB392}"/>
              </a:ext>
            </a:extLst>
          </p:cNvPr>
          <p:cNvSpPr/>
          <p:nvPr/>
        </p:nvSpPr>
        <p:spPr>
          <a:xfrm>
            <a:off x="5498736" y="1419622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Converter</a:t>
            </a:r>
            <a:endParaRPr lang="ko-KR" altLang="en-US" sz="1000" dirty="0"/>
          </a:p>
        </p:txBody>
      </p:sp>
      <p:sp>
        <p:nvSpPr>
          <p:cNvPr id="22" name="사각형: 둥근 모서리 6">
            <a:extLst>
              <a:ext uri="{FF2B5EF4-FFF2-40B4-BE49-F238E27FC236}">
                <a16:creationId xmlns:a16="http://schemas.microsoft.com/office/drawing/2014/main" id="{FF6381F0-EBFB-F5AE-0A49-1D18DF36D2DC}"/>
              </a:ext>
            </a:extLst>
          </p:cNvPr>
          <p:cNvSpPr/>
          <p:nvPr/>
        </p:nvSpPr>
        <p:spPr>
          <a:xfrm>
            <a:off x="2843808" y="2787774"/>
            <a:ext cx="3816424" cy="781695"/>
          </a:xfrm>
          <a:prstGeom prst="roundRect">
            <a:avLst>
              <a:gd name="adj" fmla="val 6790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Kafka Connect</a:t>
            </a:r>
            <a:endParaRPr lang="ko-KR" altLang="en-US" sz="1000" dirty="0"/>
          </a:p>
        </p:txBody>
      </p:sp>
      <p:sp>
        <p:nvSpPr>
          <p:cNvPr id="23" name="사각형: 둥근 모서리 54">
            <a:extLst>
              <a:ext uri="{FF2B5EF4-FFF2-40B4-BE49-F238E27FC236}">
                <a16:creationId xmlns:a16="http://schemas.microsoft.com/office/drawing/2014/main" id="{76827B26-6734-EA23-4BF7-59184297307A}"/>
              </a:ext>
            </a:extLst>
          </p:cNvPr>
          <p:cNvSpPr/>
          <p:nvPr/>
        </p:nvSpPr>
        <p:spPr>
          <a:xfrm>
            <a:off x="2921568" y="2849389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Sink</a:t>
            </a:r>
          </a:p>
          <a:p>
            <a:pPr algn="ctr"/>
            <a:r>
              <a:rPr lang="en-US" altLang="ko-KR" sz="1000"/>
              <a:t>Connector</a:t>
            </a:r>
          </a:p>
        </p:txBody>
      </p:sp>
      <p:sp>
        <p:nvSpPr>
          <p:cNvPr id="24" name="사각형: 둥근 모서리 54">
            <a:extLst>
              <a:ext uri="{FF2B5EF4-FFF2-40B4-BE49-F238E27FC236}">
                <a16:creationId xmlns:a16="http://schemas.microsoft.com/office/drawing/2014/main" id="{0457000C-26EE-3B41-F762-E2D675568F52}"/>
              </a:ext>
            </a:extLst>
          </p:cNvPr>
          <p:cNvSpPr/>
          <p:nvPr/>
        </p:nvSpPr>
        <p:spPr>
          <a:xfrm>
            <a:off x="4210152" y="2849389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Transforms</a:t>
            </a:r>
          </a:p>
          <a:p>
            <a:pPr algn="ctr"/>
            <a:r>
              <a:rPr lang="en-US" altLang="ko-KR" sz="1000" dirty="0"/>
              <a:t>(Optional)</a:t>
            </a:r>
            <a:endParaRPr lang="ko-KR" altLang="en-US" sz="1000" dirty="0"/>
          </a:p>
        </p:txBody>
      </p:sp>
      <p:sp>
        <p:nvSpPr>
          <p:cNvPr id="25" name="사각형: 둥근 모서리 54">
            <a:extLst>
              <a:ext uri="{FF2B5EF4-FFF2-40B4-BE49-F238E27FC236}">
                <a16:creationId xmlns:a16="http://schemas.microsoft.com/office/drawing/2014/main" id="{33E83196-93EE-ACD4-ACD8-27C6054FB491}"/>
              </a:ext>
            </a:extLst>
          </p:cNvPr>
          <p:cNvSpPr/>
          <p:nvPr/>
        </p:nvSpPr>
        <p:spPr>
          <a:xfrm>
            <a:off x="5498736" y="2849389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Converter</a:t>
            </a:r>
            <a:endParaRPr lang="ko-KR" altLang="en-US" sz="1000" dirty="0"/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0F8EAB03-BED3-B20C-D866-CF1810E5FC84}"/>
              </a:ext>
            </a:extLst>
          </p:cNvPr>
          <p:cNvCxnSpPr>
            <a:cxnSpLocks/>
            <a:stCxn id="12" idx="2"/>
            <a:endCxn id="25" idx="3"/>
          </p:cNvCxnSpPr>
          <p:nvPr/>
        </p:nvCxnSpPr>
        <p:spPr>
          <a:xfrm rot="5400000">
            <a:off x="7004143" y="2216663"/>
            <a:ext cx="421655" cy="12758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n 28">
            <a:extLst>
              <a:ext uri="{FF2B5EF4-FFF2-40B4-BE49-F238E27FC236}">
                <a16:creationId xmlns:a16="http://schemas.microsoft.com/office/drawing/2014/main" id="{185481EF-8E38-D3B7-4616-F06F180C8861}"/>
              </a:ext>
            </a:extLst>
          </p:cNvPr>
          <p:cNvSpPr/>
          <p:nvPr/>
        </p:nvSpPr>
        <p:spPr>
          <a:xfrm>
            <a:off x="1043608" y="2815878"/>
            <a:ext cx="1152128" cy="504056"/>
          </a:xfrm>
          <a:prstGeom prst="ca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ysClr val="windowText" lastClr="000000"/>
                </a:solidFill>
              </a:rPr>
              <a:t>Destination Data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1AD154A-CD23-CD4C-5C7C-2D70ABE50517}"/>
              </a:ext>
            </a:extLst>
          </p:cNvPr>
          <p:cNvCxnSpPr>
            <a:cxnSpLocks/>
            <a:stCxn id="23" idx="1"/>
            <a:endCxn id="29" idx="4"/>
          </p:cNvCxnSpPr>
          <p:nvPr/>
        </p:nvCxnSpPr>
        <p:spPr>
          <a:xfrm flipH="1">
            <a:off x="2195736" y="3065413"/>
            <a:ext cx="725832" cy="2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867A047-B976-08B8-9BE0-8B7C7170F034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>
            <a:off x="2195736" y="1635646"/>
            <a:ext cx="7258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29A7487-8A21-FABC-4364-B721BD6CB3A5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3999880" y="1635646"/>
            <a:ext cx="2102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6DF3234-2280-F26B-39F9-B6CE9F63B8B7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288464" y="1635646"/>
            <a:ext cx="2102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ADBC9F7-5C56-74B6-D416-AF39B25CCC5D}"/>
              </a:ext>
            </a:extLst>
          </p:cNvPr>
          <p:cNvCxnSpPr>
            <a:cxnSpLocks/>
            <a:stCxn id="25" idx="1"/>
            <a:endCxn id="24" idx="3"/>
          </p:cNvCxnSpPr>
          <p:nvPr/>
        </p:nvCxnSpPr>
        <p:spPr>
          <a:xfrm flipH="1">
            <a:off x="5288464" y="3065413"/>
            <a:ext cx="2102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1394DFB-851D-DCAD-5E3B-C7A9DDED52FA}"/>
              </a:ext>
            </a:extLst>
          </p:cNvPr>
          <p:cNvCxnSpPr>
            <a:cxnSpLocks/>
            <a:stCxn id="24" idx="1"/>
            <a:endCxn id="23" idx="3"/>
          </p:cNvCxnSpPr>
          <p:nvPr/>
        </p:nvCxnSpPr>
        <p:spPr>
          <a:xfrm flipH="1">
            <a:off x="3999880" y="3065413"/>
            <a:ext cx="2102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146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33417</TotalTime>
  <Words>455</Words>
  <Application>Microsoft Macintosh PowerPoint</Application>
  <PresentationFormat>On-screen Show (16:9)</PresentationFormat>
  <Paragraphs>231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4958</cp:revision>
  <dcterms:created xsi:type="dcterms:W3CDTF">2006-10-05T04:04:58Z</dcterms:created>
  <dcterms:modified xsi:type="dcterms:W3CDTF">2025-10-29T16:33:06Z</dcterms:modified>
</cp:coreProperties>
</file>