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 varScale="1">
        <p:scale>
          <a:sx n="133" d="100"/>
          <a:sy n="133" d="100"/>
        </p:scale>
        <p:origin x="2946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Audit Architecture</a:t>
            </a:r>
            <a:endParaRPr lang="ko-KR" altLang="en-US" dirty="0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539552" y="3570498"/>
            <a:ext cx="82809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979712" y="2756787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79912" y="2756787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auditd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4008" y="4139906"/>
            <a:ext cx="1512168" cy="5200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kauditd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8" idx="2"/>
            <a:endCxn id="9" idx="0"/>
          </p:cNvCxnSpPr>
          <p:nvPr/>
        </p:nvCxnSpPr>
        <p:spPr>
          <a:xfrm>
            <a:off x="4535996" y="3234227"/>
            <a:ext cx="864096" cy="90567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2267522" y="3234227"/>
            <a:ext cx="874354" cy="778844"/>
          </a:xfrm>
          <a:custGeom>
            <a:avLst/>
            <a:gdLst>
              <a:gd name="connsiteX0" fmla="*/ 0 w 874354"/>
              <a:gd name="connsiteY0" fmla="*/ 0 h 2469548"/>
              <a:gd name="connsiteX1" fmla="*/ 0 w 874354"/>
              <a:gd name="connsiteY1" fmla="*/ 2469548 h 2469548"/>
              <a:gd name="connsiteX2" fmla="*/ 874354 w 874354"/>
              <a:gd name="connsiteY2" fmla="*/ 2469548 h 2469548"/>
              <a:gd name="connsiteX3" fmla="*/ 874354 w 874354"/>
              <a:gd name="connsiteY3" fmla="*/ 6675 h 246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354" h="2469548">
                <a:moveTo>
                  <a:pt x="0" y="0"/>
                </a:moveTo>
                <a:lnTo>
                  <a:pt x="0" y="2469548"/>
                </a:lnTo>
                <a:lnTo>
                  <a:pt x="874354" y="2469548"/>
                </a:lnTo>
                <a:lnTo>
                  <a:pt x="874354" y="6675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7440" y="3265989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System Call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835696" y="4157087"/>
            <a:ext cx="1732392" cy="430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Hook &amp; Write</a:t>
            </a:r>
          </a:p>
          <a:p>
            <a:pPr algn="ctr"/>
            <a:r>
              <a:rPr lang="en-US" altLang="ko-KR" sz="1100" dirty="0"/>
              <a:t>Audit 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44" y="319071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364250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Kernel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연결선 39"/>
          <p:cNvCxnSpPr>
            <a:cxnSpLocks/>
            <a:endCxn id="35" idx="1"/>
          </p:cNvCxnSpPr>
          <p:nvPr/>
        </p:nvCxnSpPr>
        <p:spPr>
          <a:xfrm>
            <a:off x="2843808" y="4013071"/>
            <a:ext cx="1224136" cy="386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508104" y="2756787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auditctl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46" idx="2"/>
            <a:endCxn id="9" idx="0"/>
          </p:cNvCxnSpPr>
          <p:nvPr/>
        </p:nvCxnSpPr>
        <p:spPr>
          <a:xfrm flipH="1">
            <a:off x="5400092" y="3234227"/>
            <a:ext cx="864096" cy="90567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329862" y="1964699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audispd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58" idx="2"/>
            <a:endCxn id="8" idx="0"/>
          </p:cNvCxnSpPr>
          <p:nvPr/>
        </p:nvCxnSpPr>
        <p:spPr>
          <a:xfrm>
            <a:off x="4085946" y="2442139"/>
            <a:ext cx="450050" cy="31464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4225708" y="1218003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syslog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25508" y="1218003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af_unix</a:t>
            </a:r>
            <a:endParaRPr lang="ko-KR" altLang="en-US" dirty="0"/>
          </a:p>
        </p:txBody>
      </p:sp>
      <p:cxnSp>
        <p:nvCxnSpPr>
          <p:cNvPr id="75" name="직선 연결선 74"/>
          <p:cNvCxnSpPr>
            <a:stCxn id="74" idx="2"/>
            <a:endCxn id="58" idx="0"/>
          </p:cNvCxnSpPr>
          <p:nvPr/>
        </p:nvCxnSpPr>
        <p:spPr>
          <a:xfrm>
            <a:off x="3181592" y="1695443"/>
            <a:ext cx="904354" cy="2692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3" idx="2"/>
            <a:endCxn id="58" idx="0"/>
          </p:cNvCxnSpPr>
          <p:nvPr/>
        </p:nvCxnSpPr>
        <p:spPr>
          <a:xfrm flipH="1">
            <a:off x="4085946" y="1695443"/>
            <a:ext cx="895846" cy="2692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91782" y="36518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netlink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491880" y="246755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pipe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579794" y="1642691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pipe</a:t>
            </a:r>
            <a:endParaRPr lang="ko-KR" altLang="en-US" sz="1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9752" y="1151335"/>
            <a:ext cx="3510390" cy="7529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15816" y="843558"/>
            <a:ext cx="2358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/>
              <a:t>audisp</a:t>
            </a:r>
            <a:r>
              <a:rPr lang="en-US" altLang="ko-KR" sz="1400"/>
              <a:t> Plugin</a:t>
            </a:r>
            <a:endParaRPr lang="ko-KR" altLang="en-US" sz="1400" dirty="0"/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117A9FCC-3059-4D59-BF5E-4BAC4ED1406C}"/>
              </a:ext>
            </a:extLst>
          </p:cNvPr>
          <p:cNvSpPr/>
          <p:nvPr/>
        </p:nvSpPr>
        <p:spPr>
          <a:xfrm>
            <a:off x="4067944" y="4287657"/>
            <a:ext cx="834504" cy="2245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Queue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3E206C5-EC14-473D-946F-A88D5761BF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483768" y="4013071"/>
            <a:ext cx="1584176" cy="386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F015362-B546-4A0A-B475-FF4E549DF347}"/>
              </a:ext>
            </a:extLst>
          </p:cNvPr>
          <p:cNvCxnSpPr>
            <a:cxnSpLocks/>
            <a:stCxn id="49" idx="2"/>
            <a:endCxn id="8" idx="0"/>
          </p:cNvCxnSpPr>
          <p:nvPr/>
        </p:nvCxnSpPr>
        <p:spPr>
          <a:xfrm flipH="1">
            <a:off x="4535996" y="2442139"/>
            <a:ext cx="1494166" cy="31464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57">
            <a:extLst>
              <a:ext uri="{FF2B5EF4-FFF2-40B4-BE49-F238E27FC236}">
                <a16:creationId xmlns:a16="http://schemas.microsoft.com/office/drawing/2014/main" id="{372AFC85-3A02-4652-B626-E72B803DBA5D}"/>
              </a:ext>
            </a:extLst>
          </p:cNvPr>
          <p:cNvSpPr/>
          <p:nvPr/>
        </p:nvSpPr>
        <p:spPr>
          <a:xfrm>
            <a:off x="5274078" y="1964699"/>
            <a:ext cx="1512168" cy="47744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audit.log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A6FB31E-F6DE-4421-8305-6BBAE2AF59AE}"/>
              </a:ext>
            </a:extLst>
          </p:cNvPr>
          <p:cNvCxnSpPr>
            <a:cxnSpLocks/>
            <a:stCxn id="62" idx="1"/>
            <a:endCxn id="49" idx="3"/>
          </p:cNvCxnSpPr>
          <p:nvPr/>
        </p:nvCxnSpPr>
        <p:spPr>
          <a:xfrm flipH="1">
            <a:off x="6786246" y="1560933"/>
            <a:ext cx="292286" cy="6424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DCB06E-E134-4BCF-A541-599A4DB1708D}"/>
              </a:ext>
            </a:extLst>
          </p:cNvPr>
          <p:cNvCxnSpPr>
            <a:cxnSpLocks/>
            <a:stCxn id="64" idx="1"/>
            <a:endCxn id="49" idx="3"/>
          </p:cNvCxnSpPr>
          <p:nvPr/>
        </p:nvCxnSpPr>
        <p:spPr>
          <a:xfrm flipH="1">
            <a:off x="6786246" y="2203419"/>
            <a:ext cx="29228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57">
            <a:extLst>
              <a:ext uri="{FF2B5EF4-FFF2-40B4-BE49-F238E27FC236}">
                <a16:creationId xmlns:a16="http://schemas.microsoft.com/office/drawing/2014/main" id="{AAED30CC-5C74-4611-8B65-2B9981CC5802}"/>
              </a:ext>
            </a:extLst>
          </p:cNvPr>
          <p:cNvSpPr/>
          <p:nvPr/>
        </p:nvSpPr>
        <p:spPr>
          <a:xfrm>
            <a:off x="7078532" y="1322213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aureport</a:t>
            </a:r>
            <a:endParaRPr lang="ko-KR" altLang="en-US" dirty="0"/>
          </a:p>
        </p:txBody>
      </p:sp>
      <p:sp>
        <p:nvSpPr>
          <p:cNvPr id="64" name="모서리가 둥근 직사각형 57">
            <a:extLst>
              <a:ext uri="{FF2B5EF4-FFF2-40B4-BE49-F238E27FC236}">
                <a16:creationId xmlns:a16="http://schemas.microsoft.com/office/drawing/2014/main" id="{2828940C-F12D-442C-916C-D4C6BBEBD681}"/>
              </a:ext>
            </a:extLst>
          </p:cNvPr>
          <p:cNvSpPr/>
          <p:nvPr/>
        </p:nvSpPr>
        <p:spPr>
          <a:xfrm>
            <a:off x="7078532" y="1964699"/>
            <a:ext cx="1512168" cy="477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ausearch</a:t>
            </a:r>
            <a:endParaRPr lang="ko-KR" altLang="en-US" dirty="0"/>
          </a:p>
        </p:txBody>
      </p:sp>
      <p:sp>
        <p:nvSpPr>
          <p:cNvPr id="67" name="모서리가 둥근 직사각형 3">
            <a:extLst>
              <a:ext uri="{FF2B5EF4-FFF2-40B4-BE49-F238E27FC236}">
                <a16:creationId xmlns:a16="http://schemas.microsoft.com/office/drawing/2014/main" id="{66EA986C-D35A-46EB-9CD2-6E6BA7088937}"/>
              </a:ext>
            </a:extLst>
          </p:cNvPr>
          <p:cNvSpPr/>
          <p:nvPr/>
        </p:nvSpPr>
        <p:spPr>
          <a:xfrm>
            <a:off x="6996460" y="1218003"/>
            <a:ext cx="1676312" cy="1312889"/>
          </a:xfrm>
          <a:prstGeom prst="roundRect">
            <a:avLst>
              <a:gd name="adj" fmla="val 6647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99EBA3-FC7C-44C8-BF41-74E17747EF47}"/>
              </a:ext>
            </a:extLst>
          </p:cNvPr>
          <p:cNvSpPr txBox="1"/>
          <p:nvPr/>
        </p:nvSpPr>
        <p:spPr>
          <a:xfrm>
            <a:off x="6920768" y="920193"/>
            <a:ext cx="182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Audit Log Tool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399004" y="3579862"/>
            <a:ext cx="8687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Init</a:t>
            </a:r>
            <a:r>
              <a:rPr lang="en-US" altLang="ko-KR" sz="1100" dirty="0"/>
              <a:t> Audit </a:t>
            </a:r>
          </a:p>
          <a:p>
            <a:pPr algn="ctr"/>
            <a:r>
              <a:rPr lang="en-US" altLang="ko-KR" sz="1100" dirty="0"/>
              <a:t>Context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840" y="3579862"/>
            <a:ext cx="1012756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Clean Audit </a:t>
            </a:r>
          </a:p>
          <a:p>
            <a:pPr algn="ctr"/>
            <a:r>
              <a:rPr lang="en-US" altLang="ko-KR" sz="1100" dirty="0"/>
              <a:t>Context</a:t>
            </a:r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:a16="http://schemas.microsoft.com/office/drawing/2014/main" id="{372AFC85-3A02-4652-B626-E72B803DBA5D}"/>
              </a:ext>
            </a:extLst>
          </p:cNvPr>
          <p:cNvSpPr/>
          <p:nvPr/>
        </p:nvSpPr>
        <p:spPr>
          <a:xfrm>
            <a:off x="7160088" y="3896125"/>
            <a:ext cx="724280" cy="2437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740352" y="388226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Process</a:t>
            </a:r>
            <a:endParaRPr lang="ko-KR" altLang="en-US" sz="1100" dirty="0"/>
          </a:p>
        </p:txBody>
      </p:sp>
      <p:sp>
        <p:nvSpPr>
          <p:cNvPr id="51" name="모서리가 둥근 직사각형 57">
            <a:extLst>
              <a:ext uri="{FF2B5EF4-FFF2-40B4-BE49-F238E27FC236}">
                <a16:creationId xmlns:a16="http://schemas.microsoft.com/office/drawing/2014/main" id="{372AFC85-3A02-4652-B626-E72B803DBA5D}"/>
              </a:ext>
            </a:extLst>
          </p:cNvPr>
          <p:cNvSpPr/>
          <p:nvPr/>
        </p:nvSpPr>
        <p:spPr>
          <a:xfrm>
            <a:off x="7160088" y="4250639"/>
            <a:ext cx="724280" cy="24378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740352" y="423678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File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47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45942</TotalTime>
  <Words>43</Words>
  <Application>Microsoft Office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Audit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5861</cp:revision>
  <dcterms:created xsi:type="dcterms:W3CDTF">2006-10-05T04:04:58Z</dcterms:created>
  <dcterms:modified xsi:type="dcterms:W3CDTF">2018-02-18T01:56:17Z</dcterms:modified>
</cp:coreProperties>
</file>