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Linux Log Component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600" y="4535100"/>
            <a:ext cx="4824536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Kernel Ring </a:t>
            </a:r>
            <a:r>
              <a:rPr lang="en-US" altLang="ko-KR" sz="1600" dirty="0"/>
              <a:t>Buffer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1599" y="3938132"/>
            <a:ext cx="482453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do_syslog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6426" y="3188826"/>
            <a:ext cx="904207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-252536" y="3938132"/>
            <a:ext cx="1399082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Kernel</a:t>
            </a:r>
            <a:br>
              <a:rPr lang="en-US" altLang="ko-KR" sz="1600" b="1"/>
            </a:br>
            <a:r>
              <a:rPr lang="en-US" altLang="ko-KR" sz="1600" b="1"/>
              <a:t>Level</a:t>
            </a:r>
            <a:endParaRPr lang="ko-KR" altLang="en-US" sz="16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426" y="2289693"/>
            <a:ext cx="761158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User</a:t>
            </a:r>
            <a:br>
              <a:rPr lang="en-US" altLang="ko-KR" sz="1600" b="1"/>
            </a:br>
            <a:r>
              <a:rPr lang="en-US" altLang="ko-KR" sz="1600" b="1"/>
              <a:t>Level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84154" y="2004566"/>
            <a:ext cx="1007726" cy="454505"/>
          </a:xfrm>
          <a:prstGeom prst="roundRect">
            <a:avLst>
              <a:gd name="adj" fmla="val 143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dmesg 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79383" y="2602746"/>
            <a:ext cx="190182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glibc - syslog(2)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04262" y="1415037"/>
            <a:ext cx="3271994" cy="452952"/>
          </a:xfrm>
          <a:prstGeom prst="roundRect">
            <a:avLst>
              <a:gd name="adj" fmla="val 12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Files (/var/log)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1599" y="3341161"/>
            <a:ext cx="1398540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printk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AE7DD2-ACA4-460D-984F-6495277737F8}"/>
              </a:ext>
            </a:extLst>
          </p:cNvPr>
          <p:cNvCxnSpPr>
            <a:cxnSpLocks/>
          </p:cNvCxnSpPr>
          <p:nvPr/>
        </p:nvCxnSpPr>
        <p:spPr>
          <a:xfrm>
            <a:off x="5940152" y="914542"/>
            <a:ext cx="0" cy="42494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06229EA-EFDA-4479-80B7-B9060E3F9A96}"/>
              </a:ext>
            </a:extLst>
          </p:cNvPr>
          <p:cNvSpPr/>
          <p:nvPr/>
        </p:nvSpPr>
        <p:spPr>
          <a:xfrm>
            <a:off x="4490453" y="2602746"/>
            <a:ext cx="1296144" cy="1194694"/>
          </a:xfrm>
          <a:prstGeom prst="roundRect">
            <a:avLst>
              <a:gd name="adj" fmla="val 672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/proc/kmsg</a:t>
            </a:r>
            <a:endParaRPr lang="ko-KR" altLang="en-US" sz="1600" dirty="0"/>
          </a:p>
        </p:txBody>
      </p:sp>
      <p:sp>
        <p:nvSpPr>
          <p:cNvPr id="21" name="모서리가 둥근 직사각형 25">
            <a:extLst>
              <a:ext uri="{FF2B5EF4-FFF2-40B4-BE49-F238E27FC236}">
                <a16:creationId xmlns:a16="http://schemas.microsoft.com/office/drawing/2014/main" id="{E3F164CF-0078-405A-9F0D-5772F37677F2}"/>
              </a:ext>
            </a:extLst>
          </p:cNvPr>
          <p:cNvSpPr/>
          <p:nvPr/>
        </p:nvSpPr>
        <p:spPr>
          <a:xfrm>
            <a:off x="2479383" y="3341164"/>
            <a:ext cx="190182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syslog system call</a:t>
            </a:r>
            <a:endParaRPr lang="ko-KR" altLang="en-US" sz="1600" dirty="0"/>
          </a:p>
        </p:txBody>
      </p:sp>
      <p:sp>
        <p:nvSpPr>
          <p:cNvPr id="23" name="모서리가 둥근 직사각형 33">
            <a:extLst>
              <a:ext uri="{FF2B5EF4-FFF2-40B4-BE49-F238E27FC236}">
                <a16:creationId xmlns:a16="http://schemas.microsoft.com/office/drawing/2014/main" id="{8C1B5490-E443-4B3A-BF21-C9DC6021824C}"/>
              </a:ext>
            </a:extLst>
          </p:cNvPr>
          <p:cNvSpPr/>
          <p:nvPr/>
        </p:nvSpPr>
        <p:spPr>
          <a:xfrm>
            <a:off x="6084167" y="2602746"/>
            <a:ext cx="2806288" cy="452952"/>
          </a:xfrm>
          <a:prstGeom prst="roundRect">
            <a:avLst>
              <a:gd name="adj" fmla="val 1179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Domain Socket (/dev/log)</a:t>
            </a:r>
            <a:endParaRPr lang="ko-KR" altLang="en-US" sz="1600" dirty="0"/>
          </a:p>
        </p:txBody>
      </p:sp>
      <p:sp>
        <p:nvSpPr>
          <p:cNvPr id="28" name="모서리가 둥근 직사각형 23">
            <a:extLst>
              <a:ext uri="{FF2B5EF4-FFF2-40B4-BE49-F238E27FC236}">
                <a16:creationId xmlns:a16="http://schemas.microsoft.com/office/drawing/2014/main" id="{7C056491-4925-48E5-9136-001131DB773B}"/>
              </a:ext>
            </a:extLst>
          </p:cNvPr>
          <p:cNvSpPr/>
          <p:nvPr/>
        </p:nvSpPr>
        <p:spPr>
          <a:xfrm>
            <a:off x="2226177" y="915566"/>
            <a:ext cx="1841767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Kernel Log</a:t>
            </a:r>
            <a:endParaRPr lang="ko-KR" altLang="en-US" sz="1600" b="1" dirty="0"/>
          </a:p>
        </p:txBody>
      </p:sp>
      <p:sp>
        <p:nvSpPr>
          <p:cNvPr id="29" name="모서리가 둥근 직사각형 23">
            <a:extLst>
              <a:ext uri="{FF2B5EF4-FFF2-40B4-BE49-F238E27FC236}">
                <a16:creationId xmlns:a16="http://schemas.microsoft.com/office/drawing/2014/main" id="{7ACAF493-35B8-4FC1-9508-F21B77F6EF34}"/>
              </a:ext>
            </a:extLst>
          </p:cNvPr>
          <p:cNvSpPr/>
          <p:nvPr/>
        </p:nvSpPr>
        <p:spPr>
          <a:xfrm>
            <a:off x="6683053" y="914542"/>
            <a:ext cx="1841767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App Log</a:t>
            </a:r>
            <a:endParaRPr lang="ko-KR" altLang="en-US" sz="1600" b="1" dirty="0"/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6FCD264A-148B-4F1B-A0B3-714240EF7798}"/>
              </a:ext>
            </a:extLst>
          </p:cNvPr>
          <p:cNvSpPr/>
          <p:nvPr/>
        </p:nvSpPr>
        <p:spPr>
          <a:xfrm>
            <a:off x="3604262" y="2004566"/>
            <a:ext cx="3271994" cy="454505"/>
          </a:xfrm>
          <a:prstGeom prst="roundRect">
            <a:avLst>
              <a:gd name="adj" fmla="val 143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rsyslogd, systemd-journald</a:t>
            </a:r>
            <a:endParaRPr lang="ko-KR" altLang="en-US" sz="1600" dirty="0"/>
          </a:p>
        </p:txBody>
      </p:sp>
      <p:sp>
        <p:nvSpPr>
          <p:cNvPr id="32" name="모서리가 둥근 직사각형 24">
            <a:extLst>
              <a:ext uri="{FF2B5EF4-FFF2-40B4-BE49-F238E27FC236}">
                <a16:creationId xmlns:a16="http://schemas.microsoft.com/office/drawing/2014/main" id="{8C9677B3-2C5C-4F4F-B0D1-058ECECABE48}"/>
              </a:ext>
            </a:extLst>
          </p:cNvPr>
          <p:cNvSpPr/>
          <p:nvPr/>
        </p:nvSpPr>
        <p:spPr>
          <a:xfrm>
            <a:off x="6988638" y="1419263"/>
            <a:ext cx="1901813" cy="454505"/>
          </a:xfrm>
          <a:prstGeom prst="roundRect">
            <a:avLst>
              <a:gd name="adj" fmla="val 10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 </a:t>
            </a:r>
            <a:endParaRPr lang="ko-KR" altLang="en-US" sz="1600" dirty="0"/>
          </a:p>
        </p:txBody>
      </p:sp>
      <p:sp>
        <p:nvSpPr>
          <p:cNvPr id="37" name="모서리가 둥근 직사각형 25">
            <a:extLst>
              <a:ext uri="{FF2B5EF4-FFF2-40B4-BE49-F238E27FC236}">
                <a16:creationId xmlns:a16="http://schemas.microsoft.com/office/drawing/2014/main" id="{0E2B0454-E7C9-4D14-B4A0-AD5FA9E06085}"/>
              </a:ext>
            </a:extLst>
          </p:cNvPr>
          <p:cNvSpPr/>
          <p:nvPr/>
        </p:nvSpPr>
        <p:spPr>
          <a:xfrm>
            <a:off x="6988638" y="2011393"/>
            <a:ext cx="1901825" cy="452952"/>
          </a:xfrm>
          <a:prstGeom prst="roundRect">
            <a:avLst>
              <a:gd name="adj" fmla="val 139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glibc - syslog(3)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41411</TotalTime>
  <Words>57</Words>
  <Application>Microsoft Office PowerPoint</Application>
  <PresentationFormat>화면 슬라이드 쇼(16:9)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Linux Log Component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5161</cp:revision>
  <dcterms:created xsi:type="dcterms:W3CDTF">2006-10-05T04:04:58Z</dcterms:created>
  <dcterms:modified xsi:type="dcterms:W3CDTF">2018-10-08T16:43:46Z</dcterms:modified>
</cp:coreProperties>
</file>