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0" r:id="rId2"/>
    <p:sldId id="391" r:id="rId3"/>
    <p:sldId id="388" r:id="rId4"/>
    <p:sldId id="389" r:id="rId5"/>
    <p:sldId id="392" r:id="rId6"/>
    <p:sldId id="393" r:id="rId7"/>
    <p:sldId id="39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511" autoAdjust="0"/>
  </p:normalViewPr>
  <p:slideViewPr>
    <p:cSldViewPr>
      <p:cViewPr varScale="1">
        <p:scale>
          <a:sx n="113" d="100"/>
          <a:sy n="113" d="100"/>
        </p:scale>
        <p:origin x="102" y="81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7AACB-67D6-4316-9D32-4996341C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altLang="ko-KR"/>
              <a:t>macvlan</a:t>
            </a:r>
            <a:endParaRPr lang="ko-KR" altLang="en-US"/>
          </a:p>
        </p:txBody>
      </p:sp>
      <p:sp>
        <p:nvSpPr>
          <p:cNvPr id="9" name="모서리가 둥근 직사각형 4">
            <a:extLst>
              <a:ext uri="{FF2B5EF4-FFF2-40B4-BE49-F238E27FC236}">
                <a16:creationId xmlns:a16="http://schemas.microsoft.com/office/drawing/2014/main" id="{2ADEDB98-01E9-4614-89A9-8857C8FE49B6}"/>
              </a:ext>
            </a:extLst>
          </p:cNvPr>
          <p:cNvSpPr/>
          <p:nvPr/>
        </p:nvSpPr>
        <p:spPr>
          <a:xfrm>
            <a:off x="4067944" y="3291830"/>
            <a:ext cx="1224136" cy="648072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Parent</a:t>
            </a:r>
          </a:p>
          <a:p>
            <a:pPr algn="ctr"/>
            <a:r>
              <a:rPr lang="en-US" altLang="ko-KR"/>
              <a:t>08:20:aa</a:t>
            </a:r>
            <a:endParaRPr lang="ko-KR" altLang="en-US" dirty="0"/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269BABEA-8286-4A15-94A4-521BD30DD246}"/>
              </a:ext>
            </a:extLst>
          </p:cNvPr>
          <p:cNvSpPr/>
          <p:nvPr/>
        </p:nvSpPr>
        <p:spPr>
          <a:xfrm>
            <a:off x="3851920" y="2528317"/>
            <a:ext cx="1656184" cy="576064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macvlan</a:t>
            </a:r>
            <a:endParaRPr lang="ko-KR" altLang="en-US" dirty="0"/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F55DA5E3-CBB9-4333-B0B2-E9CE9EE1C650}"/>
              </a:ext>
            </a:extLst>
          </p:cNvPr>
          <p:cNvSpPr/>
          <p:nvPr/>
        </p:nvSpPr>
        <p:spPr>
          <a:xfrm>
            <a:off x="2555776" y="1347614"/>
            <a:ext cx="1224136" cy="864096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child_01</a:t>
            </a:r>
          </a:p>
          <a:p>
            <a:pPr algn="ctr"/>
            <a:r>
              <a:rPr lang="en-US" altLang="ko-KR"/>
              <a:t>08:10:aa</a:t>
            </a:r>
          </a:p>
          <a:p>
            <a:pPr algn="ctr"/>
            <a:r>
              <a:rPr lang="en-US" altLang="ko-KR"/>
              <a:t>Private</a:t>
            </a:r>
            <a:endParaRPr lang="ko-KR" altLang="en-US" dirty="0"/>
          </a:p>
        </p:txBody>
      </p:sp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774FCE33-9626-4200-9872-3DB88A7780CA}"/>
              </a:ext>
            </a:extLst>
          </p:cNvPr>
          <p:cNvSpPr/>
          <p:nvPr/>
        </p:nvSpPr>
        <p:spPr>
          <a:xfrm>
            <a:off x="4067944" y="1347614"/>
            <a:ext cx="1224136" cy="864096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child_02</a:t>
            </a:r>
          </a:p>
          <a:p>
            <a:pPr algn="ctr"/>
            <a:r>
              <a:rPr lang="en-US" altLang="ko-KR"/>
              <a:t>08:10:bb</a:t>
            </a:r>
          </a:p>
          <a:p>
            <a:pPr algn="ctr"/>
            <a:r>
              <a:rPr lang="en-US" altLang="ko-KR"/>
              <a:t>Vepa</a:t>
            </a:r>
            <a:endParaRPr lang="ko-KR" altLang="en-US"/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B6A15E2A-90D0-41B6-B1C5-5ADB477CFDB1}"/>
              </a:ext>
            </a:extLst>
          </p:cNvPr>
          <p:cNvSpPr/>
          <p:nvPr/>
        </p:nvSpPr>
        <p:spPr>
          <a:xfrm>
            <a:off x="5580112" y="1347614"/>
            <a:ext cx="1224136" cy="864096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child_03</a:t>
            </a:r>
          </a:p>
          <a:p>
            <a:pPr algn="ctr"/>
            <a:r>
              <a:rPr lang="en-US" altLang="ko-KR"/>
              <a:t>08:10:cc</a:t>
            </a:r>
          </a:p>
          <a:p>
            <a:pPr algn="ctr"/>
            <a:r>
              <a:rPr lang="en-US" altLang="ko-KR"/>
              <a:t>Bridge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6C1FB2-699D-4160-9ADD-539214613504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167844" y="2211710"/>
            <a:ext cx="1512168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B4CDAF-83D4-467C-907D-45B6D28DDC1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680012" y="2211710"/>
            <a:ext cx="0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CE8FD9-BA30-4609-8C9E-8AAC25774F62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flipH="1">
            <a:off x="4680012" y="2211710"/>
            <a:ext cx="1512168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EB4AB3-B87B-4C6B-BBD2-1621A4EF273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680012" y="3104381"/>
            <a:ext cx="0" cy="187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DB215D-496E-49E6-83DE-75D23CC559E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0012" y="393990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0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7AACB-67D6-4316-9D32-4996341C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macvlan Example</a:t>
            </a:r>
            <a:endParaRPr lang="ko-KR" altLang="en-US"/>
          </a:p>
        </p:txBody>
      </p:sp>
      <p:sp>
        <p:nvSpPr>
          <p:cNvPr id="52" name="모서리가 둥근 직사각형 4">
            <a:extLst>
              <a:ext uri="{FF2B5EF4-FFF2-40B4-BE49-F238E27FC236}">
                <a16:creationId xmlns:a16="http://schemas.microsoft.com/office/drawing/2014/main" id="{4740D142-64B5-4C54-9757-A6D7574E1D33}"/>
              </a:ext>
            </a:extLst>
          </p:cNvPr>
          <p:cNvSpPr/>
          <p:nvPr/>
        </p:nvSpPr>
        <p:spPr>
          <a:xfrm>
            <a:off x="4211960" y="3651870"/>
            <a:ext cx="1008112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eth0</a:t>
            </a:r>
            <a:endParaRPr lang="ko-KR" altLang="en-US" dirty="0"/>
          </a:p>
        </p:txBody>
      </p:sp>
      <p:sp>
        <p:nvSpPr>
          <p:cNvPr id="53" name="모서리가 둥근 직사각형 5">
            <a:extLst>
              <a:ext uri="{FF2B5EF4-FFF2-40B4-BE49-F238E27FC236}">
                <a16:creationId xmlns:a16="http://schemas.microsoft.com/office/drawing/2014/main" id="{2C250720-73B1-449C-9E22-374072D63691}"/>
              </a:ext>
            </a:extLst>
          </p:cNvPr>
          <p:cNvSpPr/>
          <p:nvPr/>
        </p:nvSpPr>
        <p:spPr>
          <a:xfrm>
            <a:off x="2231740" y="2931790"/>
            <a:ext cx="1008112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eth0.10</a:t>
            </a:r>
            <a:endParaRPr lang="ko-KR" altLang="en-US" dirty="0"/>
          </a:p>
        </p:txBody>
      </p:sp>
      <p:sp>
        <p:nvSpPr>
          <p:cNvPr id="54" name="모서리가 둥근 직사각형 6">
            <a:extLst>
              <a:ext uri="{FF2B5EF4-FFF2-40B4-BE49-F238E27FC236}">
                <a16:creationId xmlns:a16="http://schemas.microsoft.com/office/drawing/2014/main" id="{1883AD46-FE8E-4995-B333-FCAF41BB825A}"/>
              </a:ext>
            </a:extLst>
          </p:cNvPr>
          <p:cNvSpPr/>
          <p:nvPr/>
        </p:nvSpPr>
        <p:spPr>
          <a:xfrm>
            <a:off x="4211960" y="2931790"/>
            <a:ext cx="1008112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eth0.20</a:t>
            </a:r>
            <a:endParaRPr lang="ko-KR" altLang="en-US" dirty="0"/>
          </a:p>
        </p:txBody>
      </p:sp>
      <p:sp>
        <p:nvSpPr>
          <p:cNvPr id="55" name="모서리가 둥근 직사각형 7">
            <a:extLst>
              <a:ext uri="{FF2B5EF4-FFF2-40B4-BE49-F238E27FC236}">
                <a16:creationId xmlns:a16="http://schemas.microsoft.com/office/drawing/2014/main" id="{1E6B5791-BCBE-4AC2-8250-979C1482BA4A}"/>
              </a:ext>
            </a:extLst>
          </p:cNvPr>
          <p:cNvSpPr/>
          <p:nvPr/>
        </p:nvSpPr>
        <p:spPr>
          <a:xfrm>
            <a:off x="6192180" y="2931790"/>
            <a:ext cx="1008112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eth0.30</a:t>
            </a:r>
            <a:endParaRPr lang="ko-KR" altLang="en-US" dirty="0"/>
          </a:p>
        </p:txBody>
      </p:sp>
      <p:sp>
        <p:nvSpPr>
          <p:cNvPr id="56" name="모서리가 둥근 직사각형 8">
            <a:extLst>
              <a:ext uri="{FF2B5EF4-FFF2-40B4-BE49-F238E27FC236}">
                <a16:creationId xmlns:a16="http://schemas.microsoft.com/office/drawing/2014/main" id="{A8C60836-60FE-4D04-9B0D-4B5C553C2F03}"/>
              </a:ext>
            </a:extLst>
          </p:cNvPr>
          <p:cNvSpPr/>
          <p:nvPr/>
        </p:nvSpPr>
        <p:spPr>
          <a:xfrm>
            <a:off x="1907704" y="2211710"/>
            <a:ext cx="1656184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macvlan</a:t>
            </a:r>
            <a:endParaRPr lang="ko-KR" altLang="en-US" dirty="0"/>
          </a:p>
        </p:txBody>
      </p:sp>
      <p:sp>
        <p:nvSpPr>
          <p:cNvPr id="57" name="모서리가 둥근 직사각형 9">
            <a:extLst>
              <a:ext uri="{FF2B5EF4-FFF2-40B4-BE49-F238E27FC236}">
                <a16:creationId xmlns:a16="http://schemas.microsoft.com/office/drawing/2014/main" id="{030BCFA6-7F7A-4E63-8E1C-50B735FAB07D}"/>
              </a:ext>
            </a:extLst>
          </p:cNvPr>
          <p:cNvSpPr/>
          <p:nvPr/>
        </p:nvSpPr>
        <p:spPr>
          <a:xfrm>
            <a:off x="3887924" y="2211710"/>
            <a:ext cx="1656184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macvlan</a:t>
            </a:r>
            <a:endParaRPr lang="ko-KR" altLang="en-US" dirty="0"/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:a16="http://schemas.microsoft.com/office/drawing/2014/main" id="{5971537A-7DCE-43A7-93FF-BD369B124479}"/>
              </a:ext>
            </a:extLst>
          </p:cNvPr>
          <p:cNvSpPr/>
          <p:nvPr/>
        </p:nvSpPr>
        <p:spPr>
          <a:xfrm>
            <a:off x="5868144" y="2211710"/>
            <a:ext cx="1656184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macvlan</a:t>
            </a:r>
            <a:endParaRPr lang="ko-KR" altLang="en-US" dirty="0"/>
          </a:p>
        </p:txBody>
      </p:sp>
      <p:sp>
        <p:nvSpPr>
          <p:cNvPr id="59" name="모서리가 둥근 직사각형 11">
            <a:extLst>
              <a:ext uri="{FF2B5EF4-FFF2-40B4-BE49-F238E27FC236}">
                <a16:creationId xmlns:a16="http://schemas.microsoft.com/office/drawing/2014/main" id="{173DE02E-4CBF-4689-B8FC-63AE757BE33F}"/>
              </a:ext>
            </a:extLst>
          </p:cNvPr>
          <p:cNvSpPr/>
          <p:nvPr/>
        </p:nvSpPr>
        <p:spPr>
          <a:xfrm>
            <a:off x="1511660" y="1491630"/>
            <a:ext cx="1116124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mac10_0</a:t>
            </a:r>
            <a:endParaRPr lang="ko-KR" altLang="en-US" dirty="0"/>
          </a:p>
        </p:txBody>
      </p:sp>
      <p:sp>
        <p:nvSpPr>
          <p:cNvPr id="60" name="모서리가 둥근 직사각형 12">
            <a:extLst>
              <a:ext uri="{FF2B5EF4-FFF2-40B4-BE49-F238E27FC236}">
                <a16:creationId xmlns:a16="http://schemas.microsoft.com/office/drawing/2014/main" id="{0284C6A3-BA28-40A8-BE26-00B62E1BD85A}"/>
              </a:ext>
            </a:extLst>
          </p:cNvPr>
          <p:cNvSpPr/>
          <p:nvPr/>
        </p:nvSpPr>
        <p:spPr>
          <a:xfrm>
            <a:off x="2807804" y="1491630"/>
            <a:ext cx="1116124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mac10_0</a:t>
            </a:r>
            <a:endParaRPr lang="ko-KR" altLang="en-US" dirty="0"/>
          </a:p>
        </p:txBody>
      </p:sp>
      <p:sp>
        <p:nvSpPr>
          <p:cNvPr id="61" name="모서리가 둥근 직사각형 14">
            <a:extLst>
              <a:ext uri="{FF2B5EF4-FFF2-40B4-BE49-F238E27FC236}">
                <a16:creationId xmlns:a16="http://schemas.microsoft.com/office/drawing/2014/main" id="{092874B5-318C-41DB-8103-B54EA95B4D76}"/>
              </a:ext>
            </a:extLst>
          </p:cNvPr>
          <p:cNvSpPr/>
          <p:nvPr/>
        </p:nvSpPr>
        <p:spPr>
          <a:xfrm>
            <a:off x="4157954" y="1491630"/>
            <a:ext cx="1116124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mac20_0</a:t>
            </a:r>
            <a:endParaRPr lang="ko-KR" altLang="en-US" dirty="0"/>
          </a:p>
        </p:txBody>
      </p:sp>
      <p:sp>
        <p:nvSpPr>
          <p:cNvPr id="62" name="모서리가 둥근 직사각형 15">
            <a:extLst>
              <a:ext uri="{FF2B5EF4-FFF2-40B4-BE49-F238E27FC236}">
                <a16:creationId xmlns:a16="http://schemas.microsoft.com/office/drawing/2014/main" id="{70E68827-7848-46E6-9397-BD0E688FE3FD}"/>
              </a:ext>
            </a:extLst>
          </p:cNvPr>
          <p:cNvSpPr/>
          <p:nvPr/>
        </p:nvSpPr>
        <p:spPr>
          <a:xfrm>
            <a:off x="6138174" y="1491630"/>
            <a:ext cx="1116124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mac30_0</a:t>
            </a:r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AACB476-0D92-4E40-9EDC-C0D286C1B2EA}"/>
              </a:ext>
            </a:extLst>
          </p:cNvPr>
          <p:cNvCxnSpPr>
            <a:stCxn id="53" idx="2"/>
            <a:endCxn id="52" idx="0"/>
          </p:cNvCxnSpPr>
          <p:nvPr/>
        </p:nvCxnSpPr>
        <p:spPr>
          <a:xfrm>
            <a:off x="2735796" y="3363838"/>
            <a:ext cx="198022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4DA54AD-CD41-4257-AA08-FDF10F39D3C1}"/>
              </a:ext>
            </a:extLst>
          </p:cNvPr>
          <p:cNvCxnSpPr>
            <a:stCxn id="56" idx="2"/>
            <a:endCxn id="53" idx="0"/>
          </p:cNvCxnSpPr>
          <p:nvPr/>
        </p:nvCxnSpPr>
        <p:spPr>
          <a:xfrm>
            <a:off x="2735796" y="264375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67E78BC-34B8-47DA-8F6D-AD0927E360AA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2069722" y="1923678"/>
            <a:ext cx="666074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940B04F-E1D7-4EAC-9482-9619D3C0F0F2}"/>
              </a:ext>
            </a:extLst>
          </p:cNvPr>
          <p:cNvCxnSpPr>
            <a:stCxn id="60" idx="2"/>
            <a:endCxn id="56" idx="0"/>
          </p:cNvCxnSpPr>
          <p:nvPr/>
        </p:nvCxnSpPr>
        <p:spPr>
          <a:xfrm flipH="1">
            <a:off x="2735796" y="1923678"/>
            <a:ext cx="63007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A3821FF-478E-408C-928D-F90338F3B4F3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>
            <a:off x="4716016" y="336383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5B0AAF3-4FF9-40BC-84ED-4852E4FFDEBE}"/>
              </a:ext>
            </a:extLst>
          </p:cNvPr>
          <p:cNvCxnSpPr>
            <a:stCxn id="57" idx="2"/>
            <a:endCxn id="54" idx="0"/>
          </p:cNvCxnSpPr>
          <p:nvPr/>
        </p:nvCxnSpPr>
        <p:spPr>
          <a:xfrm>
            <a:off x="4716016" y="264375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3D3A7B2-FB68-4956-9070-08AF36E90539}"/>
              </a:ext>
            </a:extLst>
          </p:cNvPr>
          <p:cNvCxnSpPr>
            <a:stCxn id="61" idx="2"/>
            <a:endCxn id="57" idx="0"/>
          </p:cNvCxnSpPr>
          <p:nvPr/>
        </p:nvCxnSpPr>
        <p:spPr>
          <a:xfrm>
            <a:off x="4716016" y="192367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777C689-BF34-470E-8ECF-2D8799C99171}"/>
              </a:ext>
            </a:extLst>
          </p:cNvPr>
          <p:cNvCxnSpPr>
            <a:stCxn id="62" idx="2"/>
            <a:endCxn id="58" idx="0"/>
          </p:cNvCxnSpPr>
          <p:nvPr/>
        </p:nvCxnSpPr>
        <p:spPr>
          <a:xfrm>
            <a:off x="6696236" y="192367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9C041F-1115-40C7-B551-5DD331D946A0}"/>
              </a:ext>
            </a:extLst>
          </p:cNvPr>
          <p:cNvCxnSpPr>
            <a:stCxn id="55" idx="2"/>
            <a:endCxn id="52" idx="0"/>
          </p:cNvCxnSpPr>
          <p:nvPr/>
        </p:nvCxnSpPr>
        <p:spPr>
          <a:xfrm flipH="1">
            <a:off x="4716016" y="3363838"/>
            <a:ext cx="198022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8549CD0-E7D3-4419-BFCD-DC00A66EA7F4}"/>
              </a:ext>
            </a:extLst>
          </p:cNvPr>
          <p:cNvCxnSpPr>
            <a:stCxn id="58" idx="2"/>
            <a:endCxn id="55" idx="0"/>
          </p:cNvCxnSpPr>
          <p:nvPr/>
        </p:nvCxnSpPr>
        <p:spPr>
          <a:xfrm>
            <a:off x="6696236" y="264375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0542048-0349-47A3-856E-F0D634862D5B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716016" y="4083918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7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9E2FA-B8E5-4E7A-BA9D-B3B63467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macvlan address </a:t>
            </a:r>
            <a:r>
              <a:rPr lang="ko-KR" altLang="en-US"/>
              <a:t>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0D5B3E-3DA8-444C-A205-A8EB95A702DB}"/>
              </a:ext>
            </a:extLst>
          </p:cNvPr>
          <p:cNvSpPr/>
          <p:nvPr/>
        </p:nvSpPr>
        <p:spPr>
          <a:xfrm>
            <a:off x="2149128" y="249974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BAFA24-6008-4F8A-B591-9F829A3C3206}"/>
              </a:ext>
            </a:extLst>
          </p:cNvPr>
          <p:cNvSpPr/>
          <p:nvPr/>
        </p:nvSpPr>
        <p:spPr>
          <a:xfrm>
            <a:off x="2653184" y="249974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89742F-72FA-4E4D-B4D1-1FA9CBBE6490}"/>
              </a:ext>
            </a:extLst>
          </p:cNvPr>
          <p:cNvSpPr/>
          <p:nvPr/>
        </p:nvSpPr>
        <p:spPr>
          <a:xfrm>
            <a:off x="3157240" y="249974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BF5761-023A-4975-AF5A-4FFDEA69C7AD}"/>
              </a:ext>
            </a:extLst>
          </p:cNvPr>
          <p:cNvSpPr/>
          <p:nvPr/>
        </p:nvSpPr>
        <p:spPr>
          <a:xfrm>
            <a:off x="3661296" y="249974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A527DB-9E6C-4F80-A438-EC64E2F7AA38}"/>
              </a:ext>
            </a:extLst>
          </p:cNvPr>
          <p:cNvSpPr/>
          <p:nvPr/>
        </p:nvSpPr>
        <p:spPr>
          <a:xfrm>
            <a:off x="4165352" y="249974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BDE254-A783-40ED-9113-AB9D6441B6FD}"/>
              </a:ext>
            </a:extLst>
          </p:cNvPr>
          <p:cNvSpPr/>
          <p:nvPr/>
        </p:nvSpPr>
        <p:spPr>
          <a:xfrm>
            <a:off x="5821536" y="26437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71E612-2F72-4DBC-939D-DEA017E49258}"/>
              </a:ext>
            </a:extLst>
          </p:cNvPr>
          <p:cNvSpPr/>
          <p:nvPr/>
        </p:nvSpPr>
        <p:spPr>
          <a:xfrm>
            <a:off x="6037560" y="26437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A41273-FDB5-4E25-B402-9041E28070E7}"/>
              </a:ext>
            </a:extLst>
          </p:cNvPr>
          <p:cNvSpPr/>
          <p:nvPr/>
        </p:nvSpPr>
        <p:spPr>
          <a:xfrm>
            <a:off x="6253584" y="26437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25F63-95A8-48CF-8E8E-1BF4A464BE85}"/>
              </a:ext>
            </a:extLst>
          </p:cNvPr>
          <p:cNvSpPr/>
          <p:nvPr/>
        </p:nvSpPr>
        <p:spPr>
          <a:xfrm>
            <a:off x="6440641" y="249974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254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E3CE64-E6B1-4C86-A566-67D2DE558953}"/>
              </a:ext>
            </a:extLst>
          </p:cNvPr>
          <p:cNvSpPr/>
          <p:nvPr/>
        </p:nvSpPr>
        <p:spPr>
          <a:xfrm>
            <a:off x="6948264" y="249974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255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863D6-4741-4DC4-8D8F-2C789B95FD76}"/>
              </a:ext>
            </a:extLst>
          </p:cNvPr>
          <p:cNvSpPr/>
          <p:nvPr/>
        </p:nvSpPr>
        <p:spPr>
          <a:xfrm>
            <a:off x="4669408" y="249974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0908E5-E294-4E0B-B980-DB7E595D0B55}"/>
              </a:ext>
            </a:extLst>
          </p:cNvPr>
          <p:cNvSpPr/>
          <p:nvPr/>
        </p:nvSpPr>
        <p:spPr>
          <a:xfrm>
            <a:off x="5173030" y="249974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5387C661-5F8A-4978-B672-BF5496687817}"/>
              </a:ext>
            </a:extLst>
          </p:cNvPr>
          <p:cNvSpPr/>
          <p:nvPr/>
        </p:nvSpPr>
        <p:spPr>
          <a:xfrm>
            <a:off x="2134766" y="2165991"/>
            <a:ext cx="5317554" cy="621783"/>
          </a:xfrm>
          <a:prstGeom prst="arc">
            <a:avLst>
              <a:gd name="adj1" fmla="val 10872869"/>
              <a:gd name="adj2" fmla="val 215696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33C2E4-4D27-4753-ACEA-18BEF45C0242}"/>
              </a:ext>
            </a:extLst>
          </p:cNvPr>
          <p:cNvSpPr/>
          <p:nvPr/>
        </p:nvSpPr>
        <p:spPr>
          <a:xfrm>
            <a:off x="4541515" y="1851670"/>
            <a:ext cx="5040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256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E63D7-AE64-4320-8069-ECA757D089F5}"/>
              </a:ext>
            </a:extLst>
          </p:cNvPr>
          <p:cNvSpPr/>
          <p:nvPr/>
        </p:nvSpPr>
        <p:spPr>
          <a:xfrm>
            <a:off x="2557872" y="3147814"/>
            <a:ext cx="6946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mac0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A91414-859D-4DD7-8485-210DDDEA4CC0}"/>
              </a:ext>
            </a:extLst>
          </p:cNvPr>
          <p:cNvSpPr/>
          <p:nvPr/>
        </p:nvSpPr>
        <p:spPr>
          <a:xfrm>
            <a:off x="3565984" y="3147814"/>
            <a:ext cx="6946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mac2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E015BC-979A-4714-AED1-7F3C0CDDD665}"/>
              </a:ext>
            </a:extLst>
          </p:cNvPr>
          <p:cNvSpPr/>
          <p:nvPr/>
        </p:nvSpPr>
        <p:spPr>
          <a:xfrm>
            <a:off x="3565984" y="3795886"/>
            <a:ext cx="6946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mac3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E74912-21E8-4040-B951-745027D59755}"/>
              </a:ext>
            </a:extLst>
          </p:cNvPr>
          <p:cNvSpPr/>
          <p:nvPr/>
        </p:nvSpPr>
        <p:spPr>
          <a:xfrm>
            <a:off x="6345329" y="3147814"/>
            <a:ext cx="6946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mac1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BB68CC-47BB-479C-ADAB-6A9E5C793047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2905212" y="2859782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9180B51-345F-4722-AFE7-A824A405A629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3913324" y="2859782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AB8E60-41C7-4919-AC18-4F7C3A690F6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3913324" y="3507854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006A45-0B6E-422E-8C11-B7C7711018F9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6692669" y="2859782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9E2074-B070-40DA-9566-C962F19B96D4}"/>
              </a:ext>
            </a:extLst>
          </p:cNvPr>
          <p:cNvSpPr/>
          <p:nvPr/>
        </p:nvSpPr>
        <p:spPr>
          <a:xfrm>
            <a:off x="1043608" y="2509457"/>
            <a:ext cx="10335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vlan_hash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418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4">
            <a:extLst>
              <a:ext uri="{FF2B5EF4-FFF2-40B4-BE49-F238E27FC236}">
                <a16:creationId xmlns:a16="http://schemas.microsoft.com/office/drawing/2014/main" id="{9FA7F01D-7C4F-4CB0-8899-25065FACB061}"/>
              </a:ext>
            </a:extLst>
          </p:cNvPr>
          <p:cNvSpPr/>
          <p:nvPr/>
        </p:nvSpPr>
        <p:spPr>
          <a:xfrm>
            <a:off x="4067944" y="4011910"/>
            <a:ext cx="1224136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Switch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C7AACB-67D6-4316-9D32-4996341C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Private mode</a:t>
            </a:r>
            <a:endParaRPr lang="ko-KR" altLang="en-US"/>
          </a:p>
        </p:txBody>
      </p:sp>
      <p:sp>
        <p:nvSpPr>
          <p:cNvPr id="9" name="모서리가 둥근 직사각형 4">
            <a:extLst>
              <a:ext uri="{FF2B5EF4-FFF2-40B4-BE49-F238E27FC236}">
                <a16:creationId xmlns:a16="http://schemas.microsoft.com/office/drawing/2014/main" id="{FD7A2C94-DE19-487F-934A-594AC8B7036B}"/>
              </a:ext>
            </a:extLst>
          </p:cNvPr>
          <p:cNvSpPr/>
          <p:nvPr/>
        </p:nvSpPr>
        <p:spPr>
          <a:xfrm>
            <a:off x="4067944" y="3363838"/>
            <a:ext cx="1224136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parent</a:t>
            </a:r>
            <a:endParaRPr lang="ko-KR" altLang="en-US" dirty="0"/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AD71CEFD-8D45-4CDB-BA4E-333C31E4E7C3}"/>
              </a:ext>
            </a:extLst>
          </p:cNvPr>
          <p:cNvSpPr/>
          <p:nvPr/>
        </p:nvSpPr>
        <p:spPr>
          <a:xfrm>
            <a:off x="3851920" y="2456309"/>
            <a:ext cx="1656184" cy="576064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macvlan</a:t>
            </a:r>
            <a:endParaRPr lang="ko-KR" altLang="en-US" dirty="0"/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CF65DFC1-F95B-4749-97B5-BB8EF1C8C043}"/>
              </a:ext>
            </a:extLst>
          </p:cNvPr>
          <p:cNvSpPr/>
          <p:nvPr/>
        </p:nvSpPr>
        <p:spPr>
          <a:xfrm>
            <a:off x="2699792" y="1476772"/>
            <a:ext cx="1224136" cy="662930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child_01</a:t>
            </a:r>
          </a:p>
          <a:p>
            <a:pPr algn="ctr"/>
            <a:r>
              <a:rPr lang="en-US" altLang="ko-KR"/>
              <a:t>Private</a:t>
            </a:r>
            <a:endParaRPr lang="ko-KR" altLang="en-US" dirty="0"/>
          </a:p>
        </p:txBody>
      </p:sp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F69E05E2-D9FC-48FE-8136-65821094D64A}"/>
              </a:ext>
            </a:extLst>
          </p:cNvPr>
          <p:cNvSpPr/>
          <p:nvPr/>
        </p:nvSpPr>
        <p:spPr>
          <a:xfrm>
            <a:off x="4067944" y="1476772"/>
            <a:ext cx="1224136" cy="662930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child_02</a:t>
            </a:r>
          </a:p>
          <a:p>
            <a:pPr algn="ctr"/>
            <a:r>
              <a:rPr lang="en-US" altLang="ko-KR"/>
              <a:t>Private</a:t>
            </a:r>
            <a:endParaRPr lang="ko-KR" altLang="en-US" dirty="0"/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F752A01C-4EFB-44B4-B889-AB2D02B54EE0}"/>
              </a:ext>
            </a:extLst>
          </p:cNvPr>
          <p:cNvSpPr/>
          <p:nvPr/>
        </p:nvSpPr>
        <p:spPr>
          <a:xfrm>
            <a:off x="5436096" y="1476772"/>
            <a:ext cx="1224136" cy="662930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child_03</a:t>
            </a:r>
          </a:p>
          <a:p>
            <a:pPr algn="ctr"/>
            <a:r>
              <a:rPr lang="en-US" altLang="ko-KR"/>
              <a:t>Private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E2852E-3DEB-4401-B4D1-0B0517C986F3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311860" y="2139702"/>
            <a:ext cx="1368152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3A06383-AB57-43EC-AB59-F5CCD458460C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680012" y="2139702"/>
            <a:ext cx="0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397CDC-6A7E-42A5-9CF6-52D66ECDAD37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flipH="1">
            <a:off x="4680012" y="2139702"/>
            <a:ext cx="1368152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800AFE8-F215-4711-95E3-74AC359A28B9}"/>
              </a:ext>
            </a:extLst>
          </p:cNvPr>
          <p:cNvCxnSpPr>
            <a:endCxn id="9" idx="0"/>
          </p:cNvCxnSpPr>
          <p:nvPr/>
        </p:nvCxnSpPr>
        <p:spPr>
          <a:xfrm>
            <a:off x="4680012" y="3032373"/>
            <a:ext cx="0" cy="331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C18A2D-2856-47C2-84F5-87203143E21D}"/>
              </a:ext>
            </a:extLst>
          </p:cNvPr>
          <p:cNvCxnSpPr>
            <a:cxnSpLocks/>
          </p:cNvCxnSpPr>
          <p:nvPr/>
        </p:nvCxnSpPr>
        <p:spPr>
          <a:xfrm>
            <a:off x="4680012" y="3795886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F8BF84-2B27-4938-A4E3-BD5B8A744BE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779912" y="2139702"/>
            <a:ext cx="900100" cy="230425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0A9237-8A1B-4AAC-AEEE-760B04886BC2}"/>
              </a:ext>
            </a:extLst>
          </p:cNvPr>
          <p:cNvCxnSpPr>
            <a:cxnSpLocks/>
            <a:stCxn id="30" idx="2"/>
          </p:cNvCxnSpPr>
          <p:nvPr/>
        </p:nvCxnSpPr>
        <p:spPr>
          <a:xfrm flipV="1">
            <a:off x="4680012" y="2139702"/>
            <a:ext cx="954105" cy="230425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A9002EC-2A16-4789-83D3-EF2CBE65BA6F}"/>
              </a:ext>
            </a:extLst>
          </p:cNvPr>
          <p:cNvGrpSpPr/>
          <p:nvPr/>
        </p:nvGrpSpPr>
        <p:grpSpPr>
          <a:xfrm>
            <a:off x="5293200" y="2645833"/>
            <a:ext cx="214904" cy="213949"/>
            <a:chOff x="6031281" y="2933865"/>
            <a:chExt cx="304915" cy="353814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66FCADD-7FD2-409D-AF68-D7748DE30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1281" y="2933865"/>
              <a:ext cx="304915" cy="35381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DC627E9-FDB8-47C6-B05B-0D243F3EC52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281" y="2933865"/>
              <a:ext cx="304915" cy="35381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35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7AACB-67D6-4316-9D32-4996341C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Vepa mode</a:t>
            </a:r>
            <a:endParaRPr lang="ko-KR" altLang="en-US"/>
          </a:p>
        </p:txBody>
      </p:sp>
      <p:sp>
        <p:nvSpPr>
          <p:cNvPr id="19" name="모서리가 둥근 직사각형 4">
            <a:extLst>
              <a:ext uri="{FF2B5EF4-FFF2-40B4-BE49-F238E27FC236}">
                <a16:creationId xmlns:a16="http://schemas.microsoft.com/office/drawing/2014/main" id="{64040D28-E093-4717-AC4C-50B38D1C2D71}"/>
              </a:ext>
            </a:extLst>
          </p:cNvPr>
          <p:cNvSpPr/>
          <p:nvPr/>
        </p:nvSpPr>
        <p:spPr>
          <a:xfrm>
            <a:off x="4067944" y="4011910"/>
            <a:ext cx="1224136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Switch</a:t>
            </a:r>
            <a:endParaRPr lang="ko-KR" altLang="en-US" dirty="0"/>
          </a:p>
        </p:txBody>
      </p:sp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880A537E-41D3-40B4-A91E-76E81B72545B}"/>
              </a:ext>
            </a:extLst>
          </p:cNvPr>
          <p:cNvSpPr/>
          <p:nvPr/>
        </p:nvSpPr>
        <p:spPr>
          <a:xfrm>
            <a:off x="4067944" y="3363838"/>
            <a:ext cx="1224136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parent</a:t>
            </a:r>
            <a:endParaRPr lang="ko-KR" altLang="en-US" dirty="0"/>
          </a:p>
        </p:txBody>
      </p:sp>
      <p:sp>
        <p:nvSpPr>
          <p:cNvPr id="21" name="모서리가 둥근 직사각형 5">
            <a:extLst>
              <a:ext uri="{FF2B5EF4-FFF2-40B4-BE49-F238E27FC236}">
                <a16:creationId xmlns:a16="http://schemas.microsoft.com/office/drawing/2014/main" id="{6728A71B-A142-4EF2-89C2-1E1FB7235E84}"/>
              </a:ext>
            </a:extLst>
          </p:cNvPr>
          <p:cNvSpPr/>
          <p:nvPr/>
        </p:nvSpPr>
        <p:spPr>
          <a:xfrm>
            <a:off x="3851920" y="2456309"/>
            <a:ext cx="1656184" cy="576064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macvlan</a:t>
            </a:r>
            <a:endParaRPr lang="ko-KR" altLang="en-US" dirty="0"/>
          </a:p>
        </p:txBody>
      </p:sp>
      <p:sp>
        <p:nvSpPr>
          <p:cNvPr id="22" name="모서리가 둥근 직사각형 6">
            <a:extLst>
              <a:ext uri="{FF2B5EF4-FFF2-40B4-BE49-F238E27FC236}">
                <a16:creationId xmlns:a16="http://schemas.microsoft.com/office/drawing/2014/main" id="{06C46EE8-CD0A-4E24-9081-0D49BCB832C7}"/>
              </a:ext>
            </a:extLst>
          </p:cNvPr>
          <p:cNvSpPr/>
          <p:nvPr/>
        </p:nvSpPr>
        <p:spPr>
          <a:xfrm>
            <a:off x="2699792" y="1476772"/>
            <a:ext cx="1224136" cy="662930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child_01</a:t>
            </a:r>
          </a:p>
          <a:p>
            <a:pPr algn="ctr"/>
            <a:r>
              <a:rPr lang="en-US" altLang="ko-KR"/>
              <a:t>Vepa</a:t>
            </a:r>
            <a:endParaRPr lang="ko-KR" altLang="en-US" dirty="0"/>
          </a:p>
        </p:txBody>
      </p:sp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5051E0B5-D4D2-42FF-B4B6-19AE57135BF2}"/>
              </a:ext>
            </a:extLst>
          </p:cNvPr>
          <p:cNvSpPr/>
          <p:nvPr/>
        </p:nvSpPr>
        <p:spPr>
          <a:xfrm>
            <a:off x="4067944" y="1476772"/>
            <a:ext cx="1224136" cy="662930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child_02</a:t>
            </a:r>
          </a:p>
          <a:p>
            <a:pPr algn="ctr"/>
            <a:r>
              <a:rPr lang="en-US" altLang="ko-KR"/>
              <a:t>Vepa</a:t>
            </a:r>
            <a:endParaRPr lang="ko-KR" altLang="en-US" dirty="0"/>
          </a:p>
        </p:txBody>
      </p:sp>
      <p:sp>
        <p:nvSpPr>
          <p:cNvPr id="24" name="모서리가 둥근 직사각형 8">
            <a:extLst>
              <a:ext uri="{FF2B5EF4-FFF2-40B4-BE49-F238E27FC236}">
                <a16:creationId xmlns:a16="http://schemas.microsoft.com/office/drawing/2014/main" id="{B464660C-43FB-46BA-87A7-BC21F7557541}"/>
              </a:ext>
            </a:extLst>
          </p:cNvPr>
          <p:cNvSpPr/>
          <p:nvPr/>
        </p:nvSpPr>
        <p:spPr>
          <a:xfrm>
            <a:off x="5436096" y="1476772"/>
            <a:ext cx="1224136" cy="662930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child_03</a:t>
            </a:r>
          </a:p>
          <a:p>
            <a:pPr algn="ctr"/>
            <a:r>
              <a:rPr lang="en-US" altLang="ko-KR"/>
              <a:t>Vepa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F8319C6-B369-4851-B7C5-A86CF1175173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3311860" y="2139702"/>
            <a:ext cx="1368152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E40CB7B-A420-41D3-8FE1-DBB7C0054E6C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4680012" y="2139702"/>
            <a:ext cx="0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DD09E99-1B0F-446D-BBC4-255FA1EA57AA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flipH="1">
            <a:off x="4680012" y="2139702"/>
            <a:ext cx="1368152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862C30-AFC3-4ABC-9F1C-F65140993103}"/>
              </a:ext>
            </a:extLst>
          </p:cNvPr>
          <p:cNvCxnSpPr>
            <a:endCxn id="20" idx="0"/>
          </p:cNvCxnSpPr>
          <p:nvPr/>
        </p:nvCxnSpPr>
        <p:spPr>
          <a:xfrm>
            <a:off x="4680012" y="3032373"/>
            <a:ext cx="0" cy="331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3E87599-F16E-479F-9354-797511063AD5}"/>
              </a:ext>
            </a:extLst>
          </p:cNvPr>
          <p:cNvCxnSpPr>
            <a:cxnSpLocks/>
          </p:cNvCxnSpPr>
          <p:nvPr/>
        </p:nvCxnSpPr>
        <p:spPr>
          <a:xfrm>
            <a:off x="4680012" y="3795886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E84188-0D49-4D6A-8473-19C5C3B05A9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779912" y="2139702"/>
            <a:ext cx="900100" cy="230425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992AA73-D486-49C4-AE15-7D10D285643D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4680012" y="2139702"/>
            <a:ext cx="954105" cy="230425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36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7AACB-67D6-4316-9D32-4996341C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Bridge mode</a:t>
            </a:r>
            <a:endParaRPr lang="ko-KR" altLang="en-US"/>
          </a:p>
        </p:txBody>
      </p:sp>
      <p:sp>
        <p:nvSpPr>
          <p:cNvPr id="19" name="모서리가 둥근 직사각형 4">
            <a:extLst>
              <a:ext uri="{FF2B5EF4-FFF2-40B4-BE49-F238E27FC236}">
                <a16:creationId xmlns:a16="http://schemas.microsoft.com/office/drawing/2014/main" id="{4B851608-B41D-49D7-8296-158F2662B338}"/>
              </a:ext>
            </a:extLst>
          </p:cNvPr>
          <p:cNvSpPr/>
          <p:nvPr/>
        </p:nvSpPr>
        <p:spPr>
          <a:xfrm>
            <a:off x="4067944" y="4011910"/>
            <a:ext cx="1224136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Switch</a:t>
            </a:r>
            <a:endParaRPr lang="ko-KR" altLang="en-US" dirty="0"/>
          </a:p>
        </p:txBody>
      </p:sp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D69E277E-B462-4612-BBC8-EC0E4A6B3EAC}"/>
              </a:ext>
            </a:extLst>
          </p:cNvPr>
          <p:cNvSpPr/>
          <p:nvPr/>
        </p:nvSpPr>
        <p:spPr>
          <a:xfrm>
            <a:off x="4067944" y="3363838"/>
            <a:ext cx="1224136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parent</a:t>
            </a:r>
            <a:endParaRPr lang="ko-KR" altLang="en-US" dirty="0"/>
          </a:p>
        </p:txBody>
      </p:sp>
      <p:sp>
        <p:nvSpPr>
          <p:cNvPr id="21" name="모서리가 둥근 직사각형 5">
            <a:extLst>
              <a:ext uri="{FF2B5EF4-FFF2-40B4-BE49-F238E27FC236}">
                <a16:creationId xmlns:a16="http://schemas.microsoft.com/office/drawing/2014/main" id="{D86E86F6-D380-4041-9755-4A29B664FBD7}"/>
              </a:ext>
            </a:extLst>
          </p:cNvPr>
          <p:cNvSpPr/>
          <p:nvPr/>
        </p:nvSpPr>
        <p:spPr>
          <a:xfrm>
            <a:off x="3851920" y="2456309"/>
            <a:ext cx="1656184" cy="576064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macvlan</a:t>
            </a:r>
            <a:endParaRPr lang="ko-KR" altLang="en-US" dirty="0"/>
          </a:p>
        </p:txBody>
      </p:sp>
      <p:sp>
        <p:nvSpPr>
          <p:cNvPr id="22" name="모서리가 둥근 직사각형 6">
            <a:extLst>
              <a:ext uri="{FF2B5EF4-FFF2-40B4-BE49-F238E27FC236}">
                <a16:creationId xmlns:a16="http://schemas.microsoft.com/office/drawing/2014/main" id="{3D3CDA95-C454-4991-A793-0FCDE812EFB8}"/>
              </a:ext>
            </a:extLst>
          </p:cNvPr>
          <p:cNvSpPr/>
          <p:nvPr/>
        </p:nvSpPr>
        <p:spPr>
          <a:xfrm>
            <a:off x="2699792" y="1476772"/>
            <a:ext cx="1224136" cy="662930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child_01</a:t>
            </a:r>
          </a:p>
          <a:p>
            <a:pPr algn="ctr"/>
            <a:r>
              <a:rPr lang="en-US" altLang="ko-KR"/>
              <a:t>Bridge</a:t>
            </a:r>
            <a:endParaRPr lang="ko-KR" altLang="en-US" dirty="0"/>
          </a:p>
        </p:txBody>
      </p:sp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780AA62D-DB22-423F-ADF2-1EEC57348919}"/>
              </a:ext>
            </a:extLst>
          </p:cNvPr>
          <p:cNvSpPr/>
          <p:nvPr/>
        </p:nvSpPr>
        <p:spPr>
          <a:xfrm>
            <a:off x="4067944" y="1476772"/>
            <a:ext cx="1224136" cy="662930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child_02</a:t>
            </a:r>
          </a:p>
          <a:p>
            <a:pPr algn="ctr"/>
            <a:r>
              <a:rPr lang="en-US" altLang="ko-KR"/>
              <a:t>Bridge</a:t>
            </a:r>
            <a:endParaRPr lang="ko-KR" altLang="en-US" dirty="0"/>
          </a:p>
        </p:txBody>
      </p:sp>
      <p:sp>
        <p:nvSpPr>
          <p:cNvPr id="24" name="모서리가 둥근 직사각형 8">
            <a:extLst>
              <a:ext uri="{FF2B5EF4-FFF2-40B4-BE49-F238E27FC236}">
                <a16:creationId xmlns:a16="http://schemas.microsoft.com/office/drawing/2014/main" id="{5FD8BF80-898F-4BC0-B9AA-A7AAA316A40F}"/>
              </a:ext>
            </a:extLst>
          </p:cNvPr>
          <p:cNvSpPr/>
          <p:nvPr/>
        </p:nvSpPr>
        <p:spPr>
          <a:xfrm>
            <a:off x="5436096" y="1476772"/>
            <a:ext cx="1224136" cy="662930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child_03</a:t>
            </a:r>
          </a:p>
          <a:p>
            <a:pPr algn="ctr"/>
            <a:r>
              <a:rPr lang="en-US" altLang="ko-KR"/>
              <a:t>Bridge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F6A0532-C02F-4104-8EA3-F6C415DCE6F7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3311860" y="2139702"/>
            <a:ext cx="1368152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A0B102A-6604-4AA3-81BC-472A556297BE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4680012" y="2139702"/>
            <a:ext cx="0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E05E24-D849-4102-B79E-DCBABC2B5F89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flipH="1">
            <a:off x="4680012" y="2139702"/>
            <a:ext cx="1368152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6D8BF62-A150-4308-B9CC-35140256D222}"/>
              </a:ext>
            </a:extLst>
          </p:cNvPr>
          <p:cNvCxnSpPr>
            <a:endCxn id="20" idx="0"/>
          </p:cNvCxnSpPr>
          <p:nvPr/>
        </p:nvCxnSpPr>
        <p:spPr>
          <a:xfrm>
            <a:off x="4680012" y="3032373"/>
            <a:ext cx="0" cy="331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B3902B9-3E07-45CF-A821-89E2E50110B6}"/>
              </a:ext>
            </a:extLst>
          </p:cNvPr>
          <p:cNvCxnSpPr>
            <a:cxnSpLocks/>
          </p:cNvCxnSpPr>
          <p:nvPr/>
        </p:nvCxnSpPr>
        <p:spPr>
          <a:xfrm>
            <a:off x="4680012" y="3795886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403775B-E52F-4766-A4A2-496ECD941A68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779912" y="2139702"/>
            <a:ext cx="900100" cy="89267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FEF8A56-0D07-47AB-A434-D56F82FE17FE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4680012" y="2139703"/>
            <a:ext cx="954105" cy="89267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7AACB-67D6-4316-9D32-4996341C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Passthru mode</a:t>
            </a:r>
            <a:endParaRPr lang="ko-KR" altLang="en-US"/>
          </a:p>
        </p:txBody>
      </p:sp>
      <p:sp>
        <p:nvSpPr>
          <p:cNvPr id="28" name="모서리가 둥근 직사각형 4">
            <a:extLst>
              <a:ext uri="{FF2B5EF4-FFF2-40B4-BE49-F238E27FC236}">
                <a16:creationId xmlns:a16="http://schemas.microsoft.com/office/drawing/2014/main" id="{6F2D8C95-119E-4FEA-94CF-6891F909394A}"/>
              </a:ext>
            </a:extLst>
          </p:cNvPr>
          <p:cNvSpPr/>
          <p:nvPr/>
        </p:nvSpPr>
        <p:spPr>
          <a:xfrm>
            <a:off x="4067944" y="4011910"/>
            <a:ext cx="1224136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Switch</a:t>
            </a:r>
            <a:endParaRPr lang="ko-KR" altLang="en-US" dirty="0"/>
          </a:p>
        </p:txBody>
      </p:sp>
      <p:sp>
        <p:nvSpPr>
          <p:cNvPr id="29" name="모서리가 둥근 직사각형 4">
            <a:extLst>
              <a:ext uri="{FF2B5EF4-FFF2-40B4-BE49-F238E27FC236}">
                <a16:creationId xmlns:a16="http://schemas.microsoft.com/office/drawing/2014/main" id="{67880326-BE2A-478B-A6DC-C6C9342D4015}"/>
              </a:ext>
            </a:extLst>
          </p:cNvPr>
          <p:cNvSpPr/>
          <p:nvPr/>
        </p:nvSpPr>
        <p:spPr>
          <a:xfrm>
            <a:off x="4067944" y="3363838"/>
            <a:ext cx="1224136" cy="432048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parent</a:t>
            </a:r>
            <a:endParaRPr lang="ko-KR" altLang="en-US" dirty="0"/>
          </a:p>
        </p:txBody>
      </p:sp>
      <p:sp>
        <p:nvSpPr>
          <p:cNvPr id="30" name="모서리가 둥근 직사각형 5">
            <a:extLst>
              <a:ext uri="{FF2B5EF4-FFF2-40B4-BE49-F238E27FC236}">
                <a16:creationId xmlns:a16="http://schemas.microsoft.com/office/drawing/2014/main" id="{E9767FD1-8488-4AB2-8828-378BA612FFD2}"/>
              </a:ext>
            </a:extLst>
          </p:cNvPr>
          <p:cNvSpPr/>
          <p:nvPr/>
        </p:nvSpPr>
        <p:spPr>
          <a:xfrm>
            <a:off x="3851920" y="2456309"/>
            <a:ext cx="1656184" cy="576064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macvlan</a:t>
            </a:r>
            <a:endParaRPr lang="ko-KR" altLang="en-US" dirty="0"/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id="{FB8154EE-669B-41C3-9B18-CBCEE90670A6}"/>
              </a:ext>
            </a:extLst>
          </p:cNvPr>
          <p:cNvSpPr/>
          <p:nvPr/>
        </p:nvSpPr>
        <p:spPr>
          <a:xfrm>
            <a:off x="4067944" y="1476772"/>
            <a:ext cx="1224136" cy="662930"/>
          </a:xfrm>
          <a:prstGeom prst="roundRect">
            <a:avLst>
              <a:gd name="adj" fmla="val 1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child_01</a:t>
            </a:r>
          </a:p>
          <a:p>
            <a:pPr algn="ctr"/>
            <a:r>
              <a:rPr lang="en-US" altLang="ko-KR"/>
              <a:t>Passthru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89BFF9B-8B26-4B3B-8317-D2AEE400AC9C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4680012" y="2139702"/>
            <a:ext cx="0" cy="316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CC7F49-503F-4B1E-88EC-88EE0FDFF43E}"/>
              </a:ext>
            </a:extLst>
          </p:cNvPr>
          <p:cNvCxnSpPr>
            <a:endCxn id="29" idx="0"/>
          </p:cNvCxnSpPr>
          <p:nvPr/>
        </p:nvCxnSpPr>
        <p:spPr>
          <a:xfrm>
            <a:off x="4680012" y="3032373"/>
            <a:ext cx="0" cy="331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7E2AE0-1613-411C-8BF5-4AA1ACE3583A}"/>
              </a:ext>
            </a:extLst>
          </p:cNvPr>
          <p:cNvCxnSpPr>
            <a:cxnSpLocks/>
          </p:cNvCxnSpPr>
          <p:nvPr/>
        </p:nvCxnSpPr>
        <p:spPr>
          <a:xfrm>
            <a:off x="4680012" y="3795886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0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41094</TotalTime>
  <Words>120</Words>
  <Application>Microsoft Office PowerPoint</Application>
  <PresentationFormat>화면 슬라이드 쇼(16:9)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macvlan</vt:lpstr>
      <vt:lpstr>macvlan Example</vt:lpstr>
      <vt:lpstr>macvlan address 관리</vt:lpstr>
      <vt:lpstr>Private mode</vt:lpstr>
      <vt:lpstr>Vepa mode</vt:lpstr>
      <vt:lpstr>Bridge mode</vt:lpstr>
      <vt:lpstr>Passthru mode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5150</cp:revision>
  <dcterms:created xsi:type="dcterms:W3CDTF">2006-10-05T04:04:58Z</dcterms:created>
  <dcterms:modified xsi:type="dcterms:W3CDTF">2017-10-29T05:55:28Z</dcterms:modified>
</cp:coreProperties>
</file>