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428" r:id="rId2"/>
    <p:sldId id="430" r:id="rId3"/>
    <p:sldId id="434" r:id="rId4"/>
    <p:sldId id="433" r:id="rId5"/>
    <p:sldId id="432" r:id="rId6"/>
    <p:sldId id="431" r:id="rId7"/>
    <p:sldId id="429" r:id="rId8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25" autoAdjust="0"/>
    <p:restoredTop sz="87360" autoAdjust="0"/>
  </p:normalViewPr>
  <p:slideViewPr>
    <p:cSldViewPr>
      <p:cViewPr>
        <p:scale>
          <a:sx n="200" d="100"/>
          <a:sy n="200" d="100"/>
        </p:scale>
        <p:origin x="-208" y="112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8643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8833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49865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K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43809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2025. 4. 27.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971600" y="2536642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2608684" y="2623974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1120303" y="3577902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/>
                </a:solidFill>
              </a:rPr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2680362" y="3260795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/>
                </a:solidFill>
              </a:rPr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1049769" y="2623975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1121447" y="2709747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2680362" y="2982416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2680362" y="2703775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CoreDNS</a:t>
            </a:r>
            <a:endParaRPr lang="ko-KR" altLang="en-US" sz="1100" b="1"/>
          </a:p>
        </p:txBody>
      </p:sp>
      <p:sp>
        <p:nvSpPr>
          <p:cNvPr id="123" name="사각형: 둥근 모서리 2">
            <a:extLst>
              <a:ext uri="{FF2B5EF4-FFF2-40B4-BE49-F238E27FC236}">
                <a16:creationId xmlns:a16="http://schemas.microsoft.com/office/drawing/2014/main" id="{CEFB6033-FC9D-D14D-92D5-D30D8E637F58}"/>
              </a:ext>
            </a:extLst>
          </p:cNvPr>
          <p:cNvSpPr/>
          <p:nvPr/>
        </p:nvSpPr>
        <p:spPr>
          <a:xfrm>
            <a:off x="971600" y="846923"/>
            <a:ext cx="3168352" cy="1224695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127" name="사각형: 둥근 모서리 23">
            <a:extLst>
              <a:ext uri="{FF2B5EF4-FFF2-40B4-BE49-F238E27FC236}">
                <a16:creationId xmlns:a16="http://schemas.microsoft.com/office/drawing/2014/main" id="{7865F93E-9A39-2A4F-8C04-B98542397C14}"/>
              </a:ext>
            </a:extLst>
          </p:cNvPr>
          <p:cNvSpPr/>
          <p:nvPr/>
        </p:nvSpPr>
        <p:spPr>
          <a:xfrm>
            <a:off x="2608684" y="1207523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28" name="사각형: 둥근 모서리 24">
            <a:extLst>
              <a:ext uri="{FF2B5EF4-FFF2-40B4-BE49-F238E27FC236}">
                <a16:creationId xmlns:a16="http://schemas.microsoft.com/office/drawing/2014/main" id="{E429823E-A993-F744-AA6C-308663B66434}"/>
              </a:ext>
            </a:extLst>
          </p:cNvPr>
          <p:cNvSpPr/>
          <p:nvPr/>
        </p:nvSpPr>
        <p:spPr>
          <a:xfrm>
            <a:off x="2680362" y="1293295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131" name="사각형: 둥근 모서리 23">
            <a:extLst>
              <a:ext uri="{FF2B5EF4-FFF2-40B4-BE49-F238E27FC236}">
                <a16:creationId xmlns:a16="http://schemas.microsoft.com/office/drawing/2014/main" id="{0D2D6D9E-F133-CE4F-93A7-2F893893BDE7}"/>
              </a:ext>
            </a:extLst>
          </p:cNvPr>
          <p:cNvSpPr/>
          <p:nvPr/>
        </p:nvSpPr>
        <p:spPr>
          <a:xfrm>
            <a:off x="1053214" y="1203997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32" name="사각형: 둥근 모서리 24">
            <a:extLst>
              <a:ext uri="{FF2B5EF4-FFF2-40B4-BE49-F238E27FC236}">
                <a16:creationId xmlns:a16="http://schemas.microsoft.com/office/drawing/2014/main" id="{906B07DC-8B28-6447-B14A-E8188F067B0D}"/>
              </a:ext>
            </a:extLst>
          </p:cNvPr>
          <p:cNvSpPr/>
          <p:nvPr/>
        </p:nvSpPr>
        <p:spPr>
          <a:xfrm>
            <a:off x="1124892" y="128976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96DF85A-558D-4C4A-AAE2-D45BB41EB306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2416447" y="3459721"/>
            <a:ext cx="263915" cy="317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044FD7EC-4B72-2447-B9DF-219729942A6C}"/>
              </a:ext>
            </a:extLst>
          </p:cNvPr>
          <p:cNvCxnSpPr>
            <a:cxnSpLocks/>
            <a:stCxn id="89" idx="0"/>
            <a:endCxn id="91" idx="0"/>
          </p:cNvCxnSpPr>
          <p:nvPr/>
        </p:nvCxnSpPr>
        <p:spPr>
          <a:xfrm rot="5400000" flipH="1" flipV="1">
            <a:off x="2545990" y="1927304"/>
            <a:ext cx="5972" cy="1558915"/>
          </a:xfrm>
          <a:prstGeom prst="bentConnector3">
            <a:avLst>
              <a:gd name="adj1" fmla="val 392786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42">
            <a:extLst>
              <a:ext uri="{FF2B5EF4-FFF2-40B4-BE49-F238E27FC236}">
                <a16:creationId xmlns:a16="http://schemas.microsoft.com/office/drawing/2014/main" id="{8F53E5A0-4FD2-DD48-B901-3B9140ADA02D}"/>
              </a:ext>
            </a:extLst>
          </p:cNvPr>
          <p:cNvCxnSpPr>
            <a:cxnSpLocks/>
            <a:stCxn id="89" idx="0"/>
            <a:endCxn id="131" idx="2"/>
          </p:cNvCxnSpPr>
          <p:nvPr/>
        </p:nvCxnSpPr>
        <p:spPr>
          <a:xfrm flipV="1">
            <a:off x="1769519" y="1980760"/>
            <a:ext cx="3445" cy="728987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42">
            <a:extLst>
              <a:ext uri="{FF2B5EF4-FFF2-40B4-BE49-F238E27FC236}">
                <a16:creationId xmlns:a16="http://schemas.microsoft.com/office/drawing/2014/main" id="{960112F8-466A-A94D-91BE-52BE7B43EBC2}"/>
              </a:ext>
            </a:extLst>
          </p:cNvPr>
          <p:cNvCxnSpPr>
            <a:cxnSpLocks/>
            <a:stCxn id="91" idx="0"/>
            <a:endCxn id="127" idx="2"/>
          </p:cNvCxnSpPr>
          <p:nvPr/>
        </p:nvCxnSpPr>
        <p:spPr>
          <a:xfrm flipV="1">
            <a:off x="3328434" y="1984286"/>
            <a:ext cx="0" cy="71948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3" name="사각형: 둥근 모서리 83">
            <a:extLst>
              <a:ext uri="{FF2B5EF4-FFF2-40B4-BE49-F238E27FC236}">
                <a16:creationId xmlns:a16="http://schemas.microsoft.com/office/drawing/2014/main" id="{A976E40A-DC17-364F-BAD5-BD20467CDEDF}"/>
              </a:ext>
            </a:extLst>
          </p:cNvPr>
          <p:cNvSpPr/>
          <p:nvPr/>
        </p:nvSpPr>
        <p:spPr>
          <a:xfrm>
            <a:off x="5083451" y="2536642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Worker Node</a:t>
            </a:r>
            <a:endParaRPr lang="ko-KR" altLang="en-US" sz="1200"/>
          </a:p>
        </p:txBody>
      </p:sp>
      <p:sp>
        <p:nvSpPr>
          <p:cNvPr id="294" name="사각형: 둥근 모서리 84">
            <a:extLst>
              <a:ext uri="{FF2B5EF4-FFF2-40B4-BE49-F238E27FC236}">
                <a16:creationId xmlns:a16="http://schemas.microsoft.com/office/drawing/2014/main" id="{E51EB871-0249-3D45-8E60-7FFA6763A219}"/>
              </a:ext>
            </a:extLst>
          </p:cNvPr>
          <p:cNvSpPr/>
          <p:nvPr/>
        </p:nvSpPr>
        <p:spPr>
          <a:xfrm>
            <a:off x="5170784" y="2623974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295" name="사각형: 둥근 모서리 85">
            <a:extLst>
              <a:ext uri="{FF2B5EF4-FFF2-40B4-BE49-F238E27FC236}">
                <a16:creationId xmlns:a16="http://schemas.microsoft.com/office/drawing/2014/main" id="{19D43827-C215-BD40-BA76-0EEC33230C81}"/>
              </a:ext>
            </a:extLst>
          </p:cNvPr>
          <p:cNvSpPr/>
          <p:nvPr/>
        </p:nvSpPr>
        <p:spPr>
          <a:xfrm>
            <a:off x="6782971" y="3577902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/>
                </a:solidFill>
              </a:rPr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96" name="사각형: 둥근 모서리 86">
            <a:extLst>
              <a:ext uri="{FF2B5EF4-FFF2-40B4-BE49-F238E27FC236}">
                <a16:creationId xmlns:a16="http://schemas.microsoft.com/office/drawing/2014/main" id="{F8B5DF97-1D47-CC43-9C5E-5ED44A4876C5}"/>
              </a:ext>
            </a:extLst>
          </p:cNvPr>
          <p:cNvSpPr/>
          <p:nvPr/>
        </p:nvSpPr>
        <p:spPr>
          <a:xfrm>
            <a:off x="5242462" y="3260795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accent3"/>
                </a:solidFill>
              </a:rPr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97" name="사각형: 둥근 모서리 87">
            <a:extLst>
              <a:ext uri="{FF2B5EF4-FFF2-40B4-BE49-F238E27FC236}">
                <a16:creationId xmlns:a16="http://schemas.microsoft.com/office/drawing/2014/main" id="{1144933C-5A22-3843-8E54-C63BFB45F6EA}"/>
              </a:ext>
            </a:extLst>
          </p:cNvPr>
          <p:cNvSpPr/>
          <p:nvPr/>
        </p:nvSpPr>
        <p:spPr>
          <a:xfrm>
            <a:off x="6712437" y="2623975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298" name="사각형: 둥근 모서리 88">
            <a:extLst>
              <a:ext uri="{FF2B5EF4-FFF2-40B4-BE49-F238E27FC236}">
                <a16:creationId xmlns:a16="http://schemas.microsoft.com/office/drawing/2014/main" id="{A0DB2DC3-CE1C-6D46-BEA3-40E20E6EF36C}"/>
              </a:ext>
            </a:extLst>
          </p:cNvPr>
          <p:cNvSpPr/>
          <p:nvPr/>
        </p:nvSpPr>
        <p:spPr>
          <a:xfrm>
            <a:off x="6784115" y="2709747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>
                <a:solidFill>
                  <a:schemeClr val="tx2"/>
                </a:solidFill>
              </a:rPr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99" name="사각형: 둥근 모서리 89">
            <a:extLst>
              <a:ext uri="{FF2B5EF4-FFF2-40B4-BE49-F238E27FC236}">
                <a16:creationId xmlns:a16="http://schemas.microsoft.com/office/drawing/2014/main" id="{B9A70C20-7D20-E54B-96B9-43E33942E32E}"/>
              </a:ext>
            </a:extLst>
          </p:cNvPr>
          <p:cNvSpPr/>
          <p:nvPr/>
        </p:nvSpPr>
        <p:spPr>
          <a:xfrm>
            <a:off x="5242462" y="2982416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300" name="사각형: 둥근 모서리 90">
            <a:extLst>
              <a:ext uri="{FF2B5EF4-FFF2-40B4-BE49-F238E27FC236}">
                <a16:creationId xmlns:a16="http://schemas.microsoft.com/office/drawing/2014/main" id="{3818B884-206E-6E48-8052-9FB42439544C}"/>
              </a:ext>
            </a:extLst>
          </p:cNvPr>
          <p:cNvSpPr/>
          <p:nvPr/>
        </p:nvSpPr>
        <p:spPr>
          <a:xfrm>
            <a:off x="5242462" y="2703775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CoreDNS</a:t>
            </a:r>
            <a:endParaRPr lang="ko-KR" altLang="en-US" sz="1100" b="1"/>
          </a:p>
        </p:txBody>
      </p:sp>
      <p:cxnSp>
        <p:nvCxnSpPr>
          <p:cNvPr id="301" name="Elbow Connector 300">
            <a:extLst>
              <a:ext uri="{FF2B5EF4-FFF2-40B4-BE49-F238E27FC236}">
                <a16:creationId xmlns:a16="http://schemas.microsoft.com/office/drawing/2014/main" id="{7E49E1A0-B116-304F-A1D7-B20B3D9EAD2A}"/>
              </a:ext>
            </a:extLst>
          </p:cNvPr>
          <p:cNvCxnSpPr>
            <a:cxnSpLocks/>
            <a:stCxn id="298" idx="0"/>
            <a:endCxn id="91" idx="0"/>
          </p:cNvCxnSpPr>
          <p:nvPr/>
        </p:nvCxnSpPr>
        <p:spPr>
          <a:xfrm rot="16200000" flipV="1">
            <a:off x="5377325" y="654884"/>
            <a:ext cx="5972" cy="4103753"/>
          </a:xfrm>
          <a:prstGeom prst="bentConnector3">
            <a:avLst>
              <a:gd name="adj1" fmla="val 392786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Elbow Connector 303">
            <a:extLst>
              <a:ext uri="{FF2B5EF4-FFF2-40B4-BE49-F238E27FC236}">
                <a16:creationId xmlns:a16="http://schemas.microsoft.com/office/drawing/2014/main" id="{27C77E2E-DC5D-024D-9C53-B014DF963319}"/>
              </a:ext>
            </a:extLst>
          </p:cNvPr>
          <p:cNvCxnSpPr>
            <a:cxnSpLocks/>
            <a:stCxn id="298" idx="0"/>
            <a:endCxn id="300" idx="0"/>
          </p:cNvCxnSpPr>
          <p:nvPr/>
        </p:nvCxnSpPr>
        <p:spPr>
          <a:xfrm rot="16200000" flipV="1">
            <a:off x="6658375" y="1935934"/>
            <a:ext cx="5972" cy="1541653"/>
          </a:xfrm>
          <a:prstGeom prst="bentConnector3">
            <a:avLst>
              <a:gd name="adj1" fmla="val 392786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Elbow Connector 306">
            <a:extLst>
              <a:ext uri="{FF2B5EF4-FFF2-40B4-BE49-F238E27FC236}">
                <a16:creationId xmlns:a16="http://schemas.microsoft.com/office/drawing/2014/main" id="{C9295FF0-4275-3545-9385-D9BCCEC8FAA2}"/>
              </a:ext>
            </a:extLst>
          </p:cNvPr>
          <p:cNvCxnSpPr>
            <a:cxnSpLocks/>
            <a:stCxn id="295" idx="1"/>
            <a:endCxn id="296" idx="3"/>
          </p:cNvCxnSpPr>
          <p:nvPr/>
        </p:nvCxnSpPr>
        <p:spPr>
          <a:xfrm rot="10800000">
            <a:off x="6538607" y="3459722"/>
            <a:ext cx="244365" cy="317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0" name="사각형: 둥근 모서리 46">
            <a:extLst>
              <a:ext uri="{FF2B5EF4-FFF2-40B4-BE49-F238E27FC236}">
                <a16:creationId xmlns:a16="http://schemas.microsoft.com/office/drawing/2014/main" id="{7F2CC5CC-FF37-2540-A6FA-CD561D5D3BBD}"/>
              </a:ext>
            </a:extLst>
          </p:cNvPr>
          <p:cNvSpPr/>
          <p:nvPr/>
        </p:nvSpPr>
        <p:spPr>
          <a:xfrm>
            <a:off x="5077789" y="408439"/>
            <a:ext cx="1618537" cy="1663179"/>
          </a:xfrm>
          <a:prstGeom prst="roundRect">
            <a:avLst>
              <a:gd name="adj" fmla="val 4921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Master Node</a:t>
            </a:r>
            <a:endParaRPr lang="ko-KR" altLang="en-US" sz="1200"/>
          </a:p>
        </p:txBody>
      </p:sp>
      <p:sp>
        <p:nvSpPr>
          <p:cNvPr id="311" name="사각형: 둥근 모서리 53">
            <a:extLst>
              <a:ext uri="{FF2B5EF4-FFF2-40B4-BE49-F238E27FC236}">
                <a16:creationId xmlns:a16="http://schemas.microsoft.com/office/drawing/2014/main" id="{629C7805-2024-6941-B1FD-CFBC52378889}"/>
              </a:ext>
            </a:extLst>
          </p:cNvPr>
          <p:cNvSpPr/>
          <p:nvPr/>
        </p:nvSpPr>
        <p:spPr>
          <a:xfrm>
            <a:off x="5170784" y="731200"/>
            <a:ext cx="1439500" cy="1240687"/>
          </a:xfrm>
          <a:prstGeom prst="roundRect">
            <a:avLst>
              <a:gd name="adj" fmla="val 6660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K8s API Server</a:t>
            </a:r>
          </a:p>
        </p:txBody>
      </p:sp>
      <p:sp>
        <p:nvSpPr>
          <p:cNvPr id="313" name="사각형: 둥근 모서리 46">
            <a:extLst>
              <a:ext uri="{FF2B5EF4-FFF2-40B4-BE49-F238E27FC236}">
                <a16:creationId xmlns:a16="http://schemas.microsoft.com/office/drawing/2014/main" id="{1BCAB2F9-BDEA-4748-8156-4D486FBD4056}"/>
              </a:ext>
            </a:extLst>
          </p:cNvPr>
          <p:cNvSpPr/>
          <p:nvPr/>
        </p:nvSpPr>
        <p:spPr>
          <a:xfrm>
            <a:off x="6782369" y="1622499"/>
            <a:ext cx="1296746" cy="449119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</a:p>
          <a:p>
            <a:pPr algn="ctr"/>
            <a:r>
              <a:rPr lang="en-US" altLang="ko-KR" sz="1200" b="1">
                <a:solidFill>
                  <a:schemeClr val="accent3"/>
                </a:solidFill>
              </a:rPr>
              <a:t>8.8.8.8</a:t>
            </a:r>
            <a:endParaRPr lang="ko-KR" altLang="en-US" sz="1200" b="1">
              <a:solidFill>
                <a:schemeClr val="accent3"/>
              </a:solidFill>
            </a:endParaRPr>
          </a:p>
        </p:txBody>
      </p:sp>
      <p:cxnSp>
        <p:nvCxnSpPr>
          <p:cNvPr id="315" name="Elbow Connector 314">
            <a:extLst>
              <a:ext uri="{FF2B5EF4-FFF2-40B4-BE49-F238E27FC236}">
                <a16:creationId xmlns:a16="http://schemas.microsoft.com/office/drawing/2014/main" id="{B9D7D499-9F9E-A34E-8C33-178F73A3B058}"/>
              </a:ext>
            </a:extLst>
          </p:cNvPr>
          <p:cNvCxnSpPr>
            <a:cxnSpLocks/>
            <a:stCxn id="300" idx="1"/>
            <a:endCxn id="311" idx="1"/>
          </p:cNvCxnSpPr>
          <p:nvPr/>
        </p:nvCxnSpPr>
        <p:spPr>
          <a:xfrm rot="10800000">
            <a:off x="5170784" y="1351545"/>
            <a:ext cx="71678" cy="1491421"/>
          </a:xfrm>
          <a:prstGeom prst="bentConnector3">
            <a:avLst>
              <a:gd name="adj1" fmla="val 889255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Elbow Connector 317">
            <a:extLst>
              <a:ext uri="{FF2B5EF4-FFF2-40B4-BE49-F238E27FC236}">
                <a16:creationId xmlns:a16="http://schemas.microsoft.com/office/drawing/2014/main" id="{9527371B-6300-C64B-A98D-51A6057F6717}"/>
              </a:ext>
            </a:extLst>
          </p:cNvPr>
          <p:cNvCxnSpPr>
            <a:cxnSpLocks/>
            <a:stCxn id="91" idx="3"/>
            <a:endCxn id="311" idx="1"/>
          </p:cNvCxnSpPr>
          <p:nvPr/>
        </p:nvCxnSpPr>
        <p:spPr>
          <a:xfrm flipV="1">
            <a:off x="3976506" y="1351544"/>
            <a:ext cx="1194278" cy="1491421"/>
          </a:xfrm>
          <a:prstGeom prst="bentConnector3">
            <a:avLst>
              <a:gd name="adj1" fmla="val 52878"/>
            </a:avLst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5" name="TextBox 344">
            <a:extLst>
              <a:ext uri="{FF2B5EF4-FFF2-40B4-BE49-F238E27FC236}">
                <a16:creationId xmlns:a16="http://schemas.microsoft.com/office/drawing/2014/main" id="{A12BDAC8-72E1-4B45-8B25-9FEDB2F6DBE7}"/>
              </a:ext>
            </a:extLst>
          </p:cNvPr>
          <p:cNvSpPr txBox="1"/>
          <p:nvPr/>
        </p:nvSpPr>
        <p:spPr>
          <a:xfrm>
            <a:off x="4135517" y="2838363"/>
            <a:ext cx="942272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rgbClr val="C00000"/>
                </a:solidFill>
              </a:rPr>
              <a:t>Watch</a:t>
            </a:r>
          </a:p>
          <a:p>
            <a:r>
              <a:rPr lang="en-US" altLang="ko-KR" sz="1000">
                <a:solidFill>
                  <a:srgbClr val="C00000"/>
                </a:solidFill>
              </a:rPr>
              <a:t>Pod, Service</a:t>
            </a:r>
            <a:endParaRPr lang="ko-KR" altLang="en-US" sz="1000">
              <a:solidFill>
                <a:srgbClr val="C00000"/>
              </a:solidFill>
            </a:endParaRPr>
          </a:p>
        </p:txBody>
      </p:sp>
      <p:cxnSp>
        <p:nvCxnSpPr>
          <p:cNvPr id="352" name="Elbow Connector 351">
            <a:extLst>
              <a:ext uri="{FF2B5EF4-FFF2-40B4-BE49-F238E27FC236}">
                <a16:creationId xmlns:a16="http://schemas.microsoft.com/office/drawing/2014/main" id="{FE06E5F4-51B4-AD43-A149-64FBA3E67A2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143251" y="336543"/>
            <a:ext cx="632157" cy="41023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Elbow Connector 354">
            <a:extLst>
              <a:ext uri="{FF2B5EF4-FFF2-40B4-BE49-F238E27FC236}">
                <a16:creationId xmlns:a16="http://schemas.microsoft.com/office/drawing/2014/main" id="{E99C7F55-8FE2-E24D-9F4A-5A0D29CAB9D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424301" y="1617593"/>
            <a:ext cx="632157" cy="1540208"/>
          </a:xfrm>
          <a:prstGeom prst="bentConnector3">
            <a:avLst>
              <a:gd name="adj1" fmla="val 50000"/>
            </a:avLst>
          </a:prstGeom>
          <a:ln w="12700"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사각형: 둥근 모서리 32">
            <a:extLst>
              <a:ext uri="{FF2B5EF4-FFF2-40B4-BE49-F238E27FC236}">
                <a16:creationId xmlns:a16="http://schemas.microsoft.com/office/drawing/2014/main" id="{40B9D805-4416-5D48-AF57-B4DEB50692D8}"/>
              </a:ext>
            </a:extLst>
          </p:cNvPr>
          <p:cNvSpPr/>
          <p:nvPr/>
        </p:nvSpPr>
        <p:spPr>
          <a:xfrm>
            <a:off x="5241860" y="1152754"/>
            <a:ext cx="1296746" cy="539026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CoreDNS Service</a:t>
            </a:r>
          </a:p>
          <a:p>
            <a:pPr algn="ctr"/>
            <a:r>
              <a:rPr lang="en-US" altLang="ko-KR" sz="1000"/>
              <a:t>ClusterIP</a:t>
            </a:r>
          </a:p>
          <a:p>
            <a:pPr algn="ctr"/>
            <a:r>
              <a:rPr lang="en-US" altLang="ko-KR" sz="1000" b="1">
                <a:solidFill>
                  <a:schemeClr val="tx2"/>
                </a:solidFill>
              </a:rPr>
              <a:t>10.96.0.10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sp>
        <p:nvSpPr>
          <p:cNvPr id="379" name="TextBox 378">
            <a:extLst>
              <a:ext uri="{FF2B5EF4-FFF2-40B4-BE49-F238E27FC236}">
                <a16:creationId xmlns:a16="http://schemas.microsoft.com/office/drawing/2014/main" id="{B8E1C05E-D73D-1040-9F77-A9D65F3663E4}"/>
              </a:ext>
            </a:extLst>
          </p:cNvPr>
          <p:cNvSpPr txBox="1"/>
          <p:nvPr/>
        </p:nvSpPr>
        <p:spPr>
          <a:xfrm>
            <a:off x="1759870" y="2225151"/>
            <a:ext cx="144675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tx2"/>
                </a:solidFill>
              </a:rPr>
              <a:t>Resolve to CoreDNS</a:t>
            </a:r>
            <a:endParaRPr lang="ko-KR" altLang="en-US" sz="1000">
              <a:solidFill>
                <a:schemeClr val="tx2"/>
              </a:solidFill>
            </a:endParaRPr>
          </a:p>
        </p:txBody>
      </p:sp>
      <p:sp>
        <p:nvSpPr>
          <p:cNvPr id="392" name="사각형: 둥근 모서리 32">
            <a:extLst>
              <a:ext uri="{FF2B5EF4-FFF2-40B4-BE49-F238E27FC236}">
                <a16:creationId xmlns:a16="http://schemas.microsoft.com/office/drawing/2014/main" id="{4D6D85F4-88F7-1C46-BEE2-CC4FF85F70E4}"/>
              </a:ext>
            </a:extLst>
          </p:cNvPr>
          <p:cNvSpPr/>
          <p:nvPr/>
        </p:nvSpPr>
        <p:spPr>
          <a:xfrm>
            <a:off x="5239502" y="822495"/>
            <a:ext cx="545010" cy="266656"/>
          </a:xfrm>
          <a:prstGeom prst="roundRect">
            <a:avLst>
              <a:gd name="adj" fmla="val 1646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Pods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sp>
        <p:nvSpPr>
          <p:cNvPr id="393" name="사각형: 둥근 모서리 32">
            <a:extLst>
              <a:ext uri="{FF2B5EF4-FFF2-40B4-BE49-F238E27FC236}">
                <a16:creationId xmlns:a16="http://schemas.microsoft.com/office/drawing/2014/main" id="{EDB6362F-0E85-4E46-B828-4CFBA438F5C4}"/>
              </a:ext>
            </a:extLst>
          </p:cNvPr>
          <p:cNvSpPr/>
          <p:nvPr/>
        </p:nvSpPr>
        <p:spPr>
          <a:xfrm>
            <a:off x="5853230" y="822495"/>
            <a:ext cx="685376" cy="266656"/>
          </a:xfrm>
          <a:prstGeom prst="roundRect">
            <a:avLst>
              <a:gd name="adj" fmla="val 1646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000"/>
              <a:t>Services</a:t>
            </a:r>
            <a:endParaRPr lang="en-US" altLang="ko-KR" sz="1200" b="1">
              <a:solidFill>
                <a:schemeClr val="tx2"/>
              </a:solidFill>
            </a:endParaRP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8FA87AF7-20BB-444E-A411-D5F92B44D3F4}"/>
              </a:ext>
            </a:extLst>
          </p:cNvPr>
          <p:cNvSpPr txBox="1"/>
          <p:nvPr/>
        </p:nvSpPr>
        <p:spPr>
          <a:xfrm>
            <a:off x="5939864" y="2143761"/>
            <a:ext cx="1685009" cy="2462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000">
                <a:solidFill>
                  <a:schemeClr val="accent3"/>
                </a:solidFill>
              </a:rPr>
              <a:t>Resolve to External DNS</a:t>
            </a:r>
            <a:endParaRPr lang="ko-KR" altLang="en-US" sz="100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08170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180331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1115616" y="2635333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</a:t>
            </a:r>
            <a:endParaRPr lang="ko-KR" altLang="en-US" sz="12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2752700" y="2722665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1264319" y="367659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2824378" y="3359486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1193785" y="2722666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1265463" y="2808438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2824378" y="3081107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2824378" y="2802466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CoreDNS</a:t>
            </a:r>
            <a:endParaRPr lang="ko-KR" altLang="en-US" sz="1100" b="1"/>
          </a:p>
        </p:txBody>
      </p:sp>
      <p:sp>
        <p:nvSpPr>
          <p:cNvPr id="123" name="사각형: 둥근 모서리 2">
            <a:extLst>
              <a:ext uri="{FF2B5EF4-FFF2-40B4-BE49-F238E27FC236}">
                <a16:creationId xmlns:a16="http://schemas.microsoft.com/office/drawing/2014/main" id="{CEFB6033-FC9D-D14D-92D5-D30D8E637F58}"/>
              </a:ext>
            </a:extLst>
          </p:cNvPr>
          <p:cNvSpPr/>
          <p:nvPr/>
        </p:nvSpPr>
        <p:spPr>
          <a:xfrm>
            <a:off x="1115616" y="627534"/>
            <a:ext cx="3168352" cy="1156052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Worker Node</a:t>
            </a:r>
            <a:endParaRPr lang="ko-KR" altLang="en-US" sz="1200" b="1"/>
          </a:p>
        </p:txBody>
      </p:sp>
      <p:sp>
        <p:nvSpPr>
          <p:cNvPr id="127" name="사각형: 둥근 모서리 23">
            <a:extLst>
              <a:ext uri="{FF2B5EF4-FFF2-40B4-BE49-F238E27FC236}">
                <a16:creationId xmlns:a16="http://schemas.microsoft.com/office/drawing/2014/main" id="{7865F93E-9A39-2A4F-8C04-B98542397C14}"/>
              </a:ext>
            </a:extLst>
          </p:cNvPr>
          <p:cNvSpPr/>
          <p:nvPr/>
        </p:nvSpPr>
        <p:spPr>
          <a:xfrm>
            <a:off x="2752700" y="919491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28" name="사각형: 둥근 모서리 24">
            <a:extLst>
              <a:ext uri="{FF2B5EF4-FFF2-40B4-BE49-F238E27FC236}">
                <a16:creationId xmlns:a16="http://schemas.microsoft.com/office/drawing/2014/main" id="{E429823E-A993-F744-AA6C-308663B66434}"/>
              </a:ext>
            </a:extLst>
          </p:cNvPr>
          <p:cNvSpPr/>
          <p:nvPr/>
        </p:nvSpPr>
        <p:spPr>
          <a:xfrm>
            <a:off x="2824378" y="100526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131" name="사각형: 둥근 모서리 23">
            <a:extLst>
              <a:ext uri="{FF2B5EF4-FFF2-40B4-BE49-F238E27FC236}">
                <a16:creationId xmlns:a16="http://schemas.microsoft.com/office/drawing/2014/main" id="{0D2D6D9E-F133-CE4F-93A7-2F893893BDE7}"/>
              </a:ext>
            </a:extLst>
          </p:cNvPr>
          <p:cNvSpPr/>
          <p:nvPr/>
        </p:nvSpPr>
        <p:spPr>
          <a:xfrm>
            <a:off x="1197230" y="915965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32" name="사각형: 둥근 모서리 24">
            <a:extLst>
              <a:ext uri="{FF2B5EF4-FFF2-40B4-BE49-F238E27FC236}">
                <a16:creationId xmlns:a16="http://schemas.microsoft.com/office/drawing/2014/main" id="{906B07DC-8B28-6447-B14A-E8188F067B0D}"/>
              </a:ext>
            </a:extLst>
          </p:cNvPr>
          <p:cNvSpPr/>
          <p:nvPr/>
        </p:nvSpPr>
        <p:spPr>
          <a:xfrm>
            <a:off x="1268908" y="1001737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96DF85A-558D-4C4A-AAE2-D45BB41EB306}"/>
              </a:ext>
            </a:extLst>
          </p:cNvPr>
          <p:cNvCxnSpPr>
            <a:cxnSpLocks/>
            <a:stCxn id="86" idx="3"/>
            <a:endCxn id="87" idx="1"/>
          </p:cNvCxnSpPr>
          <p:nvPr/>
        </p:nvCxnSpPr>
        <p:spPr>
          <a:xfrm flipV="1">
            <a:off x="2560463" y="3558412"/>
            <a:ext cx="263915" cy="317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248">
            <a:extLst>
              <a:ext uri="{FF2B5EF4-FFF2-40B4-BE49-F238E27FC236}">
                <a16:creationId xmlns:a16="http://schemas.microsoft.com/office/drawing/2014/main" id="{044FD7EC-4B72-2447-B9DF-219729942A6C}"/>
              </a:ext>
            </a:extLst>
          </p:cNvPr>
          <p:cNvCxnSpPr>
            <a:cxnSpLocks/>
            <a:stCxn id="89" idx="0"/>
            <a:endCxn id="91" idx="0"/>
          </p:cNvCxnSpPr>
          <p:nvPr/>
        </p:nvCxnSpPr>
        <p:spPr>
          <a:xfrm rot="5400000" flipH="1" flipV="1">
            <a:off x="2690006" y="2025995"/>
            <a:ext cx="5972" cy="1558915"/>
          </a:xfrm>
          <a:prstGeom prst="bentConnector3">
            <a:avLst>
              <a:gd name="adj1" fmla="val 3927863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직선 화살표 연결선 42">
            <a:extLst>
              <a:ext uri="{FF2B5EF4-FFF2-40B4-BE49-F238E27FC236}">
                <a16:creationId xmlns:a16="http://schemas.microsoft.com/office/drawing/2014/main" id="{8F53E5A0-4FD2-DD48-B901-3B9140ADA02D}"/>
              </a:ext>
            </a:extLst>
          </p:cNvPr>
          <p:cNvCxnSpPr>
            <a:cxnSpLocks/>
            <a:stCxn id="89" idx="0"/>
            <a:endCxn id="131" idx="2"/>
          </p:cNvCxnSpPr>
          <p:nvPr/>
        </p:nvCxnSpPr>
        <p:spPr>
          <a:xfrm flipV="1">
            <a:off x="1913535" y="1692728"/>
            <a:ext cx="3445" cy="1115710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8" name="직선 화살표 연결선 42">
            <a:extLst>
              <a:ext uri="{FF2B5EF4-FFF2-40B4-BE49-F238E27FC236}">
                <a16:creationId xmlns:a16="http://schemas.microsoft.com/office/drawing/2014/main" id="{960112F8-466A-A94D-91BE-52BE7B43EBC2}"/>
              </a:ext>
            </a:extLst>
          </p:cNvPr>
          <p:cNvCxnSpPr>
            <a:cxnSpLocks/>
            <a:stCxn id="91" idx="0"/>
            <a:endCxn id="127" idx="2"/>
          </p:cNvCxnSpPr>
          <p:nvPr/>
        </p:nvCxnSpPr>
        <p:spPr>
          <a:xfrm flipV="1">
            <a:off x="3472450" y="1696254"/>
            <a:ext cx="0" cy="110621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1" name="사각형: 둥근 모서리 46">
            <a:extLst>
              <a:ext uri="{FF2B5EF4-FFF2-40B4-BE49-F238E27FC236}">
                <a16:creationId xmlns:a16="http://schemas.microsoft.com/office/drawing/2014/main" id="{7E01DA4A-C28F-3F4E-ACC8-9F5DB5976C2C}"/>
              </a:ext>
            </a:extLst>
          </p:cNvPr>
          <p:cNvSpPr/>
          <p:nvPr/>
        </p:nvSpPr>
        <p:spPr>
          <a:xfrm>
            <a:off x="4824076" y="1299384"/>
            <a:ext cx="1603346" cy="832894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endParaRPr lang="ko-KR" altLang="en-US" sz="1200" b="1"/>
          </a:p>
        </p:txBody>
      </p:sp>
      <p:sp>
        <p:nvSpPr>
          <p:cNvPr id="262" name="사각형: 둥근 모서리 53">
            <a:extLst>
              <a:ext uri="{FF2B5EF4-FFF2-40B4-BE49-F238E27FC236}">
                <a16:creationId xmlns:a16="http://schemas.microsoft.com/office/drawing/2014/main" id="{7A25D611-5304-F840-9A68-288A4DDFB83C}"/>
              </a:ext>
            </a:extLst>
          </p:cNvPr>
          <p:cNvSpPr/>
          <p:nvPr/>
        </p:nvSpPr>
        <p:spPr>
          <a:xfrm>
            <a:off x="4983087" y="1643474"/>
            <a:ext cx="1296144" cy="379509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sp>
        <p:nvSpPr>
          <p:cNvPr id="263" name="사각형: 둥근 모서리 46">
            <a:extLst>
              <a:ext uri="{FF2B5EF4-FFF2-40B4-BE49-F238E27FC236}">
                <a16:creationId xmlns:a16="http://schemas.microsoft.com/office/drawing/2014/main" id="{8E5C335A-B1D9-404C-BAB8-8F48C509EA56}"/>
              </a:ext>
            </a:extLst>
          </p:cNvPr>
          <p:cNvSpPr/>
          <p:nvPr/>
        </p:nvSpPr>
        <p:spPr>
          <a:xfrm>
            <a:off x="4911950" y="2717095"/>
            <a:ext cx="1439500" cy="449119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</a:p>
          <a:p>
            <a:pPr algn="ctr"/>
            <a:r>
              <a:rPr lang="en-US" altLang="ko-KR" sz="1200" b="1"/>
              <a:t>8.8.8.8</a:t>
            </a:r>
            <a:endParaRPr lang="ko-KR" altLang="en-US" sz="1200" b="1"/>
          </a:p>
        </p:txBody>
      </p:sp>
      <p:cxnSp>
        <p:nvCxnSpPr>
          <p:cNvPr id="264" name="Elbow Connector 263">
            <a:extLst>
              <a:ext uri="{FF2B5EF4-FFF2-40B4-BE49-F238E27FC236}">
                <a16:creationId xmlns:a16="http://schemas.microsoft.com/office/drawing/2014/main" id="{A9B56BC8-05C2-1A4B-A138-527912024804}"/>
              </a:ext>
            </a:extLst>
          </p:cNvPr>
          <p:cNvCxnSpPr>
            <a:cxnSpLocks/>
          </p:cNvCxnSpPr>
          <p:nvPr/>
        </p:nvCxnSpPr>
        <p:spPr>
          <a:xfrm flipV="1">
            <a:off x="4120522" y="3013311"/>
            <a:ext cx="791428" cy="1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266">
            <a:extLst>
              <a:ext uri="{FF2B5EF4-FFF2-40B4-BE49-F238E27FC236}">
                <a16:creationId xmlns:a16="http://schemas.microsoft.com/office/drawing/2014/main" id="{F6CD6308-1121-1A48-915B-7EA5A39250A4}"/>
              </a:ext>
            </a:extLst>
          </p:cNvPr>
          <p:cNvCxnSpPr>
            <a:cxnSpLocks/>
            <a:stCxn id="91" idx="3"/>
            <a:endCxn id="262" idx="1"/>
          </p:cNvCxnSpPr>
          <p:nvPr/>
        </p:nvCxnSpPr>
        <p:spPr>
          <a:xfrm flipV="1">
            <a:off x="4120522" y="1833229"/>
            <a:ext cx="862565" cy="110842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사각형: 둥근 모서리 32">
            <a:extLst>
              <a:ext uri="{FF2B5EF4-FFF2-40B4-BE49-F238E27FC236}">
                <a16:creationId xmlns:a16="http://schemas.microsoft.com/office/drawing/2014/main" id="{CEE20859-FC2A-9748-806D-F96228A017AD}"/>
              </a:ext>
            </a:extLst>
          </p:cNvPr>
          <p:cNvSpPr/>
          <p:nvPr/>
        </p:nvSpPr>
        <p:spPr>
          <a:xfrm>
            <a:off x="1974145" y="1933386"/>
            <a:ext cx="1439500" cy="642964"/>
          </a:xfrm>
          <a:prstGeom prst="roundRect">
            <a:avLst>
              <a:gd name="adj" fmla="val 9318"/>
            </a:avLst>
          </a:prstGeom>
          <a:noFill/>
          <a:ln w="12700"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>
                <a:solidFill>
                  <a:schemeClr val="tx2"/>
                </a:solidFill>
              </a:rPr>
              <a:t>CoreDNS Service</a:t>
            </a:r>
          </a:p>
          <a:p>
            <a:pPr algn="ctr"/>
            <a:r>
              <a:rPr lang="en-US" altLang="ko-KR" sz="1200">
                <a:solidFill>
                  <a:schemeClr val="tx2"/>
                </a:solidFill>
              </a:rPr>
              <a:t>ClusterIP</a:t>
            </a:r>
          </a:p>
          <a:p>
            <a:pPr algn="ctr"/>
            <a:r>
              <a:rPr lang="en-US" altLang="ko-KR" sz="1200" b="1">
                <a:solidFill>
                  <a:schemeClr val="tx2"/>
                </a:solidFill>
              </a:rPr>
              <a:t>10.96.0.10</a:t>
            </a:r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B3103E96-3B19-1241-B6E9-7A9D5AE50B51}"/>
              </a:ext>
            </a:extLst>
          </p:cNvPr>
          <p:cNvSpPr txBox="1"/>
          <p:nvPr/>
        </p:nvSpPr>
        <p:spPr>
          <a:xfrm>
            <a:off x="1208014" y="2062449"/>
            <a:ext cx="7398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2"/>
                </a:solidFill>
              </a:rPr>
              <a:t>Resolve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760C3A64-AE15-DE48-8744-44EE5EFBD839}"/>
              </a:ext>
            </a:extLst>
          </p:cNvPr>
          <p:cNvSpPr txBox="1"/>
          <p:nvPr/>
        </p:nvSpPr>
        <p:spPr>
          <a:xfrm>
            <a:off x="3907973" y="2339799"/>
            <a:ext cx="643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Watch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6051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2296542" y="2355726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</a:t>
            </a:r>
            <a:endParaRPr lang="ko-KR" altLang="en-US" sz="12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2383875" y="2443058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3996062" y="3396986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2455553" y="307987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3925528" y="2443059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3997206" y="2528831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2455553" y="2801500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2455553" y="2522859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sp>
        <p:nvSpPr>
          <p:cNvPr id="123" name="사각형: 둥근 모서리 2">
            <a:extLst>
              <a:ext uri="{FF2B5EF4-FFF2-40B4-BE49-F238E27FC236}">
                <a16:creationId xmlns:a16="http://schemas.microsoft.com/office/drawing/2014/main" id="{CEFB6033-FC9D-D14D-92D5-D30D8E637F58}"/>
              </a:ext>
            </a:extLst>
          </p:cNvPr>
          <p:cNvSpPr/>
          <p:nvPr/>
        </p:nvSpPr>
        <p:spPr>
          <a:xfrm>
            <a:off x="5580112" y="2355726"/>
            <a:ext cx="3168352" cy="1156052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</a:t>
            </a:r>
            <a:endParaRPr lang="ko-KR" altLang="en-US" sz="1200" b="1"/>
          </a:p>
        </p:txBody>
      </p:sp>
      <p:sp>
        <p:nvSpPr>
          <p:cNvPr id="127" name="사각형: 둥근 모서리 23">
            <a:extLst>
              <a:ext uri="{FF2B5EF4-FFF2-40B4-BE49-F238E27FC236}">
                <a16:creationId xmlns:a16="http://schemas.microsoft.com/office/drawing/2014/main" id="{7865F93E-9A39-2A4F-8C04-B98542397C14}"/>
              </a:ext>
            </a:extLst>
          </p:cNvPr>
          <p:cNvSpPr/>
          <p:nvPr/>
        </p:nvSpPr>
        <p:spPr>
          <a:xfrm>
            <a:off x="7209098" y="2443059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28" name="사각형: 둥근 모서리 24">
            <a:extLst>
              <a:ext uri="{FF2B5EF4-FFF2-40B4-BE49-F238E27FC236}">
                <a16:creationId xmlns:a16="http://schemas.microsoft.com/office/drawing/2014/main" id="{E429823E-A993-F744-AA6C-308663B66434}"/>
              </a:ext>
            </a:extLst>
          </p:cNvPr>
          <p:cNvSpPr/>
          <p:nvPr/>
        </p:nvSpPr>
        <p:spPr>
          <a:xfrm>
            <a:off x="7280776" y="2528831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131" name="사각형: 둥근 모서리 23">
            <a:extLst>
              <a:ext uri="{FF2B5EF4-FFF2-40B4-BE49-F238E27FC236}">
                <a16:creationId xmlns:a16="http://schemas.microsoft.com/office/drawing/2014/main" id="{0D2D6D9E-F133-CE4F-93A7-2F893893BDE7}"/>
              </a:ext>
            </a:extLst>
          </p:cNvPr>
          <p:cNvSpPr/>
          <p:nvPr/>
        </p:nvSpPr>
        <p:spPr>
          <a:xfrm>
            <a:off x="5661726" y="2443059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132" name="사각형: 둥근 모서리 24">
            <a:extLst>
              <a:ext uri="{FF2B5EF4-FFF2-40B4-BE49-F238E27FC236}">
                <a16:creationId xmlns:a16="http://schemas.microsoft.com/office/drawing/2014/main" id="{906B07DC-8B28-6447-B14A-E8188F067B0D}"/>
              </a:ext>
            </a:extLst>
          </p:cNvPr>
          <p:cNvSpPr/>
          <p:nvPr/>
        </p:nvSpPr>
        <p:spPr>
          <a:xfrm>
            <a:off x="5733404" y="2528831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133" name="사각형: 둥근 모서리 32">
            <a:extLst>
              <a:ext uri="{FF2B5EF4-FFF2-40B4-BE49-F238E27FC236}">
                <a16:creationId xmlns:a16="http://schemas.microsoft.com/office/drawing/2014/main" id="{EB177E69-E6C0-6B4E-BBC0-B8796796AA1A}"/>
              </a:ext>
            </a:extLst>
          </p:cNvPr>
          <p:cNvSpPr/>
          <p:nvPr/>
        </p:nvSpPr>
        <p:spPr>
          <a:xfrm>
            <a:off x="5661726" y="1402541"/>
            <a:ext cx="1439500" cy="642964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ClusterIP</a:t>
            </a:r>
          </a:p>
          <a:p>
            <a:pPr algn="ctr"/>
            <a:r>
              <a:rPr lang="en-US" altLang="ko-KR" sz="1200" b="1"/>
              <a:t>10.96.0.10</a:t>
            </a:r>
          </a:p>
        </p:txBody>
      </p:sp>
      <p:cxnSp>
        <p:nvCxnSpPr>
          <p:cNvPr id="134" name="Elbow Connector 133">
            <a:extLst>
              <a:ext uri="{FF2B5EF4-FFF2-40B4-BE49-F238E27FC236}">
                <a16:creationId xmlns:a16="http://schemas.microsoft.com/office/drawing/2014/main" id="{51548DEF-BD72-414A-B275-1C99C60D766C}"/>
              </a:ext>
            </a:extLst>
          </p:cNvPr>
          <p:cNvCxnSpPr>
            <a:cxnSpLocks/>
            <a:stCxn id="127" idx="0"/>
            <a:endCxn id="133" idx="2"/>
          </p:cNvCxnSpPr>
          <p:nvPr/>
        </p:nvCxnSpPr>
        <p:spPr>
          <a:xfrm rot="16200000" flipV="1">
            <a:off x="6956385" y="1470596"/>
            <a:ext cx="397554" cy="1547372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42">
            <a:extLst>
              <a:ext uri="{FF2B5EF4-FFF2-40B4-BE49-F238E27FC236}">
                <a16:creationId xmlns:a16="http://schemas.microsoft.com/office/drawing/2014/main" id="{3C28A8F1-68D7-564F-B672-82D01E979B99}"/>
              </a:ext>
            </a:extLst>
          </p:cNvPr>
          <p:cNvCxnSpPr>
            <a:cxnSpLocks/>
            <a:stCxn id="131" idx="0"/>
            <a:endCxn id="133" idx="2"/>
          </p:cNvCxnSpPr>
          <p:nvPr/>
        </p:nvCxnSpPr>
        <p:spPr>
          <a:xfrm flipV="1">
            <a:off x="6381476" y="2045505"/>
            <a:ext cx="0" cy="397554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Elbow Connector 149">
            <a:extLst>
              <a:ext uri="{FF2B5EF4-FFF2-40B4-BE49-F238E27FC236}">
                <a16:creationId xmlns:a16="http://schemas.microsoft.com/office/drawing/2014/main" id="{09CE3EB4-53E7-A446-8DC1-020B850D84EF}"/>
              </a:ext>
            </a:extLst>
          </p:cNvPr>
          <p:cNvCxnSpPr>
            <a:cxnSpLocks/>
            <a:stCxn id="88" idx="0"/>
            <a:endCxn id="133" idx="2"/>
          </p:cNvCxnSpPr>
          <p:nvPr/>
        </p:nvCxnSpPr>
        <p:spPr>
          <a:xfrm rot="5400000" flipH="1" flipV="1">
            <a:off x="5314600" y="1376183"/>
            <a:ext cx="397554" cy="1736198"/>
          </a:xfrm>
          <a:prstGeom prst="bentConnector3">
            <a:avLst>
              <a:gd name="adj1" fmla="val 5000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Elbow Connector 152">
            <a:extLst>
              <a:ext uri="{FF2B5EF4-FFF2-40B4-BE49-F238E27FC236}">
                <a16:creationId xmlns:a16="http://schemas.microsoft.com/office/drawing/2014/main" id="{3E70BD5A-C57D-0342-B500-397017E91E02}"/>
              </a:ext>
            </a:extLst>
          </p:cNvPr>
          <p:cNvCxnSpPr>
            <a:cxnSpLocks/>
            <a:stCxn id="133" idx="1"/>
            <a:endCxn id="91" idx="3"/>
          </p:cNvCxnSpPr>
          <p:nvPr/>
        </p:nvCxnSpPr>
        <p:spPr>
          <a:xfrm rot="10800000" flipV="1">
            <a:off x="3751698" y="1724023"/>
            <a:ext cx="1910029" cy="938026"/>
          </a:xfrm>
          <a:prstGeom prst="bentConnector3">
            <a:avLst>
              <a:gd name="adj1" fmla="val 93770"/>
            </a:avLst>
          </a:prstGeom>
          <a:ln w="12700"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Elbow Connector 155">
            <a:extLst>
              <a:ext uri="{FF2B5EF4-FFF2-40B4-BE49-F238E27FC236}">
                <a16:creationId xmlns:a16="http://schemas.microsoft.com/office/drawing/2014/main" id="{D96DF85A-558D-4C4A-AAE2-D45BB41EB306}"/>
              </a:ext>
            </a:extLst>
          </p:cNvPr>
          <p:cNvCxnSpPr>
            <a:cxnSpLocks/>
            <a:stCxn id="86" idx="1"/>
            <a:endCxn id="87" idx="3"/>
          </p:cNvCxnSpPr>
          <p:nvPr/>
        </p:nvCxnSpPr>
        <p:spPr>
          <a:xfrm rot="10800000">
            <a:off x="3751698" y="3278806"/>
            <a:ext cx="244365" cy="317107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사각형: 둥근 모서리 46">
            <a:extLst>
              <a:ext uri="{FF2B5EF4-FFF2-40B4-BE49-F238E27FC236}">
                <a16:creationId xmlns:a16="http://schemas.microsoft.com/office/drawing/2014/main" id="{6BA0AD39-98A1-4F42-A157-426A24DBB99A}"/>
              </a:ext>
            </a:extLst>
          </p:cNvPr>
          <p:cNvSpPr/>
          <p:nvPr/>
        </p:nvSpPr>
        <p:spPr>
          <a:xfrm>
            <a:off x="2292736" y="1212610"/>
            <a:ext cx="1603346" cy="832894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endParaRPr lang="ko-KR" altLang="en-US" sz="1200" b="1"/>
          </a:p>
        </p:txBody>
      </p:sp>
      <p:sp>
        <p:nvSpPr>
          <p:cNvPr id="160" name="사각형: 둥근 모서리 53">
            <a:extLst>
              <a:ext uri="{FF2B5EF4-FFF2-40B4-BE49-F238E27FC236}">
                <a16:creationId xmlns:a16="http://schemas.microsoft.com/office/drawing/2014/main" id="{D2249E6A-BB32-7C40-900A-A3F350264897}"/>
              </a:ext>
            </a:extLst>
          </p:cNvPr>
          <p:cNvSpPr/>
          <p:nvPr/>
        </p:nvSpPr>
        <p:spPr>
          <a:xfrm>
            <a:off x="2451747" y="1556700"/>
            <a:ext cx="1296144" cy="379509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cxnSp>
        <p:nvCxnSpPr>
          <p:cNvPr id="169" name="직선 화살표 연결선 59">
            <a:extLst>
              <a:ext uri="{FF2B5EF4-FFF2-40B4-BE49-F238E27FC236}">
                <a16:creationId xmlns:a16="http://schemas.microsoft.com/office/drawing/2014/main" id="{CDFFF9EC-A8FF-1B48-8F96-D8F8D80E6BFE}"/>
              </a:ext>
            </a:extLst>
          </p:cNvPr>
          <p:cNvCxnSpPr>
            <a:cxnSpLocks/>
            <a:stCxn id="91" idx="0"/>
            <a:endCxn id="160" idx="2"/>
          </p:cNvCxnSpPr>
          <p:nvPr/>
        </p:nvCxnSpPr>
        <p:spPr>
          <a:xfrm flipH="1" flipV="1">
            <a:off x="3099819" y="1936209"/>
            <a:ext cx="3806" cy="58665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사각형: 둥근 모서리 46">
            <a:extLst>
              <a:ext uri="{FF2B5EF4-FFF2-40B4-BE49-F238E27FC236}">
                <a16:creationId xmlns:a16="http://schemas.microsoft.com/office/drawing/2014/main" id="{6FAC18DC-9488-B04C-9B66-4851061EDCED}"/>
              </a:ext>
            </a:extLst>
          </p:cNvPr>
          <p:cNvSpPr/>
          <p:nvPr/>
        </p:nvSpPr>
        <p:spPr>
          <a:xfrm>
            <a:off x="1331640" y="267494"/>
            <a:ext cx="1439500" cy="449119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</a:p>
          <a:p>
            <a:pPr algn="ctr"/>
            <a:r>
              <a:rPr lang="en-US" altLang="ko-KR" sz="1200" b="1"/>
              <a:t>8.8.8.8</a:t>
            </a:r>
            <a:endParaRPr lang="ko-KR" altLang="en-US" sz="1200" b="1"/>
          </a:p>
        </p:txBody>
      </p:sp>
    </p:spTree>
    <p:extLst>
      <p:ext uri="{BB962C8B-B14F-4D97-AF65-F5344CB8AC3E}">
        <p14:creationId xmlns:p14="http://schemas.microsoft.com/office/powerpoint/2010/main" val="4024402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1C9C1-1BEB-4DD2-ADD8-9092EE5997B8}"/>
              </a:ext>
            </a:extLst>
          </p:cNvPr>
          <p:cNvSpPr/>
          <p:nvPr/>
        </p:nvSpPr>
        <p:spPr>
          <a:xfrm>
            <a:off x="6272994" y="1347615"/>
            <a:ext cx="1439500" cy="642964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ClusterIP</a:t>
            </a:r>
          </a:p>
          <a:p>
            <a:pPr algn="ctr"/>
            <a:r>
              <a:rPr lang="en-US" altLang="ko-KR" sz="1200" b="1"/>
              <a:t>10.96.0.10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72265D-3716-4CA6-9E4F-2FDC3EDBDEDF}"/>
              </a:ext>
            </a:extLst>
          </p:cNvPr>
          <p:cNvSpPr/>
          <p:nvPr/>
        </p:nvSpPr>
        <p:spPr>
          <a:xfrm>
            <a:off x="1331640" y="1162792"/>
            <a:ext cx="1603346" cy="832894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endParaRPr lang="ko-KR" altLang="en-US" sz="12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BFBD54E-577A-4E12-B1EA-CA94261F39D0}"/>
              </a:ext>
            </a:extLst>
          </p:cNvPr>
          <p:cNvSpPr/>
          <p:nvPr/>
        </p:nvSpPr>
        <p:spPr>
          <a:xfrm>
            <a:off x="1490651" y="1506882"/>
            <a:ext cx="1296144" cy="379509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AE42F4-C3B8-4A2C-96DF-EDCE3332630D}"/>
              </a:ext>
            </a:extLst>
          </p:cNvPr>
          <p:cNvSpPr txBox="1"/>
          <p:nvPr/>
        </p:nvSpPr>
        <p:spPr>
          <a:xfrm>
            <a:off x="1308654" y="2007760"/>
            <a:ext cx="643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Watch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022D9C-8BA3-4D1B-A658-F91F107CA32C}"/>
              </a:ext>
            </a:extLst>
          </p:cNvPr>
          <p:cNvSpPr/>
          <p:nvPr/>
        </p:nvSpPr>
        <p:spPr>
          <a:xfrm>
            <a:off x="1331640" y="2283718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 A</a:t>
            </a:r>
            <a:endParaRPr lang="ko-KR" altLang="en-US" sz="12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D2EB22-A5E5-41DE-8A07-C32F9BDDF850}"/>
              </a:ext>
            </a:extLst>
          </p:cNvPr>
          <p:cNvSpPr/>
          <p:nvPr/>
        </p:nvSpPr>
        <p:spPr>
          <a:xfrm>
            <a:off x="1418973" y="2371050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3A5FC1-45CC-4FCD-B3D7-87BB7BC6BF46}"/>
              </a:ext>
            </a:extLst>
          </p:cNvPr>
          <p:cNvSpPr/>
          <p:nvPr/>
        </p:nvSpPr>
        <p:spPr>
          <a:xfrm>
            <a:off x="3031160" y="3324978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9431C6-C301-4EE0-9C30-76B9D79BB0AB}"/>
              </a:ext>
            </a:extLst>
          </p:cNvPr>
          <p:cNvSpPr/>
          <p:nvPr/>
        </p:nvSpPr>
        <p:spPr>
          <a:xfrm>
            <a:off x="1490651" y="304218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95C607-A951-4722-8597-DB6A58EE9CD2}"/>
              </a:ext>
            </a:extLst>
          </p:cNvPr>
          <p:cNvSpPr/>
          <p:nvPr/>
        </p:nvSpPr>
        <p:spPr>
          <a:xfrm>
            <a:off x="2960626" y="2371051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F72A73-3FD7-49A8-AA78-D1004EE1E808}"/>
              </a:ext>
            </a:extLst>
          </p:cNvPr>
          <p:cNvSpPr/>
          <p:nvPr/>
        </p:nvSpPr>
        <p:spPr>
          <a:xfrm>
            <a:off x="3032304" y="245682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745C36B-13DC-4D4F-8FB5-D3CB326E7D5D}"/>
              </a:ext>
            </a:extLst>
          </p:cNvPr>
          <p:cNvSpPr/>
          <p:nvPr/>
        </p:nvSpPr>
        <p:spPr>
          <a:xfrm>
            <a:off x="1490651" y="2729492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5D7DF13-BA60-4171-92B8-AF7D6FA056E0}"/>
              </a:ext>
            </a:extLst>
          </p:cNvPr>
          <p:cNvSpPr/>
          <p:nvPr/>
        </p:nvSpPr>
        <p:spPr>
          <a:xfrm>
            <a:off x="1490651" y="2450851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4644008" y="2283718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 B</a:t>
            </a:r>
            <a:endParaRPr lang="ko-KR" altLang="en-US" sz="12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4731341" y="2371050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6343528" y="3324978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4803019" y="304218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6272994" y="2371051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6344672" y="245682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4803019" y="2729492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4803019" y="2450851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0235F-1096-4F6A-824E-63C219CA3C00}"/>
              </a:ext>
            </a:extLst>
          </p:cNvPr>
          <p:cNvCxnSpPr>
            <a:cxnSpLocks/>
          </p:cNvCxnSpPr>
          <p:nvPr/>
        </p:nvCxnSpPr>
        <p:spPr>
          <a:xfrm flipH="1" flipV="1">
            <a:off x="2196066" y="620292"/>
            <a:ext cx="3312368" cy="56446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6A37A7-3D82-4CB4-B605-F58F31CFE735}"/>
              </a:ext>
            </a:extLst>
          </p:cNvPr>
          <p:cNvCxnSpPr>
            <a:cxnSpLocks/>
          </p:cNvCxnSpPr>
          <p:nvPr/>
        </p:nvCxnSpPr>
        <p:spPr>
          <a:xfrm flipV="1">
            <a:off x="7356593" y="1990578"/>
            <a:ext cx="0" cy="380473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FD665BB-9EB4-4F57-BDCA-7DE312A1E929}"/>
              </a:ext>
            </a:extLst>
          </p:cNvPr>
          <p:cNvSpPr txBox="1"/>
          <p:nvPr/>
        </p:nvSpPr>
        <p:spPr>
          <a:xfrm>
            <a:off x="7336525" y="2001018"/>
            <a:ext cx="739818" cy="2769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1200" b="1">
                <a:solidFill>
                  <a:schemeClr val="tx2"/>
                </a:solidFill>
              </a:rPr>
              <a:t>Resolve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2" name="사각형: 둥근 모서리 46">
            <a:extLst>
              <a:ext uri="{FF2B5EF4-FFF2-40B4-BE49-F238E27FC236}">
                <a16:creationId xmlns:a16="http://schemas.microsoft.com/office/drawing/2014/main" id="{3DB1526F-18D5-894B-9352-9FF2CC1B2E3B}"/>
              </a:ext>
            </a:extLst>
          </p:cNvPr>
          <p:cNvSpPr/>
          <p:nvPr/>
        </p:nvSpPr>
        <p:spPr>
          <a:xfrm>
            <a:off x="3852250" y="1541458"/>
            <a:ext cx="1439500" cy="449119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</a:p>
          <a:p>
            <a:pPr algn="ctr"/>
            <a:r>
              <a:rPr lang="en-US" altLang="ko-KR" sz="1200" b="1"/>
              <a:t>8.8.8.8</a:t>
            </a:r>
            <a:endParaRPr lang="ko-KR" altLang="en-US" sz="1200" b="1"/>
          </a:p>
        </p:txBody>
      </p:sp>
      <p:cxnSp>
        <p:nvCxnSpPr>
          <p:cNvPr id="52" name="Elbow Connector 51">
            <a:extLst>
              <a:ext uri="{FF2B5EF4-FFF2-40B4-BE49-F238E27FC236}">
                <a16:creationId xmlns:a16="http://schemas.microsoft.com/office/drawing/2014/main" id="{B3E7B7F1-560A-1441-9158-7464F51AE665}"/>
              </a:ext>
            </a:extLst>
          </p:cNvPr>
          <p:cNvCxnSpPr>
            <a:cxnSpLocks/>
            <a:stCxn id="85" idx="2"/>
            <a:endCxn id="54" idx="1"/>
          </p:cNvCxnSpPr>
          <p:nvPr/>
        </p:nvCxnSpPr>
        <p:spPr>
          <a:xfrm rot="5400000" flipH="1">
            <a:off x="2457250" y="730038"/>
            <a:ext cx="2027241" cy="3960440"/>
          </a:xfrm>
          <a:prstGeom prst="bentConnector4">
            <a:avLst>
              <a:gd name="adj1" fmla="val -11276"/>
              <a:gd name="adj2" fmla="val 105772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Elbow Connector 76">
            <a:extLst>
              <a:ext uri="{FF2B5EF4-FFF2-40B4-BE49-F238E27FC236}">
                <a16:creationId xmlns:a16="http://schemas.microsoft.com/office/drawing/2014/main" id="{44606344-0B2B-4547-A150-20636F59CE43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510173" y="524631"/>
            <a:ext cx="380473" cy="3312368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>
            <a:extLst>
              <a:ext uri="{FF2B5EF4-FFF2-40B4-BE49-F238E27FC236}">
                <a16:creationId xmlns:a16="http://schemas.microsoft.com/office/drawing/2014/main" id="{82165B82-60BE-CF4D-9D3B-EE8E2FD1844E}"/>
              </a:ext>
            </a:extLst>
          </p:cNvPr>
          <p:cNvCxnSpPr>
            <a:cxnSpLocks/>
            <a:stCxn id="33" idx="1"/>
            <a:endCxn id="91" idx="3"/>
          </p:cNvCxnSpPr>
          <p:nvPr/>
        </p:nvCxnSpPr>
        <p:spPr>
          <a:xfrm rot="10800000" flipV="1">
            <a:off x="6099164" y="1669097"/>
            <a:ext cx="173831" cy="920944"/>
          </a:xfrm>
          <a:prstGeom prst="bentConnector3">
            <a:avLst>
              <a:gd name="adj1" fmla="val 29372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2CC2BBE6-6852-B342-B5B6-0E60F731FB82}"/>
              </a:ext>
            </a:extLst>
          </p:cNvPr>
          <p:cNvCxnSpPr>
            <a:cxnSpLocks/>
            <a:stCxn id="33" idx="1"/>
          </p:cNvCxnSpPr>
          <p:nvPr/>
        </p:nvCxnSpPr>
        <p:spPr>
          <a:xfrm rot="10800000">
            <a:off x="3645616" y="1271771"/>
            <a:ext cx="2627378" cy="397327"/>
          </a:xfrm>
          <a:prstGeom prst="bentConnector3">
            <a:avLst>
              <a:gd name="adj1" fmla="val 50000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Elbow Connector 104">
            <a:extLst>
              <a:ext uri="{FF2B5EF4-FFF2-40B4-BE49-F238E27FC236}">
                <a16:creationId xmlns:a16="http://schemas.microsoft.com/office/drawing/2014/main" id="{70443047-BB05-8448-BD50-D0F150B96200}"/>
              </a:ext>
            </a:extLst>
          </p:cNvPr>
          <p:cNvCxnSpPr>
            <a:cxnSpLocks/>
            <a:stCxn id="18" idx="2"/>
            <a:endCxn id="54" idx="1"/>
          </p:cNvCxnSpPr>
          <p:nvPr/>
        </p:nvCxnSpPr>
        <p:spPr>
          <a:xfrm rot="5400000" flipH="1">
            <a:off x="801066" y="2386222"/>
            <a:ext cx="2027241" cy="648072"/>
          </a:xfrm>
          <a:prstGeom prst="bentConnector4">
            <a:avLst>
              <a:gd name="adj1" fmla="val -11276"/>
              <a:gd name="adj2" fmla="val 135268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4916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1C9C1-1BEB-4DD2-ADD8-9092EE5997B8}"/>
              </a:ext>
            </a:extLst>
          </p:cNvPr>
          <p:cNvSpPr/>
          <p:nvPr/>
        </p:nvSpPr>
        <p:spPr>
          <a:xfrm>
            <a:off x="5502168" y="1474559"/>
            <a:ext cx="1439500" cy="449119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 b="1"/>
              <a:t>10.96.0.10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72265D-3716-4CA6-9E4F-2FDC3EDBDEDF}"/>
              </a:ext>
            </a:extLst>
          </p:cNvPr>
          <p:cNvSpPr/>
          <p:nvPr/>
        </p:nvSpPr>
        <p:spPr>
          <a:xfrm>
            <a:off x="2107877" y="1162792"/>
            <a:ext cx="1603346" cy="832894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 b="1"/>
              <a:t>Master Node</a:t>
            </a:r>
            <a:endParaRPr lang="ko-KR" altLang="en-US" sz="12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BFBD54E-577A-4E12-B1EA-CA94261F39D0}"/>
              </a:ext>
            </a:extLst>
          </p:cNvPr>
          <p:cNvSpPr/>
          <p:nvPr/>
        </p:nvSpPr>
        <p:spPr>
          <a:xfrm>
            <a:off x="2261808" y="1522832"/>
            <a:ext cx="1295484" cy="379509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AE42F4-C3B8-4A2C-96DF-EDCE3332630D}"/>
              </a:ext>
            </a:extLst>
          </p:cNvPr>
          <p:cNvSpPr txBox="1"/>
          <p:nvPr/>
        </p:nvSpPr>
        <p:spPr>
          <a:xfrm>
            <a:off x="2729070" y="1934711"/>
            <a:ext cx="643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Watch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022D9C-8BA3-4D1B-A658-F91F107CA32C}"/>
              </a:ext>
            </a:extLst>
          </p:cNvPr>
          <p:cNvSpPr/>
          <p:nvPr/>
        </p:nvSpPr>
        <p:spPr>
          <a:xfrm>
            <a:off x="1331640" y="2283718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 A</a:t>
            </a:r>
            <a:endParaRPr lang="ko-KR" altLang="en-US" sz="12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D2EB22-A5E5-41DE-8A07-C32F9BDDF850}"/>
              </a:ext>
            </a:extLst>
          </p:cNvPr>
          <p:cNvSpPr/>
          <p:nvPr/>
        </p:nvSpPr>
        <p:spPr>
          <a:xfrm>
            <a:off x="1418973" y="2371050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3A5FC1-45CC-4FCD-B3D7-87BB7BC6BF46}"/>
              </a:ext>
            </a:extLst>
          </p:cNvPr>
          <p:cNvSpPr/>
          <p:nvPr/>
        </p:nvSpPr>
        <p:spPr>
          <a:xfrm>
            <a:off x="3031160" y="325401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9431C6-C301-4EE0-9C30-76B9D79BB0AB}"/>
              </a:ext>
            </a:extLst>
          </p:cNvPr>
          <p:cNvSpPr/>
          <p:nvPr/>
        </p:nvSpPr>
        <p:spPr>
          <a:xfrm>
            <a:off x="1490651" y="3007347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95C607-A951-4722-8597-DB6A58EE9CD2}"/>
              </a:ext>
            </a:extLst>
          </p:cNvPr>
          <p:cNvSpPr/>
          <p:nvPr/>
        </p:nvSpPr>
        <p:spPr>
          <a:xfrm>
            <a:off x="2960626" y="2371051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F72A73-3FD7-49A8-AA78-D1004EE1E808}"/>
              </a:ext>
            </a:extLst>
          </p:cNvPr>
          <p:cNvSpPr/>
          <p:nvPr/>
        </p:nvSpPr>
        <p:spPr>
          <a:xfrm>
            <a:off x="3032304" y="245682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745C36B-13DC-4D4F-8FB5-D3CB326E7D5D}"/>
              </a:ext>
            </a:extLst>
          </p:cNvPr>
          <p:cNvSpPr/>
          <p:nvPr/>
        </p:nvSpPr>
        <p:spPr>
          <a:xfrm>
            <a:off x="1490651" y="2729492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5D7DF13-BA60-4171-92B8-AF7D6FA056E0}"/>
              </a:ext>
            </a:extLst>
          </p:cNvPr>
          <p:cNvSpPr/>
          <p:nvPr/>
        </p:nvSpPr>
        <p:spPr>
          <a:xfrm>
            <a:off x="1490651" y="2450851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4644008" y="2283718"/>
            <a:ext cx="3168352" cy="1800200"/>
          </a:xfrm>
          <a:prstGeom prst="roundRect">
            <a:avLst>
              <a:gd name="adj" fmla="val 4007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 b="1"/>
              <a:t>Worker Node B</a:t>
            </a:r>
            <a:endParaRPr lang="ko-KR" altLang="en-US" sz="12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4731341" y="2371050"/>
            <a:ext cx="1439500" cy="1352828"/>
          </a:xfrm>
          <a:prstGeom prst="roundRect">
            <a:avLst>
              <a:gd name="adj" fmla="val 6172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6343528" y="3254019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4803019" y="3007347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6272994" y="2371051"/>
            <a:ext cx="1439500" cy="776763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6344672" y="2456823"/>
            <a:ext cx="1296144" cy="397851"/>
          </a:xfrm>
          <a:prstGeom prst="roundRect">
            <a:avLst>
              <a:gd name="adj" fmla="val 9318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 b="1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4803019" y="2729492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4803019" y="2450851"/>
            <a:ext cx="1296144" cy="278379"/>
          </a:xfrm>
          <a:prstGeom prst="roundRect">
            <a:avLst>
              <a:gd name="adj" fmla="val 14823"/>
            </a:avLst>
          </a:prstGeom>
          <a:ln w="127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A74F86D-5958-4ED9-812A-F98CD9D13362}"/>
              </a:ext>
            </a:extLst>
          </p:cNvPr>
          <p:cNvCxnSpPr>
            <a:cxnSpLocks/>
            <a:stCxn id="76" idx="0"/>
            <a:endCxn id="54" idx="2"/>
          </p:cNvCxnSpPr>
          <p:nvPr/>
        </p:nvCxnSpPr>
        <p:spPr>
          <a:xfrm flipV="1">
            <a:off x="2138723" y="1902341"/>
            <a:ext cx="770827" cy="5485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0235F-1096-4F6A-824E-63C219CA3C00}"/>
              </a:ext>
            </a:extLst>
          </p:cNvPr>
          <p:cNvCxnSpPr>
            <a:cxnSpLocks/>
            <a:stCxn id="91" idx="0"/>
            <a:endCxn id="54" idx="2"/>
          </p:cNvCxnSpPr>
          <p:nvPr/>
        </p:nvCxnSpPr>
        <p:spPr>
          <a:xfrm flipH="1" flipV="1">
            <a:off x="2909550" y="1902341"/>
            <a:ext cx="2541541" cy="548510"/>
          </a:xfrm>
          <a:prstGeom prst="straightConnector1">
            <a:avLst/>
          </a:prstGeom>
          <a:ln w="127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7725DC8-052F-4665-9331-7B8645D7AA1D}"/>
              </a:ext>
            </a:extLst>
          </p:cNvPr>
          <p:cNvCxnSpPr>
            <a:cxnSpLocks/>
            <a:stCxn id="33" idx="1"/>
            <a:endCxn id="76" idx="0"/>
          </p:cNvCxnSpPr>
          <p:nvPr/>
        </p:nvCxnSpPr>
        <p:spPr>
          <a:xfrm flipH="1">
            <a:off x="2138723" y="1699119"/>
            <a:ext cx="3363445" cy="75173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2D45DF-792B-4DC0-A360-7575A0C89958}"/>
              </a:ext>
            </a:extLst>
          </p:cNvPr>
          <p:cNvCxnSpPr>
            <a:cxnSpLocks/>
            <a:stCxn id="25" idx="0"/>
            <a:endCxn id="33" idx="2"/>
          </p:cNvCxnSpPr>
          <p:nvPr/>
        </p:nvCxnSpPr>
        <p:spPr>
          <a:xfrm flipV="1">
            <a:off x="3680376" y="1923678"/>
            <a:ext cx="2541542" cy="53314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6A37A7-3D82-4CB4-B605-F58F31CFE735}"/>
              </a:ext>
            </a:extLst>
          </p:cNvPr>
          <p:cNvCxnSpPr>
            <a:cxnSpLocks/>
            <a:stCxn id="89" idx="0"/>
            <a:endCxn id="33" idx="2"/>
          </p:cNvCxnSpPr>
          <p:nvPr/>
        </p:nvCxnSpPr>
        <p:spPr>
          <a:xfrm flipH="1" flipV="1">
            <a:off x="6221918" y="1923678"/>
            <a:ext cx="770826" cy="533145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A69811-BD1A-464F-BAB1-D8344E81709B}"/>
              </a:ext>
            </a:extLst>
          </p:cNvPr>
          <p:cNvCxnSpPr>
            <a:cxnSpLocks/>
            <a:stCxn id="33" idx="1"/>
            <a:endCxn id="91" idx="0"/>
          </p:cNvCxnSpPr>
          <p:nvPr/>
        </p:nvCxnSpPr>
        <p:spPr>
          <a:xfrm flipH="1">
            <a:off x="5451091" y="1699119"/>
            <a:ext cx="51077" cy="751732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FD665BB-9EB4-4F57-BDCA-7DE312A1E929}"/>
              </a:ext>
            </a:extLst>
          </p:cNvPr>
          <p:cNvSpPr txBox="1"/>
          <p:nvPr/>
        </p:nvSpPr>
        <p:spPr>
          <a:xfrm>
            <a:off x="5724128" y="1934710"/>
            <a:ext cx="7398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2"/>
                </a:solidFill>
              </a:rPr>
              <a:t>Resolve</a:t>
            </a:r>
            <a:endParaRPr lang="ko-KR" altLang="en-US" sz="1200" b="1">
              <a:solidFill>
                <a:schemeClr val="tx2"/>
              </a:solidFill>
            </a:endParaRPr>
          </a:p>
        </p:txBody>
      </p:sp>
      <p:sp>
        <p:nvSpPr>
          <p:cNvPr id="42" name="사각형: 둥근 모서리 46">
            <a:extLst>
              <a:ext uri="{FF2B5EF4-FFF2-40B4-BE49-F238E27FC236}">
                <a16:creationId xmlns:a16="http://schemas.microsoft.com/office/drawing/2014/main" id="{3DB1526F-18D5-894B-9352-9FF2CC1B2E3B}"/>
              </a:ext>
            </a:extLst>
          </p:cNvPr>
          <p:cNvSpPr/>
          <p:nvPr/>
        </p:nvSpPr>
        <p:spPr>
          <a:xfrm>
            <a:off x="3852250" y="432063"/>
            <a:ext cx="1439500" cy="449119"/>
          </a:xfrm>
          <a:prstGeom prst="roundRect">
            <a:avLst>
              <a:gd name="adj" fmla="val 8959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External DNS</a:t>
            </a:r>
          </a:p>
          <a:p>
            <a:pPr algn="ctr"/>
            <a:r>
              <a:rPr lang="en-US" altLang="ko-KR" sz="1200" b="1"/>
              <a:t>8.8.8.8</a:t>
            </a:r>
            <a:endParaRPr lang="ko-KR" altLang="en-US" sz="1200" b="1"/>
          </a:p>
        </p:txBody>
      </p:sp>
      <p:cxnSp>
        <p:nvCxnSpPr>
          <p:cNvPr id="44" name="직선 화살표 연결선 34">
            <a:extLst>
              <a:ext uri="{FF2B5EF4-FFF2-40B4-BE49-F238E27FC236}">
                <a16:creationId xmlns:a16="http://schemas.microsoft.com/office/drawing/2014/main" id="{4E2C029A-4D87-2549-B19A-B834D01F7F92}"/>
              </a:ext>
            </a:extLst>
          </p:cNvPr>
          <p:cNvCxnSpPr>
            <a:cxnSpLocks/>
            <a:stCxn id="91" idx="0"/>
            <a:endCxn id="42" idx="2"/>
          </p:cNvCxnSpPr>
          <p:nvPr/>
        </p:nvCxnSpPr>
        <p:spPr>
          <a:xfrm flipH="1" flipV="1">
            <a:off x="4572000" y="881182"/>
            <a:ext cx="879091" cy="15696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34">
            <a:extLst>
              <a:ext uri="{FF2B5EF4-FFF2-40B4-BE49-F238E27FC236}">
                <a16:creationId xmlns:a16="http://schemas.microsoft.com/office/drawing/2014/main" id="{865AD0B7-1FA1-164C-A406-08BBA139D031}"/>
              </a:ext>
            </a:extLst>
          </p:cNvPr>
          <p:cNvCxnSpPr>
            <a:cxnSpLocks/>
            <a:stCxn id="76" idx="0"/>
            <a:endCxn id="42" idx="2"/>
          </p:cNvCxnSpPr>
          <p:nvPr/>
        </p:nvCxnSpPr>
        <p:spPr>
          <a:xfrm flipV="1">
            <a:off x="2138723" y="881182"/>
            <a:ext cx="2433277" cy="1569669"/>
          </a:xfrm>
          <a:prstGeom prst="straightConnector1">
            <a:avLst/>
          </a:prstGeom>
          <a:ln w="12700">
            <a:solidFill>
              <a:schemeClr val="tx2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224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DC11C9C1-1BEB-4DD2-ADD8-9092EE5997B8}"/>
              </a:ext>
            </a:extLst>
          </p:cNvPr>
          <p:cNvSpPr/>
          <p:nvPr/>
        </p:nvSpPr>
        <p:spPr>
          <a:xfrm>
            <a:off x="5502168" y="1474559"/>
            <a:ext cx="1439500" cy="449119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200"/>
              <a:t>CoreDNS Service</a:t>
            </a:r>
          </a:p>
          <a:p>
            <a:pPr algn="ctr"/>
            <a:r>
              <a:rPr lang="en-US" altLang="ko-KR" sz="1200"/>
              <a:t>10.96.0.10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1D72265D-3716-4CA6-9E4F-2FDC3EDBDEDF}"/>
              </a:ext>
            </a:extLst>
          </p:cNvPr>
          <p:cNvSpPr/>
          <p:nvPr/>
        </p:nvSpPr>
        <p:spPr>
          <a:xfrm>
            <a:off x="2107877" y="1162792"/>
            <a:ext cx="1603346" cy="832894"/>
          </a:xfrm>
          <a:prstGeom prst="roundRect">
            <a:avLst>
              <a:gd name="adj" fmla="val 895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400" b="1"/>
              <a:t>Master Node</a:t>
            </a:r>
            <a:endParaRPr lang="ko-KR" altLang="en-US" sz="1400" b="1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CBFBD54E-577A-4E12-B1EA-CA94261F39D0}"/>
              </a:ext>
            </a:extLst>
          </p:cNvPr>
          <p:cNvSpPr/>
          <p:nvPr/>
        </p:nvSpPr>
        <p:spPr>
          <a:xfrm>
            <a:off x="2261808" y="1522832"/>
            <a:ext cx="1295484" cy="379509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200"/>
              <a:t>K8s API Server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20AE42F4-C3B8-4A2C-96DF-EDCE3332630D}"/>
              </a:ext>
            </a:extLst>
          </p:cNvPr>
          <p:cNvSpPr txBox="1"/>
          <p:nvPr/>
        </p:nvSpPr>
        <p:spPr>
          <a:xfrm>
            <a:off x="2729070" y="1934711"/>
            <a:ext cx="643831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rgbClr val="C00000"/>
                </a:solidFill>
              </a:rPr>
              <a:t>Watch</a:t>
            </a:r>
            <a:endParaRPr lang="ko-KR" altLang="en-US" sz="1200" b="1">
              <a:solidFill>
                <a:srgbClr val="C00000"/>
              </a:solidFill>
            </a:endParaRPr>
          </a:p>
        </p:txBody>
      </p:sp>
      <p:sp>
        <p:nvSpPr>
          <p:cNvPr id="3" name="사각형: 둥근 모서리 2">
            <a:extLst>
              <a:ext uri="{FF2B5EF4-FFF2-40B4-BE49-F238E27FC236}">
                <a16:creationId xmlns:a16="http://schemas.microsoft.com/office/drawing/2014/main" id="{2C022D9C-8BA3-4D1B-A658-F91F107CA32C}"/>
              </a:ext>
            </a:extLst>
          </p:cNvPr>
          <p:cNvSpPr/>
          <p:nvPr/>
        </p:nvSpPr>
        <p:spPr>
          <a:xfrm>
            <a:off x="1331640" y="2283718"/>
            <a:ext cx="3168352" cy="1800200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Worker Node A</a:t>
            </a:r>
            <a:endParaRPr lang="ko-KR" altLang="en-US" sz="1400" b="1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11D2EB22-A5E5-41DE-8A07-C32F9BDDF850}"/>
              </a:ext>
            </a:extLst>
          </p:cNvPr>
          <p:cNvSpPr/>
          <p:nvPr/>
        </p:nvSpPr>
        <p:spPr>
          <a:xfrm>
            <a:off x="1418973" y="2371050"/>
            <a:ext cx="1439500" cy="1352828"/>
          </a:xfrm>
          <a:prstGeom prst="roundRect">
            <a:avLst>
              <a:gd name="adj" fmla="val 617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21" name="사각형: 둥근 모서리 20">
            <a:extLst>
              <a:ext uri="{FF2B5EF4-FFF2-40B4-BE49-F238E27FC236}">
                <a16:creationId xmlns:a16="http://schemas.microsoft.com/office/drawing/2014/main" id="{FB3A5FC1-45CC-4FCD-B3D7-87BB7BC6BF46}"/>
              </a:ext>
            </a:extLst>
          </p:cNvPr>
          <p:cNvSpPr/>
          <p:nvPr/>
        </p:nvSpPr>
        <p:spPr>
          <a:xfrm>
            <a:off x="3031160" y="3254019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3" name="사각형: 둥근 모서리 22">
            <a:extLst>
              <a:ext uri="{FF2B5EF4-FFF2-40B4-BE49-F238E27FC236}">
                <a16:creationId xmlns:a16="http://schemas.microsoft.com/office/drawing/2014/main" id="{3F9431C6-C301-4EE0-9C30-76B9D79BB0AB}"/>
              </a:ext>
            </a:extLst>
          </p:cNvPr>
          <p:cNvSpPr/>
          <p:nvPr/>
        </p:nvSpPr>
        <p:spPr>
          <a:xfrm>
            <a:off x="1490651" y="3007347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D795C607-A951-4722-8597-DB6A58EE9CD2}"/>
              </a:ext>
            </a:extLst>
          </p:cNvPr>
          <p:cNvSpPr/>
          <p:nvPr/>
        </p:nvSpPr>
        <p:spPr>
          <a:xfrm>
            <a:off x="2960626" y="2371051"/>
            <a:ext cx="1439500" cy="7767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25" name="사각형: 둥근 모서리 24">
            <a:extLst>
              <a:ext uri="{FF2B5EF4-FFF2-40B4-BE49-F238E27FC236}">
                <a16:creationId xmlns:a16="http://schemas.microsoft.com/office/drawing/2014/main" id="{A3F72A73-3FD7-49A8-AA78-D1004EE1E808}"/>
              </a:ext>
            </a:extLst>
          </p:cNvPr>
          <p:cNvSpPr/>
          <p:nvPr/>
        </p:nvSpPr>
        <p:spPr>
          <a:xfrm>
            <a:off x="3032304" y="2456823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75" name="사각형: 둥근 모서리 74">
            <a:extLst>
              <a:ext uri="{FF2B5EF4-FFF2-40B4-BE49-F238E27FC236}">
                <a16:creationId xmlns:a16="http://schemas.microsoft.com/office/drawing/2014/main" id="{1745C36B-13DC-4D4F-8FB5-D3CB326E7D5D}"/>
              </a:ext>
            </a:extLst>
          </p:cNvPr>
          <p:cNvSpPr/>
          <p:nvPr/>
        </p:nvSpPr>
        <p:spPr>
          <a:xfrm>
            <a:off x="1490651" y="2729492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76" name="사각형: 둥근 모서리 75">
            <a:extLst>
              <a:ext uri="{FF2B5EF4-FFF2-40B4-BE49-F238E27FC236}">
                <a16:creationId xmlns:a16="http://schemas.microsoft.com/office/drawing/2014/main" id="{55D7DF13-BA60-4171-92B8-AF7D6FA056E0}"/>
              </a:ext>
            </a:extLst>
          </p:cNvPr>
          <p:cNvSpPr/>
          <p:nvPr/>
        </p:nvSpPr>
        <p:spPr>
          <a:xfrm>
            <a:off x="1490651" y="2450851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sp>
        <p:nvSpPr>
          <p:cNvPr id="84" name="사각형: 둥근 모서리 83">
            <a:extLst>
              <a:ext uri="{FF2B5EF4-FFF2-40B4-BE49-F238E27FC236}">
                <a16:creationId xmlns:a16="http://schemas.microsoft.com/office/drawing/2014/main" id="{32714130-B837-4076-A581-218296D0A3C2}"/>
              </a:ext>
            </a:extLst>
          </p:cNvPr>
          <p:cNvSpPr/>
          <p:nvPr/>
        </p:nvSpPr>
        <p:spPr>
          <a:xfrm>
            <a:off x="4644008" y="2283718"/>
            <a:ext cx="3168352" cy="1800200"/>
          </a:xfrm>
          <a:prstGeom prst="roundRect">
            <a:avLst>
              <a:gd name="adj" fmla="val 400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400" b="1"/>
              <a:t>Worker Node B</a:t>
            </a:r>
            <a:endParaRPr lang="ko-KR" altLang="en-US" sz="1400" b="1"/>
          </a:p>
        </p:txBody>
      </p:sp>
      <p:sp>
        <p:nvSpPr>
          <p:cNvPr id="85" name="사각형: 둥근 모서리 84">
            <a:extLst>
              <a:ext uri="{FF2B5EF4-FFF2-40B4-BE49-F238E27FC236}">
                <a16:creationId xmlns:a16="http://schemas.microsoft.com/office/drawing/2014/main" id="{EA53FE2B-0A6D-49AD-9710-62B141CD003A}"/>
              </a:ext>
            </a:extLst>
          </p:cNvPr>
          <p:cNvSpPr/>
          <p:nvPr/>
        </p:nvSpPr>
        <p:spPr>
          <a:xfrm>
            <a:off x="4731341" y="2371050"/>
            <a:ext cx="1439500" cy="1352828"/>
          </a:xfrm>
          <a:prstGeom prst="roundRect">
            <a:avLst>
              <a:gd name="adj" fmla="val 6172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CoreDNS Pod</a:t>
            </a:r>
          </a:p>
        </p:txBody>
      </p:sp>
      <p:sp>
        <p:nvSpPr>
          <p:cNvPr id="86" name="사각형: 둥근 모서리 85">
            <a:extLst>
              <a:ext uri="{FF2B5EF4-FFF2-40B4-BE49-F238E27FC236}">
                <a16:creationId xmlns:a16="http://schemas.microsoft.com/office/drawing/2014/main" id="{4402F469-A30C-4F03-B350-302F8FB08D71}"/>
              </a:ext>
            </a:extLst>
          </p:cNvPr>
          <p:cNvSpPr/>
          <p:nvPr/>
        </p:nvSpPr>
        <p:spPr>
          <a:xfrm>
            <a:off x="6343528" y="3254019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7" name="사각형: 둥근 모서리 86">
            <a:extLst>
              <a:ext uri="{FF2B5EF4-FFF2-40B4-BE49-F238E27FC236}">
                <a16:creationId xmlns:a16="http://schemas.microsoft.com/office/drawing/2014/main" id="{9AB0A42E-64B9-43ED-AE71-B6B1024FABCE}"/>
              </a:ext>
            </a:extLst>
          </p:cNvPr>
          <p:cNvSpPr/>
          <p:nvPr/>
        </p:nvSpPr>
        <p:spPr>
          <a:xfrm>
            <a:off x="4803019" y="3007347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8.8.8.8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88" name="사각형: 둥근 모서리 87">
            <a:extLst>
              <a:ext uri="{FF2B5EF4-FFF2-40B4-BE49-F238E27FC236}">
                <a16:creationId xmlns:a16="http://schemas.microsoft.com/office/drawing/2014/main" id="{DFF6966F-BE93-4498-8665-127FC560470D}"/>
              </a:ext>
            </a:extLst>
          </p:cNvPr>
          <p:cNvSpPr/>
          <p:nvPr/>
        </p:nvSpPr>
        <p:spPr>
          <a:xfrm>
            <a:off x="6272994" y="2371051"/>
            <a:ext cx="1439500" cy="776763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1200"/>
              <a:t>Pod</a:t>
            </a:r>
          </a:p>
        </p:txBody>
      </p:sp>
      <p:sp>
        <p:nvSpPr>
          <p:cNvPr id="89" name="사각형: 둥근 모서리 88">
            <a:extLst>
              <a:ext uri="{FF2B5EF4-FFF2-40B4-BE49-F238E27FC236}">
                <a16:creationId xmlns:a16="http://schemas.microsoft.com/office/drawing/2014/main" id="{D273A666-2B5E-415E-8A01-A0A441D1B3C5}"/>
              </a:ext>
            </a:extLst>
          </p:cNvPr>
          <p:cNvSpPr/>
          <p:nvPr/>
        </p:nvSpPr>
        <p:spPr>
          <a:xfrm>
            <a:off x="6344672" y="2456823"/>
            <a:ext cx="1296144" cy="397851"/>
          </a:xfrm>
          <a:prstGeom prst="roundRect">
            <a:avLst>
              <a:gd name="adj" fmla="val 9318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10.96.0.10</a:t>
            </a:r>
          </a:p>
          <a:p>
            <a:pPr algn="ctr"/>
            <a:r>
              <a:rPr lang="en-US" altLang="ko-KR" sz="1100"/>
              <a:t>/etc/resolv.conf</a:t>
            </a:r>
            <a:endParaRPr lang="ko-KR" altLang="en-US" sz="1100"/>
          </a:p>
        </p:txBody>
      </p:sp>
      <p:sp>
        <p:nvSpPr>
          <p:cNvPr id="90" name="사각형: 둥근 모서리 89">
            <a:extLst>
              <a:ext uri="{FF2B5EF4-FFF2-40B4-BE49-F238E27FC236}">
                <a16:creationId xmlns:a16="http://schemas.microsoft.com/office/drawing/2014/main" id="{53B6AE80-0E49-44EB-9444-D363F8A494F2}"/>
              </a:ext>
            </a:extLst>
          </p:cNvPr>
          <p:cNvSpPr/>
          <p:nvPr/>
        </p:nvSpPr>
        <p:spPr>
          <a:xfrm>
            <a:off x="4803019" y="2729492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 Config</a:t>
            </a:r>
            <a:endParaRPr lang="ko-KR" altLang="en-US" sz="1100"/>
          </a:p>
        </p:txBody>
      </p:sp>
      <p:sp>
        <p:nvSpPr>
          <p:cNvPr id="91" name="사각형: 둥근 모서리 90">
            <a:extLst>
              <a:ext uri="{FF2B5EF4-FFF2-40B4-BE49-F238E27FC236}">
                <a16:creationId xmlns:a16="http://schemas.microsoft.com/office/drawing/2014/main" id="{1DF497C8-EDFC-4771-A9B6-D420BC34F367}"/>
              </a:ext>
            </a:extLst>
          </p:cNvPr>
          <p:cNvSpPr/>
          <p:nvPr/>
        </p:nvSpPr>
        <p:spPr>
          <a:xfrm>
            <a:off x="4803019" y="2450851"/>
            <a:ext cx="1296144" cy="278379"/>
          </a:xfrm>
          <a:prstGeom prst="roundRect">
            <a:avLst>
              <a:gd name="adj" fmla="val 14823"/>
            </a:avLst>
          </a:prstGeom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1100"/>
              <a:t>CoreDNS</a:t>
            </a:r>
            <a:endParaRPr lang="ko-KR" altLang="en-US" sz="110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AA74F86D-5958-4ED9-812A-F98CD9D13362}"/>
              </a:ext>
            </a:extLst>
          </p:cNvPr>
          <p:cNvCxnSpPr>
            <a:cxnSpLocks/>
            <a:stCxn id="76" idx="0"/>
            <a:endCxn id="54" idx="2"/>
          </p:cNvCxnSpPr>
          <p:nvPr/>
        </p:nvCxnSpPr>
        <p:spPr>
          <a:xfrm flipV="1">
            <a:off x="2138723" y="1902341"/>
            <a:ext cx="770827" cy="5485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9">
            <a:extLst>
              <a:ext uri="{FF2B5EF4-FFF2-40B4-BE49-F238E27FC236}">
                <a16:creationId xmlns:a16="http://schemas.microsoft.com/office/drawing/2014/main" id="{5F10235F-1096-4F6A-824E-63C219CA3C00}"/>
              </a:ext>
            </a:extLst>
          </p:cNvPr>
          <p:cNvCxnSpPr>
            <a:cxnSpLocks/>
            <a:stCxn id="91" idx="0"/>
            <a:endCxn id="54" idx="2"/>
          </p:cNvCxnSpPr>
          <p:nvPr/>
        </p:nvCxnSpPr>
        <p:spPr>
          <a:xfrm flipH="1" flipV="1">
            <a:off x="2909550" y="1902341"/>
            <a:ext cx="2541541" cy="548510"/>
          </a:xfrm>
          <a:prstGeom prst="straightConnector1">
            <a:avLst/>
          </a:prstGeom>
          <a:ln w="19050">
            <a:solidFill>
              <a:srgbClr val="C0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57725DC8-052F-4665-9331-7B8645D7AA1D}"/>
              </a:ext>
            </a:extLst>
          </p:cNvPr>
          <p:cNvCxnSpPr>
            <a:cxnSpLocks/>
            <a:stCxn id="18" idx="0"/>
            <a:endCxn id="33" idx="1"/>
          </p:cNvCxnSpPr>
          <p:nvPr/>
        </p:nvCxnSpPr>
        <p:spPr>
          <a:xfrm flipV="1">
            <a:off x="2138723" y="1699119"/>
            <a:ext cx="3363445" cy="6719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D62D45DF-792B-4DC0-A360-7575A0C89958}"/>
              </a:ext>
            </a:extLst>
          </p:cNvPr>
          <p:cNvCxnSpPr>
            <a:cxnSpLocks/>
            <a:stCxn id="33" idx="2"/>
            <a:endCxn id="24" idx="0"/>
          </p:cNvCxnSpPr>
          <p:nvPr/>
        </p:nvCxnSpPr>
        <p:spPr>
          <a:xfrm flipH="1">
            <a:off x="3680376" y="1923678"/>
            <a:ext cx="2541542" cy="4473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286A37A7-3D82-4CB4-B605-F58F31CFE735}"/>
              </a:ext>
            </a:extLst>
          </p:cNvPr>
          <p:cNvCxnSpPr>
            <a:cxnSpLocks/>
            <a:stCxn id="33" idx="2"/>
            <a:endCxn id="88" idx="0"/>
          </p:cNvCxnSpPr>
          <p:nvPr/>
        </p:nvCxnSpPr>
        <p:spPr>
          <a:xfrm>
            <a:off x="6221918" y="1923678"/>
            <a:ext cx="770826" cy="447373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AA69811-BD1A-464F-BAB1-D8344E81709B}"/>
              </a:ext>
            </a:extLst>
          </p:cNvPr>
          <p:cNvCxnSpPr>
            <a:cxnSpLocks/>
            <a:stCxn id="85" idx="0"/>
            <a:endCxn id="33" idx="1"/>
          </p:cNvCxnSpPr>
          <p:nvPr/>
        </p:nvCxnSpPr>
        <p:spPr>
          <a:xfrm flipV="1">
            <a:off x="5451091" y="1699119"/>
            <a:ext cx="51077" cy="671931"/>
          </a:xfrm>
          <a:prstGeom prst="straightConnector1">
            <a:avLst/>
          </a:prstGeom>
          <a:ln w="19050">
            <a:solidFill>
              <a:schemeClr val="tx2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1FD665BB-9EB4-4F57-BDCA-7DE312A1E929}"/>
              </a:ext>
            </a:extLst>
          </p:cNvPr>
          <p:cNvSpPr txBox="1"/>
          <p:nvPr/>
        </p:nvSpPr>
        <p:spPr>
          <a:xfrm>
            <a:off x="5724128" y="1934710"/>
            <a:ext cx="739818" cy="27699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altLang="ko-KR" sz="1200" b="1">
                <a:solidFill>
                  <a:schemeClr val="tx2"/>
                </a:solidFill>
              </a:rPr>
              <a:t>Resolve</a:t>
            </a:r>
            <a:endParaRPr lang="ko-KR" altLang="en-US" sz="1200" b="1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69478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45379</TotalTime>
  <Words>442</Words>
  <Application>Microsoft Macintosh PowerPoint</Application>
  <PresentationFormat>On-screen Show (16:9)</PresentationFormat>
  <Paragraphs>187</Paragraphs>
  <Slides>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6096</cp:revision>
  <dcterms:created xsi:type="dcterms:W3CDTF">2006-10-05T04:04:58Z</dcterms:created>
  <dcterms:modified xsi:type="dcterms:W3CDTF">2025-04-27T15:56:34Z</dcterms:modified>
</cp:coreProperties>
</file>