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5" r:id="rId2"/>
    <p:sldId id="394" r:id="rId3"/>
    <p:sldId id="380" r:id="rId4"/>
    <p:sldId id="395" r:id="rId5"/>
    <p:sldId id="393" r:id="rId6"/>
    <p:sldId id="391" r:id="rId7"/>
    <p:sldId id="39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88880" autoAdjust="0"/>
  </p:normalViewPr>
  <p:slideViewPr>
    <p:cSldViewPr>
      <p:cViewPr>
        <p:scale>
          <a:sx n="197" d="100"/>
          <a:sy n="197" d="100"/>
        </p:scale>
        <p:origin x="648" y="12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0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9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9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4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ED5F24-5050-5944-B051-CD34E3B1F519}"/>
              </a:ext>
            </a:extLst>
          </p:cNvPr>
          <p:cNvSpPr/>
          <p:nvPr/>
        </p:nvSpPr>
        <p:spPr>
          <a:xfrm>
            <a:off x="1443391" y="1059581"/>
            <a:ext cx="5720865" cy="1722297"/>
          </a:xfrm>
          <a:prstGeom prst="roundRect">
            <a:avLst>
              <a:gd name="adj" fmla="val 423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App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A2F46D-6525-AA41-B215-463AC96BE0DF}"/>
              </a:ext>
            </a:extLst>
          </p:cNvPr>
          <p:cNvSpPr/>
          <p:nvPr/>
        </p:nvSpPr>
        <p:spPr>
          <a:xfrm>
            <a:off x="1574660" y="1419622"/>
            <a:ext cx="3717420" cy="1239658"/>
          </a:xfrm>
          <a:prstGeom prst="roundRect">
            <a:avLst>
              <a:gd name="adj" fmla="val 879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Envoy Proxy Container (Sidecar)</a:t>
            </a:r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5FDF0C-40E7-B943-8ACB-26A37BDBAF6B}"/>
              </a:ext>
            </a:extLst>
          </p:cNvPr>
          <p:cNvSpPr/>
          <p:nvPr/>
        </p:nvSpPr>
        <p:spPr>
          <a:xfrm>
            <a:off x="1710037" y="1862806"/>
            <a:ext cx="1152128" cy="484952"/>
          </a:xfrm>
          <a:prstGeom prst="roundRect">
            <a:avLst>
              <a:gd name="adj" fmla="val 150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pilot-agent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(Init Process)</a:t>
            </a:r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8D9491-E503-6748-A6D6-EC295850B50A}"/>
              </a:ext>
            </a:extLst>
          </p:cNvPr>
          <p:cNvSpPr/>
          <p:nvPr/>
        </p:nvSpPr>
        <p:spPr>
          <a:xfrm>
            <a:off x="4004851" y="1862806"/>
            <a:ext cx="1152128" cy="484952"/>
          </a:xfrm>
          <a:prstGeom prst="roundRect">
            <a:avLst>
              <a:gd name="adj" fmla="val 150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Envoy Proxy</a:t>
            </a:r>
            <a:endParaRPr lang="en-KR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8F156BA-A7A9-C240-B39E-841B5E983C6B}"/>
              </a:ext>
            </a:extLst>
          </p:cNvPr>
          <p:cNvSpPr/>
          <p:nvPr/>
        </p:nvSpPr>
        <p:spPr>
          <a:xfrm>
            <a:off x="5445011" y="1419622"/>
            <a:ext cx="1568402" cy="1239658"/>
          </a:xfrm>
          <a:prstGeom prst="roundRect">
            <a:avLst>
              <a:gd name="adj" fmla="val 879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 Container</a:t>
            </a:r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30719A-1B3C-A54D-8BEB-2A3721DF280D}"/>
              </a:ext>
            </a:extLst>
          </p:cNvPr>
          <p:cNvSpPr/>
          <p:nvPr/>
        </p:nvSpPr>
        <p:spPr>
          <a:xfrm>
            <a:off x="5653148" y="1862806"/>
            <a:ext cx="1152128" cy="484952"/>
          </a:xfrm>
          <a:prstGeom prst="roundRect">
            <a:avLst>
              <a:gd name="adj" fmla="val 150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(Init Process)</a:t>
            </a:r>
            <a:endParaRPr lang="en-KR" sz="12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30B061-5968-F44F-9FA1-65F62D64660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62165" y="2105282"/>
            <a:ext cx="114268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BE1619-CFAA-2849-A3C6-690713FC0671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flipH="1" flipV="1">
            <a:off x="2286101" y="2347758"/>
            <a:ext cx="4" cy="58800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010C4E-1DC0-6F4F-9482-5CFB07240FED}"/>
              </a:ext>
            </a:extLst>
          </p:cNvPr>
          <p:cNvCxnSpPr>
            <a:cxnSpLocks/>
            <a:stCxn id="33" idx="0"/>
            <a:endCxn id="11" idx="2"/>
          </p:cNvCxnSpPr>
          <p:nvPr/>
        </p:nvCxnSpPr>
        <p:spPr>
          <a:xfrm flipV="1">
            <a:off x="6229212" y="2347758"/>
            <a:ext cx="0" cy="58800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D5837A-A7AC-5B48-AAAE-03B2D635715A}"/>
              </a:ext>
            </a:extLst>
          </p:cNvPr>
          <p:cNvSpPr txBox="1"/>
          <p:nvPr/>
        </p:nvSpPr>
        <p:spPr>
          <a:xfrm>
            <a:off x="1584385" y="2935767"/>
            <a:ext cx="140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/>
              <a:t>kubelet sends</a:t>
            </a:r>
          </a:p>
          <a:p>
            <a:pPr algn="ctr"/>
            <a:r>
              <a:rPr lang="en-US" sz="1000" i="1"/>
              <a:t>SIGTERM Signal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9E23B3-A144-C049-90E5-D05E93BF9606}"/>
              </a:ext>
            </a:extLst>
          </p:cNvPr>
          <p:cNvSpPr txBox="1"/>
          <p:nvPr/>
        </p:nvSpPr>
        <p:spPr>
          <a:xfrm>
            <a:off x="2742365" y="2105282"/>
            <a:ext cx="13917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/>
              <a:t>pilot-agent</a:t>
            </a:r>
          </a:p>
          <a:p>
            <a:pPr algn="ctr"/>
            <a:r>
              <a:rPr lang="en-US" sz="1000" i="1"/>
              <a:t>Control &amp; Terminate</a:t>
            </a:r>
          </a:p>
          <a:p>
            <a:pPr algn="ctr"/>
            <a:r>
              <a:rPr lang="en-US" sz="1000" i="1"/>
              <a:t>Envoy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4B4FC5-6621-7C42-82FA-ECBE29FC2C4D}"/>
              </a:ext>
            </a:extLst>
          </p:cNvPr>
          <p:cNvSpPr txBox="1"/>
          <p:nvPr/>
        </p:nvSpPr>
        <p:spPr>
          <a:xfrm>
            <a:off x="5527492" y="2935767"/>
            <a:ext cx="140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/>
              <a:t>kubelet sends</a:t>
            </a:r>
          </a:p>
          <a:p>
            <a:pPr algn="ctr"/>
            <a:r>
              <a:rPr lang="en-US" sz="1000" i="1"/>
              <a:t>SIGTERM Signal</a:t>
            </a:r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Istiod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Envoy 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(Istiod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Envoy 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53295" y="1247845"/>
            <a:ext cx="173637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Envoy 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Istiod)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6BC4A-6F18-5A4F-A125-39B2D20BEC81}"/>
              </a:ext>
            </a:extLst>
          </p:cNvPr>
          <p:cNvSpPr txBox="1"/>
          <p:nvPr/>
        </p:nvSpPr>
        <p:spPr>
          <a:xfrm>
            <a:off x="3984620" y="3765572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All kube-proxy </a:t>
            </a:r>
          </a:p>
          <a:p>
            <a:pPr algn="ctr"/>
            <a:r>
              <a:rPr lang="en-US" sz="1000"/>
              <a:t>removes forwarding</a:t>
            </a:r>
          </a:p>
          <a:p>
            <a:pPr algn="ctr"/>
            <a:r>
              <a:rPr lang="en-US" sz="1000"/>
              <a:t>rules for the </a:t>
            </a:r>
          </a:p>
          <a:p>
            <a:pPr algn="ctr"/>
            <a:r>
              <a:rPr lang="en-US" sz="1000"/>
              <a:t>terminated pod </a:t>
            </a:r>
          </a:p>
        </p:txBody>
      </p:sp>
    </p:spTree>
    <p:extLst>
      <p:ext uri="{BB962C8B-B14F-4D97-AF65-F5344CB8AC3E}">
        <p14:creationId xmlns:p14="http://schemas.microsoft.com/office/powerpoint/2010/main" val="14613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6">
            <a:extLst>
              <a:ext uri="{FF2B5EF4-FFF2-40B4-BE49-F238E27FC236}">
                <a16:creationId xmlns:a16="http://schemas.microsoft.com/office/drawing/2014/main" id="{BCFC3FC0-D0BC-4242-BBA0-C72D04B19CA8}"/>
              </a:ext>
            </a:extLst>
          </p:cNvPr>
          <p:cNvSpPr/>
          <p:nvPr/>
        </p:nvSpPr>
        <p:spPr>
          <a:xfrm>
            <a:off x="1115619" y="3052293"/>
            <a:ext cx="3765448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pliot-agent</a:t>
            </a:r>
            <a:endParaRPr lang="ko-KR" altLang="en-US" sz="1000"/>
          </a:p>
        </p:txBody>
      </p: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3765450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Envoy Proxy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Istiod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Envoy 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53297" y="1247845"/>
            <a:ext cx="173637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Envoy 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Istiod)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7"/>
            <a:ext cx="0" cy="7575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376820" y="4319702"/>
            <a:ext cx="20430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pliot-agent</a:t>
            </a:r>
            <a:br>
              <a:rPr lang="en-KR" sz="1000"/>
            </a:br>
            <a:r>
              <a:rPr lang="en-US" altLang="ko-KR" sz="1000"/>
              <a:t>3</a:t>
            </a:r>
            <a:r>
              <a:rPr lang="en-KR" sz="1000"/>
              <a:t>. pilot-agent </a:t>
            </a:r>
            <a:r>
              <a:rPr lang="en-US" sz="1000"/>
              <a:t>sets envoy </a:t>
            </a:r>
            <a:r>
              <a:rPr lang="en-US" altLang="ko-KR" sz="1000"/>
              <a:t>p</a:t>
            </a:r>
            <a:r>
              <a:rPr lang="en-US" sz="1000"/>
              <a:t>roxy</a:t>
            </a:r>
          </a:p>
          <a:p>
            <a:pPr algn="ctr"/>
            <a:r>
              <a:rPr lang="en-US" sz="1000"/>
              <a:t>to drain mode and wait</a:t>
            </a:r>
            <a:endParaRPr lang="en-KR" sz="10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5140B8-BEA8-454E-8C92-36C2577F773A}"/>
              </a:ext>
            </a:extLst>
          </p:cNvPr>
          <p:cNvCxnSpPr>
            <a:cxnSpLocks/>
          </p:cNvCxnSpPr>
          <p:nvPr/>
        </p:nvCxnSpPr>
        <p:spPr>
          <a:xfrm>
            <a:off x="4881067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FBCEF2-35B5-2741-BB77-5C57D0DE3C80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6248E-DC1C-E447-89E1-A3F235E40337}"/>
              </a:ext>
            </a:extLst>
          </p:cNvPr>
          <p:cNvCxnSpPr>
            <a:cxnSpLocks/>
          </p:cNvCxnSpPr>
          <p:nvPr/>
        </p:nvCxnSpPr>
        <p:spPr>
          <a:xfrm flipH="1">
            <a:off x="2398346" y="2427734"/>
            <a:ext cx="248272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E62BDB-4469-1B49-AB44-356389428D9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883112" y="3550691"/>
            <a:ext cx="0" cy="869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376863-2ADD-784D-BD41-0B5E82910844}"/>
              </a:ext>
            </a:extLst>
          </p:cNvPr>
          <p:cNvSpPr txBox="1"/>
          <p:nvPr/>
        </p:nvSpPr>
        <p:spPr>
          <a:xfrm>
            <a:off x="3918141" y="4419967"/>
            <a:ext cx="1929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5</a:t>
            </a:r>
            <a:r>
              <a:rPr lang="en-KR" sz="1000"/>
              <a:t>. pilot-agent </a:t>
            </a:r>
            <a:r>
              <a:rPr lang="en-US" sz="1000"/>
              <a:t>removes</a:t>
            </a:r>
          </a:p>
          <a:p>
            <a:pPr algn="ctr"/>
            <a:r>
              <a:rPr lang="en-US" sz="1000"/>
              <a:t>envoy proxy</a:t>
            </a:r>
            <a:endParaRPr lang="en-KR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DE311E-3277-A347-9C10-AD6384ED169D}"/>
              </a:ext>
            </a:extLst>
          </p:cNvPr>
          <p:cNvSpPr txBox="1"/>
          <p:nvPr/>
        </p:nvSpPr>
        <p:spPr>
          <a:xfrm>
            <a:off x="3776229" y="3765572"/>
            <a:ext cx="176522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/>
              <a:t>4</a:t>
            </a:r>
            <a:r>
              <a:rPr lang="en-US" sz="1000"/>
              <a:t>. All envoy 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A34B9-471B-C345-8C00-7A4851064234}"/>
              </a:ext>
            </a:extLst>
          </p:cNvPr>
          <p:cNvSpPr txBox="1"/>
          <p:nvPr/>
        </p:nvSpPr>
        <p:spPr>
          <a:xfrm>
            <a:off x="3060276" y="2190537"/>
            <a:ext cx="137249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terminationDrainDuration</a:t>
            </a:r>
            <a:endParaRPr lang="en-KR" sz="800"/>
          </a:p>
        </p:txBody>
      </p:sp>
      <p:sp>
        <p:nvSpPr>
          <p:cNvPr id="44" name="사각형: 둥근 모서리 36">
            <a:extLst>
              <a:ext uri="{FF2B5EF4-FFF2-40B4-BE49-F238E27FC236}">
                <a16:creationId xmlns:a16="http://schemas.microsoft.com/office/drawing/2014/main" id="{B57CD726-BBEC-B048-8DA4-E6AD249B8C5A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(Istiod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Envoy 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6">
            <a:extLst>
              <a:ext uri="{FF2B5EF4-FFF2-40B4-BE49-F238E27FC236}">
                <a16:creationId xmlns:a16="http://schemas.microsoft.com/office/drawing/2014/main" id="{BCFC3FC0-D0BC-4242-BBA0-C72D04B19CA8}"/>
              </a:ext>
            </a:extLst>
          </p:cNvPr>
          <p:cNvSpPr/>
          <p:nvPr/>
        </p:nvSpPr>
        <p:spPr>
          <a:xfrm>
            <a:off x="1115619" y="3052293"/>
            <a:ext cx="324035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pliot-agent</a:t>
            </a:r>
            <a:endParaRPr lang="ko-KR" altLang="en-US" sz="1000"/>
          </a:p>
        </p:txBody>
      </p: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3240359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Envoy Proxy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Istiod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Envoy 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53297" y="1247845"/>
            <a:ext cx="173637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Envoy 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Istiod)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7"/>
            <a:ext cx="0" cy="7575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376820" y="4319702"/>
            <a:ext cx="20430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pliot-agent</a:t>
            </a:r>
            <a:br>
              <a:rPr lang="en-KR" sz="1000"/>
            </a:br>
            <a:r>
              <a:rPr lang="en-US" altLang="ko-KR" sz="1000"/>
              <a:t>3</a:t>
            </a:r>
            <a:r>
              <a:rPr lang="en-KR" sz="1000"/>
              <a:t>. pilot-agent </a:t>
            </a:r>
            <a:r>
              <a:rPr lang="en-US" sz="1000"/>
              <a:t>sets envoy </a:t>
            </a:r>
            <a:r>
              <a:rPr lang="en-US" altLang="ko-KR" sz="1000"/>
              <a:t>p</a:t>
            </a:r>
            <a:r>
              <a:rPr lang="en-US" sz="1000"/>
              <a:t>roxy</a:t>
            </a:r>
          </a:p>
          <a:p>
            <a:pPr algn="ctr"/>
            <a:r>
              <a:rPr lang="en-US" sz="1000"/>
              <a:t>to drain mode and wait</a:t>
            </a:r>
            <a:endParaRPr lang="en-KR" sz="10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5140B8-BEA8-454E-8C92-36C2577F773A}"/>
              </a:ext>
            </a:extLst>
          </p:cNvPr>
          <p:cNvCxnSpPr>
            <a:cxnSpLocks/>
          </p:cNvCxnSpPr>
          <p:nvPr/>
        </p:nvCxnSpPr>
        <p:spPr>
          <a:xfrm>
            <a:off x="4355976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FBCEF2-35B5-2741-BB77-5C57D0DE3C80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6248E-DC1C-E447-89E1-A3F235E40337}"/>
              </a:ext>
            </a:extLst>
          </p:cNvPr>
          <p:cNvCxnSpPr>
            <a:cxnSpLocks/>
          </p:cNvCxnSpPr>
          <p:nvPr/>
        </p:nvCxnSpPr>
        <p:spPr>
          <a:xfrm flipH="1">
            <a:off x="2398346" y="2427734"/>
            <a:ext cx="248272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E62BDB-4469-1B49-AB44-356389428D9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358021" y="3550691"/>
            <a:ext cx="0" cy="869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376863-2ADD-784D-BD41-0B5E82910844}"/>
              </a:ext>
            </a:extLst>
          </p:cNvPr>
          <p:cNvSpPr txBox="1"/>
          <p:nvPr/>
        </p:nvSpPr>
        <p:spPr>
          <a:xfrm>
            <a:off x="3393050" y="4419967"/>
            <a:ext cx="1929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4</a:t>
            </a:r>
            <a:r>
              <a:rPr lang="en-KR" sz="1000"/>
              <a:t>. pilot-agent </a:t>
            </a:r>
            <a:r>
              <a:rPr lang="en-US" sz="1000"/>
              <a:t>removes</a:t>
            </a:r>
          </a:p>
          <a:p>
            <a:pPr algn="ctr"/>
            <a:r>
              <a:rPr lang="en-US" sz="1000"/>
              <a:t>envoy proxy</a:t>
            </a:r>
            <a:endParaRPr lang="en-KR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DE311E-3277-A347-9C10-AD6384ED169D}"/>
              </a:ext>
            </a:extLst>
          </p:cNvPr>
          <p:cNvSpPr txBox="1"/>
          <p:nvPr/>
        </p:nvSpPr>
        <p:spPr>
          <a:xfrm>
            <a:off x="3776229" y="3765572"/>
            <a:ext cx="176522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All envoy 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A34B9-471B-C345-8C00-7A4851064234}"/>
              </a:ext>
            </a:extLst>
          </p:cNvPr>
          <p:cNvSpPr txBox="1"/>
          <p:nvPr/>
        </p:nvSpPr>
        <p:spPr>
          <a:xfrm>
            <a:off x="3060276" y="2190537"/>
            <a:ext cx="137249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terminationDrainDuration</a:t>
            </a:r>
            <a:endParaRPr lang="en-KR" sz="800"/>
          </a:p>
        </p:txBody>
      </p:sp>
      <p:sp>
        <p:nvSpPr>
          <p:cNvPr id="44" name="사각형: 둥근 모서리 36">
            <a:extLst>
              <a:ext uri="{FF2B5EF4-FFF2-40B4-BE49-F238E27FC236}">
                <a16:creationId xmlns:a16="http://schemas.microsoft.com/office/drawing/2014/main" id="{B57CD726-BBEC-B048-8DA4-E6AD249B8C5A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(Istiod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Envoy 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8317A-5153-6E4E-8123-576E1D2F53CF}"/>
              </a:ext>
            </a:extLst>
          </p:cNvPr>
          <p:cNvCxnSpPr>
            <a:cxnSpLocks/>
          </p:cNvCxnSpPr>
          <p:nvPr/>
        </p:nvCxnSpPr>
        <p:spPr>
          <a:xfrm flipH="1">
            <a:off x="3275856" y="2982058"/>
            <a:ext cx="1390194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9D1E86-2F6A-5B4D-827C-6EFE32D9C588}"/>
              </a:ext>
            </a:extLst>
          </p:cNvPr>
          <p:cNvSpPr txBox="1"/>
          <p:nvPr/>
        </p:nvSpPr>
        <p:spPr>
          <a:xfrm>
            <a:off x="3401606" y="2989484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3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6">
            <a:extLst>
              <a:ext uri="{FF2B5EF4-FFF2-40B4-BE49-F238E27FC236}">
                <a16:creationId xmlns:a16="http://schemas.microsoft.com/office/drawing/2014/main" id="{BCFC3FC0-D0BC-4242-BBA0-C72D04B19CA8}"/>
              </a:ext>
            </a:extLst>
          </p:cNvPr>
          <p:cNvSpPr/>
          <p:nvPr/>
        </p:nvSpPr>
        <p:spPr>
          <a:xfrm>
            <a:off x="1115619" y="3052293"/>
            <a:ext cx="54726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pliot-agent</a:t>
            </a:r>
            <a:endParaRPr lang="ko-KR" altLang="en-US" sz="1000"/>
          </a:p>
        </p:txBody>
      </p: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54726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Envoy Proxy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Istiod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Envoy 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53293" y="1247845"/>
            <a:ext cx="173637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Envoy 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Istiod)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7"/>
            <a:ext cx="0" cy="8551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5140B8-BEA8-454E-8C92-36C2577F773A}"/>
              </a:ext>
            </a:extLst>
          </p:cNvPr>
          <p:cNvCxnSpPr>
            <a:cxnSpLocks/>
          </p:cNvCxnSpPr>
          <p:nvPr/>
        </p:nvCxnSpPr>
        <p:spPr>
          <a:xfrm>
            <a:off x="4881067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FBCEF2-35B5-2741-BB77-5C57D0DE3C80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6248E-DC1C-E447-89E1-A3F235E40337}"/>
              </a:ext>
            </a:extLst>
          </p:cNvPr>
          <p:cNvCxnSpPr>
            <a:cxnSpLocks/>
          </p:cNvCxnSpPr>
          <p:nvPr/>
        </p:nvCxnSpPr>
        <p:spPr>
          <a:xfrm flipH="1">
            <a:off x="2398346" y="2427734"/>
            <a:ext cx="248272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EF4A4E1-1DFA-2E4F-9681-E1618DE43572}"/>
              </a:ext>
            </a:extLst>
          </p:cNvPr>
          <p:cNvSpPr txBox="1"/>
          <p:nvPr/>
        </p:nvSpPr>
        <p:spPr>
          <a:xfrm>
            <a:off x="2843808" y="2190537"/>
            <a:ext cx="158569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MINIMUM_DRAIN_DURATION</a:t>
            </a:r>
            <a:endParaRPr lang="en-KR" sz="8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E62BDB-4469-1B49-AB44-356389428D9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883112" y="3550691"/>
            <a:ext cx="0" cy="869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376863-2ADD-784D-BD41-0B5E82910844}"/>
              </a:ext>
            </a:extLst>
          </p:cNvPr>
          <p:cNvSpPr txBox="1"/>
          <p:nvPr/>
        </p:nvSpPr>
        <p:spPr>
          <a:xfrm>
            <a:off x="3918141" y="4419967"/>
            <a:ext cx="1929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4. pilot-agent </a:t>
            </a:r>
            <a:r>
              <a:rPr lang="en-US" sz="1000"/>
              <a:t>waits</a:t>
            </a:r>
          </a:p>
          <a:p>
            <a:pPr algn="ctr"/>
            <a:r>
              <a:rPr lang="en-US" sz="1000"/>
              <a:t>0 connections</a:t>
            </a:r>
            <a:endParaRPr lang="en-KR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DE311E-3277-A347-9C10-AD6384ED169D}"/>
              </a:ext>
            </a:extLst>
          </p:cNvPr>
          <p:cNvSpPr txBox="1"/>
          <p:nvPr/>
        </p:nvSpPr>
        <p:spPr>
          <a:xfrm>
            <a:off x="3774627" y="3765572"/>
            <a:ext cx="1768433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/>
              <a:t>4</a:t>
            </a:r>
            <a:r>
              <a:rPr lang="en-US" sz="1000"/>
              <a:t>. All envoy 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A16FA5-C0E4-624F-BCB9-80AB326E0F07}"/>
              </a:ext>
            </a:extLst>
          </p:cNvPr>
          <p:cNvCxnSpPr>
            <a:cxnSpLocks/>
          </p:cNvCxnSpPr>
          <p:nvPr/>
        </p:nvCxnSpPr>
        <p:spPr>
          <a:xfrm>
            <a:off x="65882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0A9C4-710D-4B46-A542-1CB927D5A19F}"/>
              </a:ext>
            </a:extLst>
          </p:cNvPr>
          <p:cNvSpPr txBox="1"/>
          <p:nvPr/>
        </p:nvSpPr>
        <p:spPr>
          <a:xfrm>
            <a:off x="5623253" y="3760240"/>
            <a:ext cx="192994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5. pilot-agent</a:t>
            </a:r>
          </a:p>
          <a:p>
            <a:pPr algn="ctr"/>
            <a:r>
              <a:rPr lang="en-US" sz="1000"/>
              <a:t>remove envoy proxy</a:t>
            </a:r>
          </a:p>
          <a:p>
            <a:pPr algn="ctr"/>
            <a:r>
              <a:rPr lang="en-US" sz="1000"/>
              <a:t>after 0 connections</a:t>
            </a:r>
            <a:endParaRPr lang="en-KR" sz="1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7B961-399F-DB46-BE89-CE10467CA28B}"/>
              </a:ext>
            </a:extLst>
          </p:cNvPr>
          <p:cNvCxnSpPr>
            <a:cxnSpLocks/>
          </p:cNvCxnSpPr>
          <p:nvPr/>
        </p:nvCxnSpPr>
        <p:spPr>
          <a:xfrm flipV="1">
            <a:off x="65882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2E8242-EDC2-A64C-A68C-4B3B1B171937}"/>
              </a:ext>
            </a:extLst>
          </p:cNvPr>
          <p:cNvSpPr txBox="1"/>
          <p:nvPr/>
        </p:nvSpPr>
        <p:spPr>
          <a:xfrm>
            <a:off x="1376820" y="4319702"/>
            <a:ext cx="20430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pliot-agent</a:t>
            </a:r>
            <a:br>
              <a:rPr lang="en-KR" sz="1000"/>
            </a:br>
            <a:r>
              <a:rPr lang="en-US" altLang="ko-KR" sz="1000"/>
              <a:t>3</a:t>
            </a:r>
            <a:r>
              <a:rPr lang="en-KR" sz="1000"/>
              <a:t>. pilot-agent </a:t>
            </a:r>
            <a:r>
              <a:rPr lang="en-US" sz="1000"/>
              <a:t>sets envoy </a:t>
            </a:r>
            <a:r>
              <a:rPr lang="en-US" altLang="ko-KR" sz="1000"/>
              <a:t>p</a:t>
            </a:r>
            <a:r>
              <a:rPr lang="en-US" sz="1000"/>
              <a:t>roxy</a:t>
            </a:r>
          </a:p>
          <a:p>
            <a:pPr algn="ctr"/>
            <a:r>
              <a:rPr lang="en-US" sz="1000"/>
              <a:t>to drain mode and wait</a:t>
            </a:r>
            <a:endParaRPr lang="en-KR" sz="1000"/>
          </a:p>
        </p:txBody>
      </p:sp>
      <p:sp>
        <p:nvSpPr>
          <p:cNvPr id="44" name="사각형: 둥근 모서리 36">
            <a:extLst>
              <a:ext uri="{FF2B5EF4-FFF2-40B4-BE49-F238E27FC236}">
                <a16:creationId xmlns:a16="http://schemas.microsoft.com/office/drawing/2014/main" id="{0F54A882-553A-7A42-9BA7-8C5B897AD6E2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(Istiod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Envoy 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8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3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1115617" y="3052293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pliot-agent</a:t>
            </a:r>
            <a:endParaRPr lang="ko-KR" altLang="en-US" sz="1000"/>
          </a:p>
        </p:txBody>
      </p: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Envoy Proxy 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228472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38173</TotalTime>
  <Words>550</Words>
  <Application>Microsoft Macintosh PowerPoint</Application>
  <PresentationFormat>On-screen Show (16:9)</PresentationFormat>
  <Paragraphs>162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5389</cp:revision>
  <dcterms:created xsi:type="dcterms:W3CDTF">2006-10-05T04:04:58Z</dcterms:created>
  <dcterms:modified xsi:type="dcterms:W3CDTF">2025-01-08T17:29:41Z</dcterms:modified>
</cp:coreProperties>
</file>