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3" r:id="rId2"/>
    <p:sldId id="380" r:id="rId3"/>
    <p:sldId id="382" r:id="rId4"/>
    <p:sldId id="388" r:id="rId5"/>
    <p:sldId id="365" r:id="rId6"/>
    <p:sldId id="393" r:id="rId7"/>
    <p:sldId id="389" r:id="rId8"/>
    <p:sldId id="390" r:id="rId9"/>
    <p:sldId id="391" r:id="rId10"/>
    <p:sldId id="392" r:id="rId11"/>
    <p:sldId id="384" r:id="rId12"/>
    <p:sldId id="385" r:id="rId13"/>
    <p:sldId id="386" r:id="rId14"/>
    <p:sldId id="387" r:id="rId15"/>
    <p:sldId id="381" r:id="rId16"/>
    <p:sldId id="379" r:id="rId17"/>
    <p:sldId id="378" r:id="rId18"/>
    <p:sldId id="377" r:id="rId19"/>
    <p:sldId id="376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6" autoAdjust="0"/>
    <p:restoredTop sz="88720" autoAdjust="0"/>
  </p:normalViewPr>
  <p:slideViewPr>
    <p:cSldViewPr>
      <p:cViewPr>
        <p:scale>
          <a:sx n="197" d="100"/>
          <a:sy n="197" d="100"/>
        </p:scale>
        <p:origin x="648" y="126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28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74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63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6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89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0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2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0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1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7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7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6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2025. 1. 9.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6BC4A-6F18-5A4F-A125-39B2D20BEC81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  <p:sp>
        <p:nvSpPr>
          <p:cNvPr id="42" name="사각형: 둥근 모서리 36">
            <a:extLst>
              <a:ext uri="{FF2B5EF4-FFF2-40B4-BE49-F238E27FC236}">
                <a16:creationId xmlns:a16="http://schemas.microsoft.com/office/drawing/2014/main" id="{C532B36A-4FF3-5A41-80E8-8ADF29819894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5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70360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Propagation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9770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688631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App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30163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kubelet 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preStop Hook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765572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(Endpoint Slice Controller </a:t>
            </a:r>
            <a:r>
              <a:rPr lang="en-US" altLang="ko-KR" sz="800">
                <a:sym typeface="Wingdings" pitchFamily="2" charset="2"/>
              </a:rPr>
              <a:t> </a:t>
            </a:r>
            <a:r>
              <a:rPr lang="en-US" altLang="ko-KR" sz="800"/>
              <a:t>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SIGTERM Signal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Endpoint Slice Controller)</a:t>
            </a:r>
            <a:endParaRPr lang="ko-KR" altLang="en-US" sz="8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5125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717635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723878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73520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225481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3938760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93876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729534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93876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499742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861332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155508"/>
            <a:ext cx="1649216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2155508"/>
            <a:ext cx="967156" cy="3442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202165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653114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93876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653114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982349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982349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982349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276525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76525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421033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155508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2155508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203793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800722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558192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4359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300566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401191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402323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51351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4226792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Send pod deletion</a:t>
            </a:r>
            <a:r>
              <a:rPr lang="ko-KR" altLang="en-US" sz="1000"/>
              <a:t> </a:t>
            </a:r>
            <a:br>
              <a:rPr lang="en-US" altLang="ko-KR" sz="1000"/>
            </a:br>
            <a:r>
              <a:rPr lang="en-KR" altLang="ko-KR" sz="1000"/>
              <a:t>r</a:t>
            </a:r>
            <a:r>
              <a:rPr lang="en-KR" sz="1000"/>
              <a:t>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47138" y="4226792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401756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36176" y="4226792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78777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2049280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343456"/>
            <a:ext cx="1658230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34852" y="2343456"/>
            <a:ext cx="960894" cy="44432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487834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779662"/>
            <a:ext cx="0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4237888" y="422679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779662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1108897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1108897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1108897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403073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403073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94728" y="1547581"/>
            <a:ext cx="10534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kube-proxy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343456"/>
            <a:ext cx="377034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8366" y="2343456"/>
            <a:ext cx="371733" cy="4443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489657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31716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069563"/>
            <a:ext cx="525166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1109595" y="3075806"/>
            <a:ext cx="61267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1109595" y="3087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6" y="2577409"/>
            <a:ext cx="2677710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98595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665349" y="3290688"/>
            <a:ext cx="146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Pod Deletion</a:t>
            </a:r>
            <a:r>
              <a:rPr lang="ko-KR" altLang="en-US" sz="1000"/>
              <a:t> </a:t>
            </a:r>
            <a:r>
              <a:rPr lang="en-KR" sz="1000"/>
              <a:t>Request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076056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4532479" y="3290688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372208" y="3081462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5867102" y="3290688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398346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076056" y="1929333"/>
            <a:ext cx="0" cy="1157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6372208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87E007-707D-534B-A79C-77F3F1D6FB8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6167E2-F2A4-DB44-A2F7-6933B5012F2A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C497B-892F-7048-8A07-691E1E559E23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  <p:sp>
        <p:nvSpPr>
          <p:cNvPr id="43" name="사각형: 둥근 모서리 36">
            <a:extLst>
              <a:ext uri="{FF2B5EF4-FFF2-40B4-BE49-F238E27FC236}">
                <a16:creationId xmlns:a16="http://schemas.microsoft.com/office/drawing/2014/main" id="{039BF0FD-844B-AC4D-9495-D721283151EC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82D8F191-0022-3140-8D2A-7B0E638D795D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D698DC73-BD21-7A43-ADD2-2949852D3B54}"/>
              </a:ext>
            </a:extLst>
          </p:cNvPr>
          <p:cNvSpPr/>
          <p:nvPr/>
        </p:nvSpPr>
        <p:spPr>
          <a:xfrm>
            <a:off x="245982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K8s API Server</a:t>
            </a:r>
            <a:endParaRPr lang="ko-KR" altLang="en-US" sz="9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10BEB3-E66D-B249-8452-7B9BA5A52AF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52807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36">
            <a:extLst>
              <a:ext uri="{FF2B5EF4-FFF2-40B4-BE49-F238E27FC236}">
                <a16:creationId xmlns:a16="http://schemas.microsoft.com/office/drawing/2014/main" id="{290689DB-0B2B-AA41-8E60-9002BC08F9B0}"/>
              </a:ext>
            </a:extLst>
          </p:cNvPr>
          <p:cNvSpPr/>
          <p:nvPr/>
        </p:nvSpPr>
        <p:spPr>
          <a:xfrm>
            <a:off x="1522472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K8s Controller</a:t>
            </a:r>
          </a:p>
          <a:p>
            <a:pPr algn="ctr"/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52" name="사각형: 둥근 모서리 36">
            <a:extLst>
              <a:ext uri="{FF2B5EF4-FFF2-40B4-BE49-F238E27FC236}">
                <a16:creationId xmlns:a16="http://schemas.microsoft.com/office/drawing/2014/main" id="{6792428F-CD8A-3840-A5D6-0485323BD5D6}"/>
              </a:ext>
            </a:extLst>
          </p:cNvPr>
          <p:cNvSpPr/>
          <p:nvPr/>
        </p:nvSpPr>
        <p:spPr>
          <a:xfrm>
            <a:off x="2793769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 A</a:t>
            </a:r>
            <a:endParaRPr lang="ko-KR" altLang="en-US" sz="9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C3F7F7-92C1-7A45-812E-BB14F41BECF1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3300594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36">
            <a:extLst>
              <a:ext uri="{FF2B5EF4-FFF2-40B4-BE49-F238E27FC236}">
                <a16:creationId xmlns:a16="http://schemas.microsoft.com/office/drawing/2014/main" id="{8B86BDD6-F863-BD4E-B130-D2DC10F85FEE}"/>
              </a:ext>
            </a:extLst>
          </p:cNvPr>
          <p:cNvSpPr/>
          <p:nvPr/>
        </p:nvSpPr>
        <p:spPr>
          <a:xfrm>
            <a:off x="4070479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kubelet</a:t>
            </a:r>
          </a:p>
          <a:p>
            <a:pPr algn="ctr"/>
            <a:r>
              <a:rPr lang="en-US" altLang="ko-KR" sz="900"/>
              <a:t>for Pod A</a:t>
            </a:r>
            <a:endParaRPr lang="ko-KR" altLang="en-US" sz="9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BB8831-34D7-C94B-84EE-3270B2943E2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577304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36">
            <a:extLst>
              <a:ext uri="{FF2B5EF4-FFF2-40B4-BE49-F238E27FC236}">
                <a16:creationId xmlns:a16="http://schemas.microsoft.com/office/drawing/2014/main" id="{79E82261-15D3-3F4A-ADAE-D625727E3DD6}"/>
              </a:ext>
            </a:extLst>
          </p:cNvPr>
          <p:cNvSpPr/>
          <p:nvPr/>
        </p:nvSpPr>
        <p:spPr>
          <a:xfrm>
            <a:off x="5341776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 B</a:t>
            </a:r>
            <a:endParaRPr lang="ko-KR" altLang="en-US" sz="9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4C1552-3588-CF4B-8EF6-D67AEFED06F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848601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5A522C-0B17-8F43-B8D3-E4FDCEEB5D5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029297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36">
            <a:extLst>
              <a:ext uri="{FF2B5EF4-FFF2-40B4-BE49-F238E27FC236}">
                <a16:creationId xmlns:a16="http://schemas.microsoft.com/office/drawing/2014/main" id="{52C3C2C3-9BDC-9D40-9824-F7E04E5B53A5}"/>
              </a:ext>
            </a:extLst>
          </p:cNvPr>
          <p:cNvSpPr/>
          <p:nvPr/>
        </p:nvSpPr>
        <p:spPr>
          <a:xfrm>
            <a:off x="6613073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kube-proxy</a:t>
            </a:r>
          </a:p>
          <a:p>
            <a:pPr algn="ctr"/>
            <a:r>
              <a:rPr lang="en-US" altLang="ko-KR" sz="900"/>
              <a:t>for Pod B</a:t>
            </a:r>
            <a:endParaRPr lang="ko-KR" altLang="en-US" sz="9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BA40B73-F481-9545-B312-CECBCEC20C6B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7119898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36">
            <a:extLst>
              <a:ext uri="{FF2B5EF4-FFF2-40B4-BE49-F238E27FC236}">
                <a16:creationId xmlns:a16="http://schemas.microsoft.com/office/drawing/2014/main" id="{71A90885-6C50-1845-810D-12ABC28C986E}"/>
              </a:ext>
            </a:extLst>
          </p:cNvPr>
          <p:cNvSpPr/>
          <p:nvPr/>
        </p:nvSpPr>
        <p:spPr>
          <a:xfrm>
            <a:off x="7884369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 B</a:t>
            </a:r>
            <a:endParaRPr lang="ko-KR" altLang="en-US" sz="90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8E4D8E-7411-434B-A51A-A64FBD047F8F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8391194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66FCE40-2CD7-7C4E-9F77-603AC73CECAB}"/>
              </a:ext>
            </a:extLst>
          </p:cNvPr>
          <p:cNvCxnSpPr>
            <a:cxnSpLocks/>
          </p:cNvCxnSpPr>
          <p:nvPr/>
        </p:nvCxnSpPr>
        <p:spPr>
          <a:xfrm>
            <a:off x="107504" y="1059582"/>
            <a:ext cx="64530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884F1BC-55EB-DF4F-AF53-8F87B50DFA05}"/>
              </a:ext>
            </a:extLst>
          </p:cNvPr>
          <p:cNvSpPr txBox="1"/>
          <p:nvPr/>
        </p:nvSpPr>
        <p:spPr>
          <a:xfrm>
            <a:off x="107504" y="721028"/>
            <a:ext cx="5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Remove </a:t>
            </a:r>
          </a:p>
          <a:p>
            <a:pPr algn="ctr"/>
            <a:r>
              <a:rPr lang="en-US" sz="800"/>
              <a:t>Pod A</a:t>
            </a:r>
            <a:endParaRPr lang="en-KR" sz="8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DABDA3-56BC-064F-BB58-2EC7935A8BFB}"/>
              </a:ext>
            </a:extLst>
          </p:cNvPr>
          <p:cNvCxnSpPr>
            <a:cxnSpLocks/>
          </p:cNvCxnSpPr>
          <p:nvPr/>
        </p:nvCxnSpPr>
        <p:spPr>
          <a:xfrm>
            <a:off x="752588" y="1131590"/>
            <a:ext cx="127649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E34E875-F472-B446-A727-4FC63856C04B}"/>
              </a:ext>
            </a:extLst>
          </p:cNvPr>
          <p:cNvCxnSpPr>
            <a:cxnSpLocks/>
          </p:cNvCxnSpPr>
          <p:nvPr/>
        </p:nvCxnSpPr>
        <p:spPr>
          <a:xfrm>
            <a:off x="752588" y="1203598"/>
            <a:ext cx="381941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5CB70DC-EFB2-064E-8D2B-84CF9B4E2BE0}"/>
              </a:ext>
            </a:extLst>
          </p:cNvPr>
          <p:cNvSpPr txBox="1"/>
          <p:nvPr/>
        </p:nvSpPr>
        <p:spPr>
          <a:xfrm>
            <a:off x="950648" y="91614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Remove Pod A</a:t>
            </a:r>
            <a:endParaRPr lang="en-KR" sz="8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0606CC-AD31-7E46-BD3A-8FB9BE7FF8DC}"/>
              </a:ext>
            </a:extLst>
          </p:cNvPr>
          <p:cNvSpPr txBox="1"/>
          <p:nvPr/>
        </p:nvSpPr>
        <p:spPr>
          <a:xfrm>
            <a:off x="6037375" y="1390005"/>
            <a:ext cx="89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Remove </a:t>
            </a:r>
          </a:p>
          <a:p>
            <a:pPr algn="ctr"/>
            <a:r>
              <a:rPr lang="en-US" sz="800"/>
              <a:t>Endpoint Slice</a:t>
            </a:r>
          </a:p>
          <a:p>
            <a:pPr algn="ctr"/>
            <a:r>
              <a:rPr lang="en-US" sz="800"/>
              <a:t>For Pod B</a:t>
            </a:r>
            <a:endParaRPr lang="en-KR" sz="80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DB590FF-1091-B441-8DF2-0E30FA00B1BE}"/>
              </a:ext>
            </a:extLst>
          </p:cNvPr>
          <p:cNvCxnSpPr>
            <a:cxnSpLocks/>
          </p:cNvCxnSpPr>
          <p:nvPr/>
        </p:nvCxnSpPr>
        <p:spPr>
          <a:xfrm flipH="1">
            <a:off x="752588" y="1779661"/>
            <a:ext cx="127173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CD62842-1ED8-9F4B-B821-90255ED2CD97}"/>
              </a:ext>
            </a:extLst>
          </p:cNvPr>
          <p:cNvSpPr txBox="1"/>
          <p:nvPr/>
        </p:nvSpPr>
        <p:spPr>
          <a:xfrm>
            <a:off x="938789" y="1311320"/>
            <a:ext cx="89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Remove </a:t>
            </a:r>
          </a:p>
          <a:p>
            <a:pPr algn="ctr"/>
            <a:r>
              <a:rPr lang="en-US" sz="800"/>
              <a:t>Endpoint Slice</a:t>
            </a:r>
          </a:p>
          <a:p>
            <a:pPr algn="ctr"/>
            <a:r>
              <a:rPr lang="en-US" sz="800"/>
              <a:t>For Pod B</a:t>
            </a:r>
            <a:endParaRPr lang="en-KR" sz="80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C9121B-4BF7-2240-87D8-09E4AEE228F0}"/>
              </a:ext>
            </a:extLst>
          </p:cNvPr>
          <p:cNvCxnSpPr>
            <a:cxnSpLocks/>
          </p:cNvCxnSpPr>
          <p:nvPr/>
        </p:nvCxnSpPr>
        <p:spPr>
          <a:xfrm>
            <a:off x="752588" y="1851670"/>
            <a:ext cx="636731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E010264-2B5F-4840-A8D3-53B99CA95B14}"/>
              </a:ext>
            </a:extLst>
          </p:cNvPr>
          <p:cNvCxnSpPr>
            <a:cxnSpLocks/>
          </p:cNvCxnSpPr>
          <p:nvPr/>
        </p:nvCxnSpPr>
        <p:spPr>
          <a:xfrm flipH="1">
            <a:off x="3300264" y="1275606"/>
            <a:ext cx="127173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FCA959D-305D-414B-9A97-12017935A021}"/>
              </a:ext>
            </a:extLst>
          </p:cNvPr>
          <p:cNvSpPr txBox="1"/>
          <p:nvPr/>
        </p:nvSpPr>
        <p:spPr>
          <a:xfrm>
            <a:off x="3410299" y="1282284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Run preStop Hook</a:t>
            </a:r>
            <a:endParaRPr lang="en-KR" sz="8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C364F57-C95C-914B-B3D8-D7D41A54EDEA}"/>
              </a:ext>
            </a:extLst>
          </p:cNvPr>
          <p:cNvSpPr txBox="1"/>
          <p:nvPr/>
        </p:nvSpPr>
        <p:spPr>
          <a:xfrm>
            <a:off x="3496965" y="98481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Remove Pod A</a:t>
            </a:r>
            <a:endParaRPr lang="en-KR" sz="80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C8D6D46-546B-7149-869A-B8F97E3E2058}"/>
              </a:ext>
            </a:extLst>
          </p:cNvPr>
          <p:cNvCxnSpPr>
            <a:cxnSpLocks/>
          </p:cNvCxnSpPr>
          <p:nvPr/>
        </p:nvCxnSpPr>
        <p:spPr>
          <a:xfrm flipH="1">
            <a:off x="3300264" y="2499742"/>
            <a:ext cx="127173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F994CB4-92BC-C44F-ADD5-079B5BBE3B86}"/>
              </a:ext>
            </a:extLst>
          </p:cNvPr>
          <p:cNvSpPr txBox="1"/>
          <p:nvPr/>
        </p:nvSpPr>
        <p:spPr>
          <a:xfrm>
            <a:off x="3410299" y="2506420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Run preStop Hook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317001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40260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847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87E007-707D-534B-A79C-77F3F1D6FB8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169574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35108</TotalTime>
  <Words>1716</Words>
  <Application>Microsoft Macintosh PowerPoint</Application>
  <PresentationFormat>On-screen Show (16:9)</PresentationFormat>
  <Paragraphs>487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5355</cp:revision>
  <dcterms:created xsi:type="dcterms:W3CDTF">2006-10-05T04:04:58Z</dcterms:created>
  <dcterms:modified xsi:type="dcterms:W3CDTF">2025-01-08T17:44:40Z</dcterms:modified>
</cp:coreProperties>
</file>