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7" r:id="rId2"/>
    <p:sldId id="362" r:id="rId3"/>
    <p:sldId id="373" r:id="rId4"/>
    <p:sldId id="372" r:id="rId5"/>
    <p:sldId id="371" r:id="rId6"/>
    <p:sldId id="370" r:id="rId7"/>
    <p:sldId id="369" r:id="rId8"/>
    <p:sldId id="36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5" autoAdjust="0"/>
    <p:restoredTop sz="81275" autoAdjust="0"/>
  </p:normalViewPr>
  <p:slideViewPr>
    <p:cSldViewPr>
      <p:cViewPr>
        <p:scale>
          <a:sx n="201" d="100"/>
          <a:sy n="201" d="100"/>
        </p:scale>
        <p:origin x="352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030801" y="3380252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031996" y="3975892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245905" y="135072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362594" y="75412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2854003" y="2780112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414640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005081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723602" y="1664308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448190" y="193337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505792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096233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3877487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467928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434761" y="250541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505792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096233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3877487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467928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434761" y="701368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822307" y="193336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350935" y="193336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353198" y="1465853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206314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206314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105271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110130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110130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009087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271694" y="1116216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050700" y="75595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363643" y="762654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131651" y="74831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488014" y="41797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493593" y="292106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606014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282937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6958629" y="306141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282937" y="361815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606014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282937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6958629" y="56099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282937" y="11177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414640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005081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808574" y="74831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131651" y="324873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808574" y="324873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5891172" y="91592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808574" y="94088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5891172" y="341633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808574" y="344130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809642" y="193755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831398" y="137229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354713" y="250541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187381" y="4786190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359130" y="4791531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208693" y="273693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498600" y="199343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831398" y="293508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715476" y="199343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602040" y="312750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277729" y="267934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587449" y="156471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277729" y="175713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" y="3910493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21005" y="4377203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815346" y="240178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202989" y="175713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597422" y="210512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597421" y="233638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336986" y="2776039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242782" y="4088283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177196" y="3319929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242782" y="3414874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305378" y="3682142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305378" y="4361830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012045" y="1087558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012045" y="3590644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087241" y="3440216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087241" y="4038979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031996" y="4557847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087241" y="4620934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819214" y="3589488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819214" y="4028944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801582" y="3319929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739506" y="3589488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739506" y="4188251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253949" y="2707722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66117" y="3798724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819214" y="4028944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1929512" y="3440216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1929512" y="4620933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1929512" y="404321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004677" y="3067905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529310" y="3031118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101730" y="2640910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527415" y="2691608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6">
            <a:extLst>
              <a:ext uri="{FF2B5EF4-FFF2-40B4-BE49-F238E27FC236}">
                <a16:creationId xmlns:a16="http://schemas.microsoft.com/office/drawing/2014/main" id="{216BEC3B-F00B-D841-9A6C-6132D09841A6}"/>
              </a:ext>
            </a:extLst>
          </p:cNvPr>
          <p:cNvSpPr/>
          <p:nvPr/>
        </p:nvSpPr>
        <p:spPr>
          <a:xfrm>
            <a:off x="7831398" y="41711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F67F0E7C-13D5-4345-AFD3-5527A1A547FE}"/>
              </a:ext>
            </a:extLst>
          </p:cNvPr>
          <p:cNvSpPr/>
          <p:nvPr/>
        </p:nvSpPr>
        <p:spPr>
          <a:xfrm>
            <a:off x="7831398" y="387537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DAED2B1-2D95-E74D-963D-5334FB34BCD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87449" y="6095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4B43C-AB01-CD47-8BD5-9DD7DA4D2145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7587449" y="4067801"/>
            <a:ext cx="24394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6">
            <a:extLst>
              <a:ext uri="{FF2B5EF4-FFF2-40B4-BE49-F238E27FC236}">
                <a16:creationId xmlns:a16="http://schemas.microsoft.com/office/drawing/2014/main" id="{AA4851C9-A59A-CF47-B421-524073E981CE}"/>
              </a:ext>
            </a:extLst>
          </p:cNvPr>
          <p:cNvSpPr/>
          <p:nvPr/>
        </p:nvSpPr>
        <p:spPr>
          <a:xfrm>
            <a:off x="7596336" y="4515966"/>
            <a:ext cx="112772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104EE9F2-153E-504B-89F7-4B8D1A296333}"/>
              </a:ext>
            </a:extLst>
          </p:cNvPr>
          <p:cNvCxnSpPr>
            <a:cxnSpLocks/>
            <a:stCxn id="101" idx="3"/>
            <a:endCxn id="111" idx="3"/>
          </p:cNvCxnSpPr>
          <p:nvPr/>
        </p:nvCxnSpPr>
        <p:spPr>
          <a:xfrm>
            <a:off x="8724065" y="609541"/>
            <a:ext cx="12700" cy="409884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0B382E0-5A16-A042-A3FC-6BAE3051AFEA}"/>
              </a:ext>
            </a:extLst>
          </p:cNvPr>
          <p:cNvCxnSpPr>
            <a:cxnSpLocks/>
            <a:stCxn id="102" idx="3"/>
            <a:endCxn id="111" idx="3"/>
          </p:cNvCxnSpPr>
          <p:nvPr/>
        </p:nvCxnSpPr>
        <p:spPr>
          <a:xfrm>
            <a:off x="8724065" y="4067801"/>
            <a:ext cx="12700" cy="64058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677054" y="2718384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3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33979</TotalTime>
  <Words>766</Words>
  <Application>Microsoft Macintosh PowerPoint</Application>
  <PresentationFormat>On-screen Show (16:9)</PresentationFormat>
  <Paragraphs>431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4851</cp:revision>
  <dcterms:created xsi:type="dcterms:W3CDTF">2006-10-05T04:04:58Z</dcterms:created>
  <dcterms:modified xsi:type="dcterms:W3CDTF">2025-04-03T23:23:02Z</dcterms:modified>
</cp:coreProperties>
</file>