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0" r:id="rId2"/>
    <p:sldId id="369" r:id="rId3"/>
    <p:sldId id="362" r:id="rId4"/>
    <p:sldId id="368" r:id="rId5"/>
    <p:sldId id="36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81275" autoAdjust="0"/>
  </p:normalViewPr>
  <p:slideViewPr>
    <p:cSldViewPr>
      <p:cViewPr>
        <p:scale>
          <a:sx n="192" d="100"/>
          <a:sy n="192" d="100"/>
        </p:scale>
        <p:origin x="608" y="18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2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6">
            <a:extLst>
              <a:ext uri="{FF2B5EF4-FFF2-40B4-BE49-F238E27FC236}">
                <a16:creationId xmlns:a16="http://schemas.microsoft.com/office/drawing/2014/main" id="{E2A8A808-057F-9942-B9BC-8CBC004533FE}"/>
              </a:ext>
            </a:extLst>
          </p:cNvPr>
          <p:cNvSpPr/>
          <p:nvPr/>
        </p:nvSpPr>
        <p:spPr>
          <a:xfrm>
            <a:off x="1286178" y="2432878"/>
            <a:ext cx="1368152" cy="78866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Operator</a:t>
            </a:r>
          </a:p>
          <a:p>
            <a:pPr algn="ctr"/>
            <a:r>
              <a:rPr lang="en-US" altLang="ko-KR" sz="1000" b="1"/>
              <a:t>Pod</a:t>
            </a:r>
          </a:p>
          <a:p>
            <a:pPr algn="ctr"/>
            <a:r>
              <a:rPr lang="en-US" altLang="ko-KR" sz="1000"/>
              <a:t>(Ops Node Group)</a:t>
            </a:r>
            <a:endParaRPr lang="ko-KR" altLang="en-US" sz="1000"/>
          </a:p>
        </p:txBody>
      </p:sp>
      <p:sp>
        <p:nvSpPr>
          <p:cNvPr id="38" name="사각형: 둥근 모서리 6">
            <a:extLst>
              <a:ext uri="{FF2B5EF4-FFF2-40B4-BE49-F238E27FC236}">
                <a16:creationId xmlns:a16="http://schemas.microsoft.com/office/drawing/2014/main" id="{E2FE0F29-DCBB-234B-A0A9-497A07C2791B}"/>
              </a:ext>
            </a:extLst>
          </p:cNvPr>
          <p:cNvSpPr/>
          <p:nvPr/>
        </p:nvSpPr>
        <p:spPr>
          <a:xfrm>
            <a:off x="2086950" y="1286184"/>
            <a:ext cx="1297692" cy="70950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Deployment</a:t>
            </a:r>
          </a:p>
          <a:p>
            <a:pPr algn="ctr"/>
            <a:r>
              <a:rPr lang="en-US" altLang="ko-KR" sz="1000" b="1"/>
              <a:t>CR A</a:t>
            </a:r>
            <a:endParaRPr lang="ko-KR" altLang="en-US" sz="1000" b="1"/>
          </a:p>
        </p:txBody>
      </p:sp>
      <p:sp>
        <p:nvSpPr>
          <p:cNvPr id="39" name="사각형: 둥근 모서리 6">
            <a:extLst>
              <a:ext uri="{FF2B5EF4-FFF2-40B4-BE49-F238E27FC236}">
                <a16:creationId xmlns:a16="http://schemas.microsoft.com/office/drawing/2014/main" id="{A7A76A56-E692-794E-8020-A7D16C488D9D}"/>
              </a:ext>
            </a:extLst>
          </p:cNvPr>
          <p:cNvSpPr/>
          <p:nvPr/>
        </p:nvSpPr>
        <p:spPr>
          <a:xfrm>
            <a:off x="2086950" y="3658737"/>
            <a:ext cx="1297692" cy="70950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Deployment</a:t>
            </a:r>
          </a:p>
          <a:p>
            <a:pPr algn="ctr"/>
            <a:r>
              <a:rPr lang="en-US" altLang="ko-KR" sz="1000" b="1"/>
              <a:t>CR B</a:t>
            </a:r>
            <a:endParaRPr lang="ko-KR" altLang="en-US" sz="1000" b="1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7C8DFDAC-F574-874D-883D-63B115D5CD3C}"/>
              </a:ext>
            </a:extLst>
          </p:cNvPr>
          <p:cNvSpPr/>
          <p:nvPr/>
        </p:nvSpPr>
        <p:spPr>
          <a:xfrm>
            <a:off x="3959932" y="1927389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47" name="사각형: 둥근 모서리 6">
            <a:extLst>
              <a:ext uri="{FF2B5EF4-FFF2-40B4-BE49-F238E27FC236}">
                <a16:creationId xmlns:a16="http://schemas.microsoft.com/office/drawing/2014/main" id="{00248746-D06A-F74A-8C12-41C451D126EE}"/>
              </a:ext>
            </a:extLst>
          </p:cNvPr>
          <p:cNvSpPr/>
          <p:nvPr/>
        </p:nvSpPr>
        <p:spPr>
          <a:xfrm>
            <a:off x="5580112" y="1567216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B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1DC26FEC-E20B-BB4F-BC4E-255CF6C59C36}"/>
              </a:ext>
            </a:extLst>
          </p:cNvPr>
          <p:cNvSpPr/>
          <p:nvPr/>
        </p:nvSpPr>
        <p:spPr>
          <a:xfrm>
            <a:off x="5580112" y="778550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A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1" name="사각형: 둥근 모서리 6">
            <a:extLst>
              <a:ext uri="{FF2B5EF4-FFF2-40B4-BE49-F238E27FC236}">
                <a16:creationId xmlns:a16="http://schemas.microsoft.com/office/drawing/2014/main" id="{6B17914B-11FF-0B49-B155-D3717A91BA9C}"/>
              </a:ext>
            </a:extLst>
          </p:cNvPr>
          <p:cNvSpPr/>
          <p:nvPr/>
        </p:nvSpPr>
        <p:spPr>
          <a:xfrm>
            <a:off x="3851920" y="668827"/>
            <a:ext cx="3137272" cy="1944216"/>
          </a:xfrm>
          <a:prstGeom prst="roundRect">
            <a:avLst>
              <a:gd name="adj" fmla="val 524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/>
              <a:t>Flink Cluster A</a:t>
            </a:r>
            <a:endParaRPr lang="ko-KR" altLang="en-US" sz="1000" b="1"/>
          </a:p>
        </p:txBody>
      </p:sp>
      <p:sp>
        <p:nvSpPr>
          <p:cNvPr id="52" name="사각형: 둥근 모서리 6">
            <a:extLst>
              <a:ext uri="{FF2B5EF4-FFF2-40B4-BE49-F238E27FC236}">
                <a16:creationId xmlns:a16="http://schemas.microsoft.com/office/drawing/2014/main" id="{D1EE85DB-C768-9040-83A7-06946F92CEDD}"/>
              </a:ext>
            </a:extLst>
          </p:cNvPr>
          <p:cNvSpPr/>
          <p:nvPr/>
        </p:nvSpPr>
        <p:spPr>
          <a:xfrm>
            <a:off x="3959932" y="4299942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AB402692-D931-F145-9395-FD8477989A9A}"/>
              </a:ext>
            </a:extLst>
          </p:cNvPr>
          <p:cNvSpPr/>
          <p:nvPr/>
        </p:nvSpPr>
        <p:spPr>
          <a:xfrm>
            <a:off x="5580112" y="3939769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B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EF73DC61-932A-0C49-983D-580156F26039}"/>
              </a:ext>
            </a:extLst>
          </p:cNvPr>
          <p:cNvSpPr/>
          <p:nvPr/>
        </p:nvSpPr>
        <p:spPr>
          <a:xfrm>
            <a:off x="5580112" y="3151103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A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8" name="사각형: 둥근 모서리 6">
            <a:extLst>
              <a:ext uri="{FF2B5EF4-FFF2-40B4-BE49-F238E27FC236}">
                <a16:creationId xmlns:a16="http://schemas.microsoft.com/office/drawing/2014/main" id="{60AE0417-EB6C-A14F-BCF3-799EA6984B2F}"/>
              </a:ext>
            </a:extLst>
          </p:cNvPr>
          <p:cNvSpPr/>
          <p:nvPr/>
        </p:nvSpPr>
        <p:spPr>
          <a:xfrm>
            <a:off x="3851920" y="3041380"/>
            <a:ext cx="3137272" cy="1944216"/>
          </a:xfrm>
          <a:prstGeom prst="roundRect">
            <a:avLst>
              <a:gd name="adj" fmla="val 524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/>
              <a:t>Flink Cluster B</a:t>
            </a:r>
            <a:endParaRPr lang="ko-KR" altLang="en-US" sz="1000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2E8AFF-4626-2B48-A390-8AEDA105F734}"/>
              </a:ext>
            </a:extLst>
          </p:cNvPr>
          <p:cNvSpPr/>
          <p:nvPr/>
        </p:nvSpPr>
        <p:spPr>
          <a:xfrm flipH="1" flipV="1">
            <a:off x="6228184" y="2222031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8E8614-A057-7148-BE5C-858AB7966889}"/>
              </a:ext>
            </a:extLst>
          </p:cNvPr>
          <p:cNvSpPr/>
          <p:nvPr/>
        </p:nvSpPr>
        <p:spPr>
          <a:xfrm flipH="1" flipV="1">
            <a:off x="6228184" y="2347625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1BAD1B-CED4-5A46-9609-899F8B0947AD}"/>
              </a:ext>
            </a:extLst>
          </p:cNvPr>
          <p:cNvSpPr/>
          <p:nvPr/>
        </p:nvSpPr>
        <p:spPr>
          <a:xfrm flipH="1" flipV="1">
            <a:off x="6228184" y="2470100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A1CE40-2055-8A4F-9C3C-BE09D786CEFE}"/>
              </a:ext>
            </a:extLst>
          </p:cNvPr>
          <p:cNvSpPr/>
          <p:nvPr/>
        </p:nvSpPr>
        <p:spPr>
          <a:xfrm flipH="1" flipV="1">
            <a:off x="6228184" y="4591212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16E352-D6C9-D24C-97D0-FA8C05DC6E41}"/>
              </a:ext>
            </a:extLst>
          </p:cNvPr>
          <p:cNvSpPr/>
          <p:nvPr/>
        </p:nvSpPr>
        <p:spPr>
          <a:xfrm flipH="1" flipV="1">
            <a:off x="6228184" y="4716806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4CF14D-A9FA-4C4A-9BF6-951BDB7B99D0}"/>
              </a:ext>
            </a:extLst>
          </p:cNvPr>
          <p:cNvSpPr/>
          <p:nvPr/>
        </p:nvSpPr>
        <p:spPr>
          <a:xfrm flipH="1" flipV="1">
            <a:off x="6228184" y="4839281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DEFDE2-FF77-764F-8319-D224B0AB9112}"/>
              </a:ext>
            </a:extLst>
          </p:cNvPr>
          <p:cNvCxnSpPr>
            <a:cxnSpLocks/>
            <a:stCxn id="38" idx="3"/>
            <a:endCxn id="51" idx="1"/>
          </p:cNvCxnSpPr>
          <p:nvPr/>
        </p:nvCxnSpPr>
        <p:spPr>
          <a:xfrm>
            <a:off x="3384642" y="1640935"/>
            <a:ext cx="46727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7D60E3-127F-6349-8B6F-31452E465CA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>
            <a:off x="3384642" y="4013488"/>
            <a:ext cx="46727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6A3043C8-96F2-B149-BDD9-70FCEBDDC97D}"/>
              </a:ext>
            </a:extLst>
          </p:cNvPr>
          <p:cNvSpPr/>
          <p:nvPr/>
        </p:nvSpPr>
        <p:spPr>
          <a:xfrm>
            <a:off x="3959932" y="1064871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JobManager</a:t>
            </a:r>
          </a:p>
          <a:p>
            <a:pPr algn="ctr"/>
            <a:r>
              <a:rPr lang="en-US" altLang="ko-KR" sz="1000"/>
              <a:t>Ingress</a:t>
            </a:r>
            <a:endParaRPr lang="ko-KR" altLang="en-US" sz="1000"/>
          </a:p>
        </p:txBody>
      </p: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F43D5C21-0BFD-7247-B7A6-0EDC3EBD1385}"/>
              </a:ext>
            </a:extLst>
          </p:cNvPr>
          <p:cNvSpPr/>
          <p:nvPr/>
        </p:nvSpPr>
        <p:spPr>
          <a:xfrm>
            <a:off x="3959932" y="3439135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JobManager</a:t>
            </a:r>
          </a:p>
          <a:p>
            <a:pPr algn="ctr"/>
            <a:r>
              <a:rPr lang="en-US" altLang="ko-KR" sz="1000"/>
              <a:t>Ingress</a:t>
            </a:r>
            <a:endParaRPr lang="ko-KR" altLang="en-US" sz="1000"/>
          </a:p>
        </p:txBody>
      </p:sp>
      <p:sp>
        <p:nvSpPr>
          <p:cNvPr id="95" name="사각형: 둥근 모서리 6">
            <a:extLst>
              <a:ext uri="{FF2B5EF4-FFF2-40B4-BE49-F238E27FC236}">
                <a16:creationId xmlns:a16="http://schemas.microsoft.com/office/drawing/2014/main" id="{E68558E9-C12C-2B40-9CAF-938AB62D3E83}"/>
              </a:ext>
            </a:extLst>
          </p:cNvPr>
          <p:cNvSpPr/>
          <p:nvPr/>
        </p:nvSpPr>
        <p:spPr>
          <a:xfrm>
            <a:off x="2086950" y="295075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Ingress Nginx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9A86344E-A57E-CD4A-BF69-549F4299F250}"/>
              </a:ext>
            </a:extLst>
          </p:cNvPr>
          <p:cNvSpPr/>
          <p:nvPr/>
        </p:nvSpPr>
        <p:spPr>
          <a:xfrm>
            <a:off x="7390160" y="670538"/>
            <a:ext cx="143031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Checkpoints</a:t>
            </a:r>
          </a:p>
          <a:p>
            <a:pPr algn="ctr"/>
            <a:r>
              <a:rPr lang="en-US" altLang="ko-KR" sz="1000"/>
              <a:t>(Amazon S3)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21C055-C3D6-E847-986D-0A025ED8FD86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 flipV="1">
            <a:off x="5257624" y="1066582"/>
            <a:ext cx="322488" cy="1148839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3AA120AA-F055-9042-95D2-E23FDD3428E5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257624" y="1855248"/>
            <a:ext cx="322488" cy="36017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C537515-3F15-BD45-A433-8029E40357A6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5257624" y="3439135"/>
            <a:ext cx="322488" cy="114883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261624F5-707C-3643-84FD-3E86D0BD7B77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5257624" y="4227801"/>
            <a:ext cx="322488" cy="36017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14B2151-88BE-3E4A-8DA8-D23AF145D6D1}"/>
              </a:ext>
            </a:extLst>
          </p:cNvPr>
          <p:cNvCxnSpPr>
            <a:cxnSpLocks/>
            <a:stCxn id="95" idx="3"/>
            <a:endCxn id="81" idx="1"/>
          </p:cNvCxnSpPr>
          <p:nvPr/>
        </p:nvCxnSpPr>
        <p:spPr>
          <a:xfrm>
            <a:off x="3384642" y="583107"/>
            <a:ext cx="575290" cy="7697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72D80CD-23B8-214D-8063-FC202447577A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3384642" y="583107"/>
            <a:ext cx="575290" cy="31440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6">
            <a:extLst>
              <a:ext uri="{FF2B5EF4-FFF2-40B4-BE49-F238E27FC236}">
                <a16:creationId xmlns:a16="http://schemas.microsoft.com/office/drawing/2014/main" id="{F59A3251-6B1C-7B4D-9A57-BB3D1631375B}"/>
              </a:ext>
            </a:extLst>
          </p:cNvPr>
          <p:cNvSpPr/>
          <p:nvPr/>
        </p:nvSpPr>
        <p:spPr>
          <a:xfrm>
            <a:off x="7390160" y="1353560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Source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F20D1246-6439-E941-A847-77FE21B23E5F}"/>
              </a:ext>
            </a:extLst>
          </p:cNvPr>
          <p:cNvCxnSpPr>
            <a:cxnSpLocks/>
            <a:stCxn id="125" idx="1"/>
            <a:endCxn id="51" idx="3"/>
          </p:cNvCxnSpPr>
          <p:nvPr/>
        </p:nvCxnSpPr>
        <p:spPr>
          <a:xfrm rot="10800000" flipV="1">
            <a:off x="6989192" y="1640803"/>
            <a:ext cx="400968" cy="1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4AF8D9C-B339-1F43-9D89-8AE63BBAA775}"/>
              </a:ext>
            </a:extLst>
          </p:cNvPr>
          <p:cNvCxnSpPr>
            <a:cxnSpLocks/>
            <a:stCxn id="51" idx="0"/>
            <a:endCxn id="96" idx="0"/>
          </p:cNvCxnSpPr>
          <p:nvPr/>
        </p:nvCxnSpPr>
        <p:spPr>
          <a:xfrm rot="16200000" flipH="1">
            <a:off x="6762080" y="-672698"/>
            <a:ext cx="1711" cy="2684760"/>
          </a:xfrm>
          <a:prstGeom prst="bentConnector3">
            <a:avLst>
              <a:gd name="adj1" fmla="val -13360608"/>
            </a:avLst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6">
            <a:extLst>
              <a:ext uri="{FF2B5EF4-FFF2-40B4-BE49-F238E27FC236}">
                <a16:creationId xmlns:a16="http://schemas.microsoft.com/office/drawing/2014/main" id="{D63A3AD2-5DC3-024A-BE12-00EA5A73BF54}"/>
              </a:ext>
            </a:extLst>
          </p:cNvPr>
          <p:cNvSpPr/>
          <p:nvPr/>
        </p:nvSpPr>
        <p:spPr>
          <a:xfrm>
            <a:off x="7390160" y="3038025"/>
            <a:ext cx="143031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Checkpoints</a:t>
            </a:r>
          </a:p>
          <a:p>
            <a:pPr algn="ctr"/>
            <a:r>
              <a:rPr lang="en-US" altLang="ko-KR" sz="1000"/>
              <a:t>(Amazon S3)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739713E0-1624-4740-93AF-2D610D28C193}"/>
              </a:ext>
            </a:extLst>
          </p:cNvPr>
          <p:cNvCxnSpPr>
            <a:cxnSpLocks/>
            <a:stCxn id="58" idx="0"/>
            <a:endCxn id="140" idx="0"/>
          </p:cNvCxnSpPr>
          <p:nvPr/>
        </p:nvCxnSpPr>
        <p:spPr>
          <a:xfrm rot="5400000" flipH="1" flipV="1">
            <a:off x="6761259" y="1697323"/>
            <a:ext cx="3355" cy="2684760"/>
          </a:xfrm>
          <a:prstGeom prst="bentConnector3">
            <a:avLst>
              <a:gd name="adj1" fmla="val 6913711"/>
            </a:avLst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C6467003-4EDA-A04D-A9C8-E773E381C101}"/>
              </a:ext>
            </a:extLst>
          </p:cNvPr>
          <p:cNvSpPr/>
          <p:nvPr/>
        </p:nvSpPr>
        <p:spPr>
          <a:xfrm>
            <a:off x="7390160" y="2038557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Destination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89B796-47B4-F64C-8CF2-068B115CC921}"/>
              </a:ext>
            </a:extLst>
          </p:cNvPr>
          <p:cNvCxnSpPr>
            <a:cxnSpLocks/>
            <a:stCxn id="81" idx="2"/>
            <a:endCxn id="43" idx="0"/>
          </p:cNvCxnSpPr>
          <p:nvPr/>
        </p:nvCxnSpPr>
        <p:spPr>
          <a:xfrm>
            <a:off x="4608778" y="1640935"/>
            <a:ext cx="0" cy="2864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F6FD7F3-A557-2B46-AF95-AAC0A05F7A16}"/>
              </a:ext>
            </a:extLst>
          </p:cNvPr>
          <p:cNvCxnSpPr>
            <a:cxnSpLocks/>
            <a:stCxn id="94" idx="2"/>
            <a:endCxn id="52" idx="0"/>
          </p:cNvCxnSpPr>
          <p:nvPr/>
        </p:nvCxnSpPr>
        <p:spPr>
          <a:xfrm>
            <a:off x="4608778" y="4015199"/>
            <a:ext cx="0" cy="284743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사각형: 둥근 모서리 6">
            <a:extLst>
              <a:ext uri="{FF2B5EF4-FFF2-40B4-BE49-F238E27FC236}">
                <a16:creationId xmlns:a16="http://schemas.microsoft.com/office/drawing/2014/main" id="{7DC45A33-D044-384B-BF0B-866BCE12AF72}"/>
              </a:ext>
            </a:extLst>
          </p:cNvPr>
          <p:cNvSpPr/>
          <p:nvPr/>
        </p:nvSpPr>
        <p:spPr>
          <a:xfrm>
            <a:off x="7390160" y="3726245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Source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sp>
        <p:nvSpPr>
          <p:cNvPr id="201" name="사각형: 둥근 모서리 6">
            <a:extLst>
              <a:ext uri="{FF2B5EF4-FFF2-40B4-BE49-F238E27FC236}">
                <a16:creationId xmlns:a16="http://schemas.microsoft.com/office/drawing/2014/main" id="{107AE182-DC25-7E4E-BF83-799B33F33E2B}"/>
              </a:ext>
            </a:extLst>
          </p:cNvPr>
          <p:cNvSpPr/>
          <p:nvPr/>
        </p:nvSpPr>
        <p:spPr>
          <a:xfrm>
            <a:off x="7390160" y="4414798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Destination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9059D06-115C-F943-A004-8B1E0AB2995E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989192" y="2325800"/>
            <a:ext cx="400968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80C5AA94-9F13-6349-8693-D0A9CEB45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9192" y="4021906"/>
            <a:ext cx="400968" cy="1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D54C8C7-4357-0144-B761-0597A08EA517}"/>
              </a:ext>
            </a:extLst>
          </p:cNvPr>
          <p:cNvCxnSpPr>
            <a:cxnSpLocks/>
          </p:cNvCxnSpPr>
          <p:nvPr/>
        </p:nvCxnSpPr>
        <p:spPr>
          <a:xfrm>
            <a:off x="6989192" y="4706903"/>
            <a:ext cx="400968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24449FCE-8D7E-8643-8903-1A587E3C12C5}"/>
              </a:ext>
            </a:extLst>
          </p:cNvPr>
          <p:cNvCxnSpPr>
            <a:cxnSpLocks/>
            <a:stCxn id="228" idx="2"/>
            <a:endCxn id="38" idx="1"/>
          </p:cNvCxnSpPr>
          <p:nvPr/>
        </p:nvCxnSpPr>
        <p:spPr>
          <a:xfrm rot="16200000" flipH="1">
            <a:off x="1278866" y="832851"/>
            <a:ext cx="534952" cy="108121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DECE9F3-A4C1-034D-B45B-A3B0D8DF2FDA}"/>
              </a:ext>
            </a:extLst>
          </p:cNvPr>
          <p:cNvCxnSpPr>
            <a:cxnSpLocks/>
            <a:stCxn id="228" idx="2"/>
            <a:endCxn id="39" idx="1"/>
          </p:cNvCxnSpPr>
          <p:nvPr/>
        </p:nvCxnSpPr>
        <p:spPr>
          <a:xfrm rot="16200000" flipH="1">
            <a:off x="92590" y="2019127"/>
            <a:ext cx="2907505" cy="108121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CAE1E9-FF65-084A-9018-F6C917F150CD}"/>
              </a:ext>
            </a:extLst>
          </p:cNvPr>
          <p:cNvCxnSpPr>
            <a:cxnSpLocks/>
            <a:stCxn id="229" idx="3"/>
            <a:endCxn id="95" idx="1"/>
          </p:cNvCxnSpPr>
          <p:nvPr/>
        </p:nvCxnSpPr>
        <p:spPr>
          <a:xfrm>
            <a:off x="1174342" y="582116"/>
            <a:ext cx="912608" cy="99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사각형: 둥근 모서리 38">
            <a:extLst>
              <a:ext uri="{FF2B5EF4-FFF2-40B4-BE49-F238E27FC236}">
                <a16:creationId xmlns:a16="http://schemas.microsoft.com/office/drawing/2014/main" id="{40CE3D00-3737-614D-B49B-C332B65B20CF}"/>
              </a:ext>
            </a:extLst>
          </p:cNvPr>
          <p:cNvSpPr/>
          <p:nvPr/>
        </p:nvSpPr>
        <p:spPr>
          <a:xfrm>
            <a:off x="573366" y="769762"/>
            <a:ext cx="864738" cy="3362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Team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E8E869AF-FB1F-AC40-BE29-3E993EE5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8" y="413509"/>
            <a:ext cx="337214" cy="337214"/>
          </a:xfrm>
          <a:prstGeom prst="rect">
            <a:avLst/>
          </a:prstGeom>
        </p:spPr>
      </p:pic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1A3A9F8A-5829-AD4F-8A3D-B1EFA698C075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2805664" y="1386622"/>
            <a:ext cx="210847" cy="188166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F05A9BA-2087-C644-B0B8-ACBA15440E14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2802292" y="2389506"/>
            <a:ext cx="217591" cy="188166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3419872" y="1742799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Account System</a:t>
            </a:r>
            <a:endParaRPr lang="ko-KR" altLang="en-US" sz="11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1917919" y="1742799"/>
            <a:ext cx="1224135" cy="1673051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Channel </a:t>
            </a:r>
          </a:p>
          <a:p>
            <a:pPr algn="ctr"/>
            <a:r>
              <a:rPr lang="en-US" altLang="ko-KR" sz="1100" b="1"/>
              <a:t>System</a:t>
            </a:r>
            <a:endParaRPr lang="ko-KR" altLang="en-US" sz="11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3419872" y="2750911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Information System</a:t>
            </a:r>
            <a:endParaRPr lang="ko-KR" altLang="en-US" sz="11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3419872" y="3759023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Operational System</a:t>
            </a:r>
            <a:endParaRPr lang="ko-KR" altLang="en-US" sz="11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1917918" y="3608161"/>
            <a:ext cx="1224136" cy="100811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External</a:t>
            </a:r>
          </a:p>
          <a:p>
            <a:pPr algn="ctr"/>
            <a:r>
              <a:rPr lang="en-US" altLang="ko-KR" sz="1100" b="1"/>
              <a:t>System</a:t>
            </a:r>
            <a:endParaRPr lang="ko-KR" altLang="en-US" sz="11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4968044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Security</a:t>
            </a:r>
            <a:endParaRPr lang="ko-KR" altLang="en-US" sz="11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3527883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Infra</a:t>
            </a:r>
            <a:endParaRPr lang="ko-KR" altLang="en-US" sz="11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6408205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Monitoring</a:t>
            </a:r>
            <a:endParaRPr lang="ko-KR" altLang="en-US" sz="11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3527883" y="3156459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ODS</a:t>
            </a:r>
            <a:endParaRPr lang="ko-KR" altLang="en-US" sz="11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4968044" y="3155996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EDW</a:t>
            </a:r>
            <a:endParaRPr lang="ko-KR" altLang="en-US" sz="11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6408205" y="3155996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Mart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3527882" y="2149172"/>
            <a:ext cx="1764197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Bank Service</a:t>
            </a:r>
            <a:endParaRPr lang="ko-KR" altLang="en-US" sz="11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5580115" y="2149172"/>
            <a:ext cx="183620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Securities Services</a:t>
            </a:r>
            <a:endParaRPr lang="ko-KR" altLang="en-US" sz="11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2025930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PEP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2025930" y="2287082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2025930" y="2998730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Mobile</a:t>
            </a:r>
            <a:endParaRPr lang="ko-KR" altLang="en-US" sz="11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3034042" y="2049589"/>
            <a:ext cx="396048" cy="39475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3874583" y="2621060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4918701" y="1576943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868692" y="307580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447736" y="2444348"/>
            <a:ext cx="578194" cy="37930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447736" y="2823657"/>
            <a:ext cx="578194" cy="3323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8" y="3711401"/>
            <a:ext cx="507250" cy="5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769174" y="4253967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535995" y="3313262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76156" y="3313262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3034042" y="2049589"/>
            <a:ext cx="396048" cy="110640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0832EC-942B-398E-A4E3-CBB675A65172}"/>
              </a:ext>
            </a:extLst>
          </p:cNvPr>
          <p:cNvCxnSpPr>
            <a:cxnSpLocks/>
            <a:stCxn id="1028" idx="3"/>
            <a:endCxn id="29" idx="1"/>
          </p:cNvCxnSpPr>
          <p:nvPr/>
        </p:nvCxnSpPr>
        <p:spPr>
          <a:xfrm>
            <a:off x="1449738" y="3965026"/>
            <a:ext cx="576192" cy="37988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AC12A9D-E899-A6C0-C372-539C993B7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6" y="2570032"/>
            <a:ext cx="507250" cy="507250"/>
          </a:xfrm>
          <a:prstGeom prst="rect">
            <a:avLst/>
          </a:prstGeom>
        </p:spPr>
      </p:pic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24F808C-DDC2-CB77-9828-37603760759B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 flipV="1">
            <a:off x="3142054" y="2448554"/>
            <a:ext cx="288036" cy="1663663"/>
          </a:xfrm>
          <a:prstGeom prst="bentConnector3">
            <a:avLst>
              <a:gd name="adj1" fmla="val 61671"/>
            </a:avLst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70364F-14B7-1F2C-EFD0-3094F5063720}"/>
              </a:ext>
            </a:extLst>
          </p:cNvPr>
          <p:cNvSpPr/>
          <p:nvPr/>
        </p:nvSpPr>
        <p:spPr>
          <a:xfrm>
            <a:off x="3430090" y="1950005"/>
            <a:ext cx="188104" cy="1991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0ACD259-B742-1B17-F280-CED3A355D60C}"/>
              </a:ext>
            </a:extLst>
          </p:cNvPr>
          <p:cNvSpPr/>
          <p:nvPr/>
        </p:nvSpPr>
        <p:spPr>
          <a:xfrm>
            <a:off x="3430090" y="2348970"/>
            <a:ext cx="188104" cy="1991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41FBA852-F86F-33C6-5BB7-8B1FDE9EACE7}"/>
              </a:ext>
            </a:extLst>
          </p:cNvPr>
          <p:cNvSpPr/>
          <p:nvPr/>
        </p:nvSpPr>
        <p:spPr>
          <a:xfrm>
            <a:off x="1789832" y="1419622"/>
            <a:ext cx="1486500" cy="3275505"/>
          </a:xfrm>
          <a:prstGeom prst="roundRect">
            <a:avLst>
              <a:gd name="adj" fmla="val 8348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DMZ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522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2421975" y="1491630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Account System</a:t>
            </a:r>
            <a:endParaRPr lang="ko-KR" altLang="en-US" sz="12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920022" y="1491630"/>
            <a:ext cx="1224135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Channel 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2421975" y="2499742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Information System</a:t>
            </a:r>
            <a:endParaRPr lang="ko-KR" altLang="en-US" sz="12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2421975" y="3507854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Operational System</a:t>
            </a:r>
            <a:endParaRPr lang="ko-KR" altLang="en-US" sz="12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6804248" y="1491630"/>
            <a:ext cx="1224136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External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3970147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</a:t>
            </a:r>
            <a:endParaRPr lang="ko-KR" altLang="en-US" sz="12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2529986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Infra</a:t>
            </a:r>
            <a:endParaRPr lang="ko-KR" altLang="en-US" sz="12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5410308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Monitoring</a:t>
            </a:r>
            <a:endParaRPr lang="ko-KR" altLang="en-US" sz="12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2529986" y="2905290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ODS</a:t>
            </a:r>
            <a:endParaRPr lang="ko-KR" altLang="en-US" sz="12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3970147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EDW</a:t>
            </a:r>
            <a:endParaRPr lang="ko-KR" altLang="en-US" sz="12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5410308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Mart</a:t>
            </a:r>
            <a:endParaRPr lang="ko-KR" altLang="en-US" sz="12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2529985" y="1898003"/>
            <a:ext cx="1764197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Bank Service</a:t>
            </a:r>
            <a:endParaRPr lang="ko-KR" altLang="en-US" sz="12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4582218" y="1898003"/>
            <a:ext cx="183620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Securities Services</a:t>
            </a:r>
            <a:endParaRPr lang="ko-KR" altLang="en-US" sz="12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6912260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PEP</a:t>
            </a:r>
            <a:endParaRPr lang="ko-KR" altLang="en-US" sz="12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1028033" y="2796206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Web</a:t>
            </a:r>
            <a:endParaRPr lang="ko-KR" altLang="en-US" sz="12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1028033" y="3507854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Mobile</a:t>
            </a:r>
            <a:endParaRPr lang="ko-KR" altLang="en-US" sz="12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 flipV="1">
            <a:off x="2036145" y="1920255"/>
            <a:ext cx="385830" cy="103321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2876686" y="2369891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3920804" y="1325774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용자 - 무료 상호 작용개 아이콘">
            <a:extLst>
              <a:ext uri="{FF2B5EF4-FFF2-40B4-BE49-F238E27FC236}">
                <a16:creationId xmlns:a16="http://schemas.microsoft.com/office/drawing/2014/main" id="{DF65A902-DC61-9949-4E99-B044ABB3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2" y="3106110"/>
            <a:ext cx="501764" cy="5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76856" y="360324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 flipV="1">
            <a:off x="657776" y="2953472"/>
            <a:ext cx="370257" cy="4035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1026" idx="3"/>
            <a:endCxn id="33" idx="1"/>
          </p:cNvCxnSpPr>
          <p:nvPr/>
        </p:nvCxnSpPr>
        <p:spPr>
          <a:xfrm>
            <a:off x="657776" y="3356992"/>
            <a:ext cx="370257" cy="30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19" y="2820282"/>
            <a:ext cx="483622" cy="4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8113391" y="3356992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538098" y="3062093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978259" y="3062093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AE06D85A-A60B-8256-B171-6EA7DB0D4BD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6418420" y="3062093"/>
            <a:ext cx="49384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B6852D26-AE7B-5544-48B8-4C9299B3C897}"/>
              </a:ext>
            </a:extLst>
          </p:cNvPr>
          <p:cNvCxnSpPr>
            <a:cxnSpLocks/>
            <a:stCxn id="29" idx="3"/>
            <a:endCxn id="1028" idx="1"/>
          </p:cNvCxnSpPr>
          <p:nvPr/>
        </p:nvCxnSpPr>
        <p:spPr>
          <a:xfrm>
            <a:off x="7920372" y="3062093"/>
            <a:ext cx="378147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 flipV="1">
            <a:off x="2036145" y="1920255"/>
            <a:ext cx="385830" cy="1744865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4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32690</TotalTime>
  <Words>142</Words>
  <Application>Microsoft Macintosh PowerPoint</Application>
  <PresentationFormat>On-screen Show (16:9)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4788</cp:revision>
  <dcterms:created xsi:type="dcterms:W3CDTF">2006-10-05T04:04:58Z</dcterms:created>
  <dcterms:modified xsi:type="dcterms:W3CDTF">2025-01-19T12:49:16Z</dcterms:modified>
</cp:coreProperties>
</file>