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7" r:id="rId2"/>
    <p:sldId id="362" r:id="rId3"/>
    <p:sldId id="370" r:id="rId4"/>
    <p:sldId id="369" r:id="rId5"/>
    <p:sldId id="368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9" autoAdjust="0"/>
    <p:restoredTop sz="81275" autoAdjust="0"/>
  </p:normalViewPr>
  <p:slideViewPr>
    <p:cSldViewPr>
      <p:cViewPr varScale="1">
        <p:scale>
          <a:sx n="203" d="100"/>
          <a:sy n="203" d="100"/>
        </p:scale>
        <p:origin x="176" y="172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2025. 3. 30.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2025. 3. 30.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2025. 3. 30.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2025. 3. 30.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2025. 3. 30.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645339" y="4399222"/>
            <a:ext cx="1726862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809471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608858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273703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629058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1977048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208308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5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D5AC397D-EF43-2E40-8F07-9F986CE2F50E}"/>
              </a:ext>
            </a:extLst>
          </p:cNvPr>
          <p:cNvSpPr/>
          <p:nvPr/>
        </p:nvSpPr>
        <p:spPr>
          <a:xfrm>
            <a:off x="6964985" y="1955095"/>
            <a:ext cx="786694" cy="50642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6423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645339" y="4399222"/>
            <a:ext cx="1726862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7" y="1573737"/>
            <a:ext cx="4391872" cy="2996584"/>
          </a:xfrm>
          <a:prstGeom prst="bentConnector3">
            <a:avLst>
              <a:gd name="adj1" fmla="val -245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7" y="2707807"/>
            <a:ext cx="4391872" cy="1862514"/>
          </a:xfrm>
          <a:prstGeom prst="bentConnector3">
            <a:avLst>
              <a:gd name="adj1" fmla="val -245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809471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608858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73" idx="2"/>
            <a:endCxn id="32" idx="3"/>
          </p:cNvCxnSpPr>
          <p:nvPr/>
        </p:nvCxnSpPr>
        <p:spPr>
          <a:xfrm rot="5400000">
            <a:off x="6313488" y="4190858"/>
            <a:ext cx="438177" cy="32074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6372201" y="959478"/>
            <a:ext cx="1364887" cy="3610843"/>
          </a:xfrm>
          <a:prstGeom prst="bentConnector3">
            <a:avLst>
              <a:gd name="adj1" fmla="val -9714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273703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629058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1977048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208308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76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731118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6" y="1573737"/>
            <a:ext cx="4477651" cy="299658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6" y="2707807"/>
            <a:ext cx="4477651" cy="186251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4666118" y="-12057"/>
            <a:ext cx="349306" cy="1593764"/>
          </a:xfrm>
          <a:prstGeom prst="bentConnector4">
            <a:avLst>
              <a:gd name="adj1" fmla="val -65444"/>
              <a:gd name="adj2" fmla="val 868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64985" y="1955095"/>
            <a:ext cx="786694" cy="50642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8FED5744-29AA-034B-B020-B66E2C0CF5A1}"/>
              </a:ext>
            </a:extLst>
          </p:cNvPr>
          <p:cNvCxnSpPr>
            <a:cxnSpLocks/>
            <a:stCxn id="274" idx="0"/>
          </p:cNvCxnSpPr>
          <p:nvPr/>
        </p:nvCxnSpPr>
        <p:spPr>
          <a:xfrm flipV="1">
            <a:off x="7358332" y="1629058"/>
            <a:ext cx="0" cy="32603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274" idx="2"/>
          </p:cNvCxnSpPr>
          <p:nvPr/>
        </p:nvCxnSpPr>
        <p:spPr>
          <a:xfrm flipV="1">
            <a:off x="7358332" y="2461520"/>
            <a:ext cx="0" cy="33146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BE604F54-E76D-A944-9A66-5D90900C6FE9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flipH="1">
            <a:off x="6747060" y="2208308"/>
            <a:ext cx="21792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73" idx="2"/>
            <a:endCxn id="32" idx="3"/>
          </p:cNvCxnSpPr>
          <p:nvPr/>
        </p:nvCxnSpPr>
        <p:spPr>
          <a:xfrm rot="5400000">
            <a:off x="6270598" y="4147968"/>
            <a:ext cx="438177" cy="40652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6286421" y="959478"/>
            <a:ext cx="1450667" cy="3610843"/>
          </a:xfrm>
          <a:prstGeom prst="bentConnector3">
            <a:avLst>
              <a:gd name="adj1" fmla="val -9180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75885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</p:cNvCxnSpPr>
          <p:nvPr/>
        </p:nvCxnSpPr>
        <p:spPr>
          <a:xfrm>
            <a:off x="1622763" y="967462"/>
            <a:ext cx="152400" cy="15371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177329" y="95602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User</a:t>
            </a:r>
            <a:endParaRPr lang="en-KR" sz="1100" b="1"/>
          </a:p>
        </p:txBody>
      </p:sp>
    </p:spTree>
    <p:extLst>
      <p:ext uri="{BB962C8B-B14F-4D97-AF65-F5344CB8AC3E}">
        <p14:creationId xmlns:p14="http://schemas.microsoft.com/office/powerpoint/2010/main" val="22221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0433" y="1150598"/>
            <a:ext cx="1152128" cy="6480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0433" y="2410733"/>
            <a:ext cx="1152128" cy="6480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781218" y="1150595"/>
            <a:ext cx="4263353" cy="3168347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6304041" y="0"/>
            <a:ext cx="0" cy="50920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5202763" y="403959"/>
            <a:ext cx="764615" cy="46805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5436096" y="4445399"/>
            <a:ext cx="1728192" cy="38023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917229" y="2696835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826497" y="1798670"/>
            <a:ext cx="0" cy="6120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402561" y="2734769"/>
            <a:ext cx="37865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573304" y="2696835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3371696" y="2849826"/>
            <a:ext cx="12116" cy="1682750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3065669" y="1215341"/>
            <a:ext cx="1374844" cy="1067947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3129674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785749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653848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5309923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948015" y="1278904"/>
            <a:ext cx="868098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3129674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785749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653848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5309923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948015" y="1779845"/>
            <a:ext cx="868098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4592534" y="1215340"/>
            <a:ext cx="1374844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846443" y="1215340"/>
            <a:ext cx="1060425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848957" y="2629311"/>
            <a:ext cx="1374844" cy="1055832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5019228" y="2700197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5019228" y="3204256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906953" y="2629312"/>
            <a:ext cx="1060425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801191" y="2700197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801191" y="3204256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688916" y="2629312"/>
            <a:ext cx="1060425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980715" y="2240808"/>
            <a:ext cx="12116" cy="2900787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735155" y="1084511"/>
            <a:ext cx="346024" cy="274357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971724" y="1847944"/>
            <a:ext cx="346023" cy="121671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6">
            <a:extLst>
              <a:ext uri="{FF2B5EF4-FFF2-40B4-BE49-F238E27FC236}">
                <a16:creationId xmlns:a16="http://schemas.microsoft.com/office/drawing/2014/main" id="{510208C7-CA13-614E-8F05-B940219A78DD}"/>
              </a:ext>
            </a:extLst>
          </p:cNvPr>
          <p:cNvSpPr/>
          <p:nvPr/>
        </p:nvSpPr>
        <p:spPr>
          <a:xfrm>
            <a:off x="1374389" y="313432"/>
            <a:ext cx="2004532" cy="55588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Systems</a:t>
            </a:r>
          </a:p>
          <a:p>
            <a:pPr algn="ctr"/>
            <a:r>
              <a:rPr lang="en-US" altLang="ko-KR" sz="1100"/>
              <a:t>(S3, BigQuery, BI Tool, …)</a:t>
            </a:r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B01948B3-8C55-F34F-8E63-F186DBB68B3C}"/>
              </a:ext>
            </a:extLst>
          </p:cNvPr>
          <p:cNvCxnSpPr>
            <a:cxnSpLocks/>
            <a:stCxn id="72" idx="0"/>
            <a:endCxn id="116" idx="2"/>
          </p:cNvCxnSpPr>
          <p:nvPr/>
        </p:nvCxnSpPr>
        <p:spPr>
          <a:xfrm rot="16200000" flipV="1">
            <a:off x="2203644" y="1042327"/>
            <a:ext cx="346024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7165776" y="1042327"/>
            <a:ext cx="1681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0432" y="1474634"/>
            <a:ext cx="5185663" cy="3160884"/>
          </a:xfrm>
          <a:prstGeom prst="bentConnector3">
            <a:avLst>
              <a:gd name="adj1" fmla="val -265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0432" y="2734768"/>
            <a:ext cx="5185663" cy="1900749"/>
          </a:xfrm>
          <a:prstGeom prst="bentConnector3">
            <a:avLst>
              <a:gd name="adj1" fmla="val -265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6450592" y="675269"/>
            <a:ext cx="2332810" cy="1488022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4219129" y="320814"/>
            <a:ext cx="1825441" cy="63484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4290166" y="403959"/>
            <a:ext cx="764615" cy="46805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5053872" y="22560"/>
            <a:ext cx="1015321" cy="1778118"/>
          </a:xfrm>
          <a:prstGeom prst="bentConnector4">
            <a:avLst>
              <a:gd name="adj1" fmla="val -22515"/>
              <a:gd name="adj2" fmla="val 8685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6456791" y="2829415"/>
            <a:ext cx="2332810" cy="1488022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967378" y="637985"/>
            <a:ext cx="489413" cy="2935441"/>
          </a:xfrm>
          <a:prstGeom prst="bentConnector3">
            <a:avLst>
              <a:gd name="adj1" fmla="val 3373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6581709" y="298244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7333879" y="298244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8084682" y="298536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7333879" y="360399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6581709" y="83126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7333879" y="83126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8084682" y="83418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7333879" y="145281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917229" y="3199249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573304" y="3199249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7917946" y="1042327"/>
            <a:ext cx="166736" cy="29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7165776" y="3193507"/>
            <a:ext cx="1681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7917946" y="3193507"/>
            <a:ext cx="166736" cy="29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898565" y="1228563"/>
            <a:ext cx="410492" cy="46013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7917946" y="1256301"/>
            <a:ext cx="458770" cy="40757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898565" y="3379743"/>
            <a:ext cx="410492" cy="46013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7917946" y="3407481"/>
            <a:ext cx="458770" cy="40757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>
            <a:extLst>
              <a:ext uri="{FF2B5EF4-FFF2-40B4-BE49-F238E27FC236}">
                <a16:creationId xmlns:a16="http://schemas.microsoft.com/office/drawing/2014/main" id="{A1E7CB13-8F1C-344D-9120-82C2DF11566D}"/>
              </a:ext>
            </a:extLst>
          </p:cNvPr>
          <p:cNvCxnSpPr>
            <a:cxnSpLocks/>
            <a:stCxn id="173" idx="3"/>
            <a:endCxn id="32" idx="3"/>
          </p:cNvCxnSpPr>
          <p:nvPr/>
        </p:nvCxnSpPr>
        <p:spPr>
          <a:xfrm flipH="1">
            <a:off x="7164288" y="3573426"/>
            <a:ext cx="1625313" cy="1062092"/>
          </a:xfrm>
          <a:prstGeom prst="bentConnector3">
            <a:avLst>
              <a:gd name="adj1" fmla="val -809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40D17641-26CF-2643-80FC-00E3914A45A8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7164288" y="1419280"/>
            <a:ext cx="1619114" cy="3216238"/>
          </a:xfrm>
          <a:prstGeom prst="bentConnector3">
            <a:avLst>
              <a:gd name="adj1" fmla="val -855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사각형: 둥근 모서리 6">
            <a:extLst>
              <a:ext uri="{FF2B5EF4-FFF2-40B4-BE49-F238E27FC236}">
                <a16:creationId xmlns:a16="http://schemas.microsoft.com/office/drawing/2014/main" id="{801C23D5-1AC2-D04A-A060-A642B13E050C}"/>
              </a:ext>
            </a:extLst>
          </p:cNvPr>
          <p:cNvSpPr/>
          <p:nvPr/>
        </p:nvSpPr>
        <p:spPr>
          <a:xfrm>
            <a:off x="7937978" y="149063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7937978" y="2305342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5" name="사각형: 둥근 모서리 6">
            <a:extLst>
              <a:ext uri="{FF2B5EF4-FFF2-40B4-BE49-F238E27FC236}">
                <a16:creationId xmlns:a16="http://schemas.microsoft.com/office/drawing/2014/main" id="{B6D19E24-3B77-3049-9BCD-C4FCC79B5B92}"/>
              </a:ext>
            </a:extLst>
          </p:cNvPr>
          <p:cNvSpPr/>
          <p:nvPr/>
        </p:nvSpPr>
        <p:spPr>
          <a:xfrm>
            <a:off x="6456791" y="2305342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6450592" y="149063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25A5D429-5D19-654F-BE26-9D536F531A73}"/>
              </a:ext>
            </a:extLst>
          </p:cNvPr>
          <p:cNvCxnSpPr>
            <a:cxnSpLocks/>
            <a:endCxn id="286" idx="3"/>
          </p:cNvCxnSpPr>
          <p:nvPr/>
        </p:nvCxnSpPr>
        <p:spPr>
          <a:xfrm rot="16200000" flipV="1">
            <a:off x="7219468" y="439273"/>
            <a:ext cx="310259" cy="157467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Elbow Connector 309">
            <a:extLst>
              <a:ext uri="{FF2B5EF4-FFF2-40B4-BE49-F238E27FC236}">
                <a16:creationId xmlns:a16="http://schemas.microsoft.com/office/drawing/2014/main" id="{DB67968C-8AF5-3047-83EE-4108D5E60C64}"/>
              </a:ext>
            </a:extLst>
          </p:cNvPr>
          <p:cNvCxnSpPr>
            <a:cxnSpLocks/>
            <a:endCxn id="267" idx="1"/>
          </p:cNvCxnSpPr>
          <p:nvPr/>
        </p:nvCxnSpPr>
        <p:spPr>
          <a:xfrm rot="5400000" flipH="1" flipV="1">
            <a:off x="7699056" y="433432"/>
            <a:ext cx="309476" cy="168367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C75F5579-07B5-724B-AE28-A56E8663DDA4}"/>
              </a:ext>
            </a:extLst>
          </p:cNvPr>
          <p:cNvCxnSpPr>
            <a:cxnSpLocks/>
            <a:endCxn id="285" idx="3"/>
          </p:cNvCxnSpPr>
          <p:nvPr/>
        </p:nvCxnSpPr>
        <p:spPr>
          <a:xfrm rot="16200000" flipV="1">
            <a:off x="7224026" y="2597193"/>
            <a:ext cx="307343" cy="151269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>
            <a:extLst>
              <a:ext uri="{FF2B5EF4-FFF2-40B4-BE49-F238E27FC236}">
                <a16:creationId xmlns:a16="http://schemas.microsoft.com/office/drawing/2014/main" id="{A9D2CDDE-A7AA-0B43-9412-917D97B0C561}"/>
              </a:ext>
            </a:extLst>
          </p:cNvPr>
          <p:cNvCxnSpPr>
            <a:cxnSpLocks/>
            <a:endCxn id="274" idx="1"/>
          </p:cNvCxnSpPr>
          <p:nvPr/>
        </p:nvCxnSpPr>
        <p:spPr>
          <a:xfrm rot="5400000" flipH="1" flipV="1">
            <a:off x="7700442" y="2588325"/>
            <a:ext cx="306705" cy="168368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910952" y="3917292"/>
            <a:ext cx="1246419" cy="31064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335" name="사각형: 둥근 모서리 6">
            <a:extLst>
              <a:ext uri="{FF2B5EF4-FFF2-40B4-BE49-F238E27FC236}">
                <a16:creationId xmlns:a16="http://schemas.microsoft.com/office/drawing/2014/main" id="{CDA71FB5-4A17-434E-A2DC-36C84B4CB1B7}"/>
              </a:ext>
            </a:extLst>
          </p:cNvPr>
          <p:cNvSpPr/>
          <p:nvPr/>
        </p:nvSpPr>
        <p:spPr>
          <a:xfrm>
            <a:off x="354399" y="3749745"/>
            <a:ext cx="1297083" cy="65388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 …)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E4B2FBEC-FE33-254E-9EDA-3AA3CCE5C342}"/>
              </a:ext>
            </a:extLst>
          </p:cNvPr>
          <p:cNvCxnSpPr>
            <a:cxnSpLocks/>
            <a:stCxn id="335" idx="3"/>
            <a:endCxn id="331" idx="1"/>
          </p:cNvCxnSpPr>
          <p:nvPr/>
        </p:nvCxnSpPr>
        <p:spPr>
          <a:xfrm flipV="1">
            <a:off x="1651482" y="4072613"/>
            <a:ext cx="259470" cy="407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672474" y="872011"/>
            <a:ext cx="1352" cy="2785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585071" y="872011"/>
            <a:ext cx="0" cy="2785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131884DC-80E1-524D-95A3-3FF70E5BC2DF}"/>
              </a:ext>
            </a:extLst>
          </p:cNvPr>
          <p:cNvSpPr txBox="1"/>
          <p:nvPr/>
        </p:nvSpPr>
        <p:spPr>
          <a:xfrm>
            <a:off x="3157371" y="482563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236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32707</TotalTime>
  <Words>387</Words>
  <Application>Microsoft Macintosh PowerPoint</Application>
  <PresentationFormat>On-screen Show (16:9)</PresentationFormat>
  <Paragraphs>216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CQRS</vt:lpstr>
      <vt:lpstr>PowerPoint Presentation</vt:lpstr>
      <vt:lpstr>CQRS</vt:lpstr>
      <vt:lpstr>CQRS</vt:lpstr>
      <vt:lpstr>CQRS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4812</cp:revision>
  <dcterms:created xsi:type="dcterms:W3CDTF">2006-10-05T04:04:58Z</dcterms:created>
  <dcterms:modified xsi:type="dcterms:W3CDTF">2025-03-29T23:06:57Z</dcterms:modified>
</cp:coreProperties>
</file>