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0789" autoAdjust="0"/>
  </p:normalViewPr>
  <p:slideViewPr>
    <p:cSldViewPr>
      <p:cViewPr>
        <p:scale>
          <a:sx n="125" d="100"/>
          <a:sy n="125" d="100"/>
        </p:scale>
        <p:origin x="-145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(Advanced Multi Layered Unification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Union Mount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UnionFs</a:t>
            </a:r>
            <a:r>
              <a:rPr lang="ko-KR" altLang="en-US" sz="2400" dirty="0" smtClean="0"/>
              <a:t>를 대체하기 위해 나온 </a:t>
            </a:r>
            <a:r>
              <a:rPr lang="en-US" altLang="ko-KR" sz="2400" dirty="0" err="1" smtClean="0"/>
              <a:t>Filesystem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Linux Mainstream X -&gt; </a:t>
            </a:r>
            <a:r>
              <a:rPr lang="ko-KR" altLang="en-US" sz="2400" dirty="0" smtClean="0"/>
              <a:t>별도 설치를 통해 이용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OCI</a:t>
            </a:r>
            <a:r>
              <a:rPr lang="en-US" altLang="ko-KR" sz="2400" dirty="0" smtClean="0"/>
              <a:t> Image </a:t>
            </a:r>
            <a:r>
              <a:rPr lang="en-US" altLang="ko-KR" sz="2400" dirty="0" err="1" smtClean="0"/>
              <a:t>Filesystem</a:t>
            </a:r>
            <a:r>
              <a:rPr lang="en-US" altLang="ko-KR" sz="2400" dirty="0" smtClean="0"/>
              <a:t> Layer Spec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dir1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88024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0424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3134" y="594928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8" idx="0"/>
          </p:cNvCxnSpPr>
          <p:nvPr/>
        </p:nvCxnSpPr>
        <p:spPr>
          <a:xfrm>
            <a:off x="1547664" y="4797152"/>
            <a:ext cx="3039566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3563888" y="4797152"/>
            <a:ext cx="1023342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8" idx="0"/>
          </p:cNvCxnSpPr>
          <p:nvPr/>
        </p:nvCxnSpPr>
        <p:spPr>
          <a:xfrm flipH="1">
            <a:off x="4587230" y="4797152"/>
            <a:ext cx="106489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4587230" y="4797152"/>
            <a:ext cx="3081114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971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284380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644008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076056" y="2708920"/>
            <a:ext cx="0" cy="2448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9131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777284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52" y="2862378"/>
            <a:ext cx="1080120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CoW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.wh.&lt;filename&gt; .wh.&lt;directory&gt;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4008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wh.file_02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08104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979712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wh.file_01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86596" y="2708920"/>
            <a:ext cx="0" cy="3312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12372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75856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1129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19872" y="2862378"/>
            <a:ext cx="1152128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Remove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6023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52432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opq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39952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3394695"/>
            <a:ext cx="194421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72200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39952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72200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2"/>
            <a:endCxn id="29" idx="0"/>
          </p:cNvCxnSpPr>
          <p:nvPr/>
        </p:nvCxnSpPr>
        <p:spPr>
          <a:xfrm flipH="1">
            <a:off x="5148064" y="2708920"/>
            <a:ext cx="2232248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2"/>
            <a:endCxn id="29" idx="0"/>
          </p:cNvCxnSpPr>
          <p:nvPr/>
        </p:nvCxnSpPr>
        <p:spPr>
          <a:xfrm>
            <a:off x="5148064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979712" y="2276872"/>
            <a:ext cx="194421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2"/>
            <a:endCxn id="26" idx="0"/>
          </p:cNvCxnSpPr>
          <p:nvPr/>
        </p:nvCxnSpPr>
        <p:spPr>
          <a:xfrm>
            <a:off x="2951820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139952" y="3394695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opq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95736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6021288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736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5157192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95736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504" y="4267361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/ubuntu_base03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736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3394695"/>
            <a:ext cx="1728192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736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5" y="2276872"/>
            <a:ext cx="2016223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/container_root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11760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11760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11760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3275856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6016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6016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58011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16016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2027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20272" y="339898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7884368" y="2708920"/>
            <a:ext cx="0" cy="69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22763</TotalTime>
  <Words>180</Words>
  <Application>Microsoft Office PowerPoint</Application>
  <PresentationFormat>화면 슬라이드 쇼(4:3)</PresentationFormat>
  <Paragraphs>86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AUFS (Advanced Multi Layered Unification Filesystem)</vt:lpstr>
      <vt:lpstr>AUFS – Read / Modifiy</vt:lpstr>
      <vt:lpstr>AUFS – Remove </vt:lpstr>
      <vt:lpstr>AUFS – Remove </vt:lpstr>
      <vt:lpstr>AUFS – Read / Modifiy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3883</cp:revision>
  <dcterms:created xsi:type="dcterms:W3CDTF">2006-10-05T04:04:58Z</dcterms:created>
  <dcterms:modified xsi:type="dcterms:W3CDTF">2018-11-19T04:29:15Z</dcterms:modified>
</cp:coreProperties>
</file>