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0" r:id="rId2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1700" autoAdjust="0"/>
  </p:normalViewPr>
  <p:slideViewPr>
    <p:cSldViewPr>
      <p:cViewPr>
        <p:scale>
          <a:sx n="160" d="100"/>
          <a:sy n="160" d="100"/>
        </p:scale>
        <p:origin x="2226" y="-144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131A-F99B-4AB9-8753-DA6421EBAE2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A798-9A58-478C-952C-613DE69CF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9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0329-1989-40FC-A52E-B8D54E4BBDB5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EDE9-520A-45E2-BCF6-10E818ED6BA0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C975-1994-452C-979C-972DE5360F88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08D-EA3F-4225-B86F-624903A18CF2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EC74-C30C-44D0-88CD-4F54394B6115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71AE-0AD2-4DD9-A5B4-FD4BE55EA9E7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7173-343C-4699-9C22-EE9205591BA2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FCCD-A220-4C65-886E-8CD27FD9D5A3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936-2BB3-49D3-913A-0FEC54434B71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DBF-0964-4BFC-BB76-697D702AEDAB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F44-1346-4001-8958-4B498D303C37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0FA0-5B4D-44CD-AB60-CD1F745FB216}" type="datetime1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/>
          <p:cNvSpPr txBox="1">
            <a:spLocks/>
          </p:cNvSpPr>
          <p:nvPr/>
        </p:nvSpPr>
        <p:spPr>
          <a:xfrm>
            <a:off x="457199" y="-2053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Virtual Machine, Container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199" y="699542"/>
            <a:ext cx="8229600" cy="10081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Virtual Machine – Virtual Resource + Isolation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Container – Isolation (Namespace + </a:t>
            </a:r>
            <a:r>
              <a:rPr lang="en-US" altLang="ko-KR" sz="2000" dirty="0" err="1" smtClean="0"/>
              <a:t>Cgroup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9511" y="3511640"/>
            <a:ext cx="4248472" cy="836468"/>
          </a:xfrm>
          <a:prstGeom prst="roundRect">
            <a:avLst>
              <a:gd name="adj" fmla="val 85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 smtClean="0"/>
              <a:t>Hypervisor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7504" y="1827828"/>
            <a:ext cx="4392486" cy="2904162"/>
          </a:xfrm>
          <a:prstGeom prst="roundRect">
            <a:avLst>
              <a:gd name="adj" fmla="val 175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 smtClean="0"/>
              <a:t>Host</a:t>
            </a:r>
            <a:endParaRPr lang="ko-KR" altLang="en-US" sz="1600" b="1" dirty="0"/>
          </a:p>
        </p:txBody>
      </p:sp>
      <p:sp>
        <p:nvSpPr>
          <p:cNvPr id="6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9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1519" y="3583648"/>
            <a:ext cx="2016224" cy="360040"/>
          </a:xfrm>
          <a:prstGeom prst="roundRect">
            <a:avLst>
              <a:gd name="adj" fmla="val 1484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CPU, Memory, Device </a:t>
            </a:r>
            <a:endParaRPr lang="ko-KR" altLang="en-US" sz="1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339751" y="3583648"/>
            <a:ext cx="2016224" cy="360040"/>
          </a:xfrm>
          <a:prstGeom prst="roundRect">
            <a:avLst>
              <a:gd name="adj" fmla="val 1484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CPU, Memory, Device 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518" y="2495956"/>
            <a:ext cx="1944218" cy="579850"/>
          </a:xfrm>
          <a:prstGeom prst="roundRect">
            <a:avLst>
              <a:gd name="adj" fmla="val 767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1518" y="2019528"/>
            <a:ext cx="1944218" cy="408206"/>
          </a:xfrm>
          <a:prstGeom prst="roundRect">
            <a:avLst>
              <a:gd name="adj" fmla="val 104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Application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44008" y="2079615"/>
            <a:ext cx="4392486" cy="2292335"/>
          </a:xfrm>
          <a:prstGeom prst="roundRect">
            <a:avLst>
              <a:gd name="adj" fmla="val 175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 smtClean="0"/>
              <a:t>Host</a:t>
            </a:r>
            <a:endParaRPr lang="ko-KR" altLang="en-US" sz="16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16015" y="3363839"/>
            <a:ext cx="4248472" cy="552222"/>
          </a:xfrm>
          <a:prstGeom prst="roundRect">
            <a:avLst>
              <a:gd name="adj" fmla="val 8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Host Kernel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9511" y="1923678"/>
            <a:ext cx="2088232" cy="1515954"/>
          </a:xfrm>
          <a:prstGeom prst="roundRect">
            <a:avLst>
              <a:gd name="adj" fmla="val 423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 err="1" smtClean="0"/>
              <a:t>VM</a:t>
            </a:r>
            <a:r>
              <a:rPr lang="en-US" altLang="ko-KR" sz="1600" b="1" dirty="0" smtClean="0"/>
              <a:t> 01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411758" y="2495956"/>
            <a:ext cx="1944218" cy="579850"/>
          </a:xfrm>
          <a:prstGeom prst="roundRect">
            <a:avLst>
              <a:gd name="adj" fmla="val 767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11758" y="2019528"/>
            <a:ext cx="1944218" cy="408206"/>
          </a:xfrm>
          <a:prstGeom prst="roundRect">
            <a:avLst>
              <a:gd name="adj" fmla="val 104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Application</a:t>
            </a:r>
            <a:endParaRPr lang="ko-KR" altLang="en-US" sz="14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339751" y="1923678"/>
            <a:ext cx="2088232" cy="1515954"/>
          </a:xfrm>
          <a:prstGeom prst="roundRect">
            <a:avLst>
              <a:gd name="adj" fmla="val 423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 err="1" smtClean="0"/>
              <a:t>VM</a:t>
            </a:r>
            <a:r>
              <a:rPr lang="en-US" altLang="ko-KR" sz="1600" b="1" dirty="0" smtClean="0"/>
              <a:t> 02</a:t>
            </a:r>
            <a:endParaRPr lang="ko-KR" altLang="en-US" sz="16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788022" y="2211711"/>
            <a:ext cx="1944218" cy="720080"/>
          </a:xfrm>
          <a:prstGeom prst="roundRect">
            <a:avLst>
              <a:gd name="adj" fmla="val 65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Application</a:t>
            </a:r>
            <a:endParaRPr lang="ko-KR" altLang="en-US" sz="1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16015" y="2139703"/>
            <a:ext cx="2088232" cy="1155914"/>
          </a:xfrm>
          <a:prstGeom prst="roundRect">
            <a:avLst>
              <a:gd name="adj" fmla="val 423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 smtClean="0"/>
              <a:t>Container 01</a:t>
            </a:r>
            <a:endParaRPr lang="ko-KR" altLang="en-US" sz="1600" b="1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876255" y="2139703"/>
            <a:ext cx="2088232" cy="1155914"/>
          </a:xfrm>
          <a:prstGeom prst="roundRect">
            <a:avLst>
              <a:gd name="adj" fmla="val 423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 smtClean="0"/>
              <a:t>Container 02</a:t>
            </a:r>
            <a:endParaRPr lang="ko-KR" altLang="en-US" sz="16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48262" y="2211711"/>
            <a:ext cx="1944218" cy="720080"/>
          </a:xfrm>
          <a:prstGeom prst="roundRect">
            <a:avLst>
              <a:gd name="adj" fmla="val 65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Application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17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31355</TotalTime>
  <Words>53</Words>
  <Application>Microsoft Office PowerPoint</Application>
  <PresentationFormat>화면 슬라이드 쇼(16:9)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4708</cp:revision>
  <cp:lastPrinted>2016-11-29T00:28:34Z</cp:lastPrinted>
  <dcterms:created xsi:type="dcterms:W3CDTF">2006-10-05T04:04:58Z</dcterms:created>
  <dcterms:modified xsi:type="dcterms:W3CDTF">2017-01-23T06:02:48Z</dcterms:modified>
</cp:coreProperties>
</file>