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8" r:id="rId2"/>
    <p:sldId id="3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8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63EEBE79-64FE-47AC-B681-9B2A46944E7C}"/>
              </a:ext>
            </a:extLst>
          </p:cNvPr>
          <p:cNvSpPr/>
          <p:nvPr/>
        </p:nvSpPr>
        <p:spPr>
          <a:xfrm>
            <a:off x="1490162" y="1246213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External</a:t>
            </a:r>
          </a:p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pic>
        <p:nvPicPr>
          <p:cNvPr id="15" name="Picture 2" descr="C:\Users\Tmax\Desktop\Network-Router-icon.png">
            <a:extLst>
              <a:ext uri="{FF2B5EF4-FFF2-40B4-BE49-F238E27FC236}">
                <a16:creationId xmlns:a16="http://schemas.microsoft.com/office/drawing/2014/main" id="{7DF26DF8-7C90-480D-8EC8-C3887FB1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51" y="2326333"/>
            <a:ext cx="573190" cy="5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51DE24-C10F-4C41-B5AF-63F216C64049}"/>
              </a:ext>
            </a:extLst>
          </p:cNvPr>
          <p:cNvSpPr/>
          <p:nvPr/>
        </p:nvSpPr>
        <p:spPr>
          <a:xfrm>
            <a:off x="281072" y="3651870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A</a:t>
            </a:r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256FA6-AA3D-47B2-949A-4D084734FF71}"/>
              </a:ext>
            </a:extLst>
          </p:cNvPr>
          <p:cNvSpPr/>
          <p:nvPr/>
        </p:nvSpPr>
        <p:spPr>
          <a:xfrm>
            <a:off x="3182350" y="3651870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B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27561-483C-40C6-AFF4-7973CE3562A3}"/>
              </a:ext>
            </a:extLst>
          </p:cNvPr>
          <p:cNvSpPr txBox="1"/>
          <p:nvPr/>
        </p:nvSpPr>
        <p:spPr>
          <a:xfrm>
            <a:off x="838896" y="2338059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Router</a:t>
            </a:r>
          </a:p>
          <a:p>
            <a:pPr algn="ctr"/>
            <a:r>
              <a:rPr lang="en-US" altLang="ko-KR" sz="1400"/>
              <a:t>IP : 10.0.0.1</a:t>
            </a:r>
            <a:endParaRPr lang="ko-KR" alt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011AA2-F8C7-4BE7-8282-A497A3BC5033}"/>
              </a:ext>
            </a:extLst>
          </p:cNvPr>
          <p:cNvCxnSpPr>
            <a:stCxn id="3" idx="1"/>
            <a:endCxn id="15" idx="0"/>
          </p:cNvCxnSpPr>
          <p:nvPr/>
        </p:nvCxnSpPr>
        <p:spPr>
          <a:xfrm>
            <a:off x="2246246" y="2037458"/>
            <a:ext cx="0" cy="28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5B8115-56FE-4F52-9C41-870B67117CB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246246" y="2873005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D60BA-00DB-4795-83C0-1B18AF28528C}"/>
              </a:ext>
            </a:extLst>
          </p:cNvPr>
          <p:cNvCxnSpPr>
            <a:cxnSpLocks/>
          </p:cNvCxnSpPr>
          <p:nvPr/>
        </p:nvCxnSpPr>
        <p:spPr>
          <a:xfrm flipH="1">
            <a:off x="281072" y="3262437"/>
            <a:ext cx="393034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381D70-14B1-4D51-BA29-53E80AC32B3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95607" y="3262438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BA61FC-D04A-438F-8B20-1809451B07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696885" y="3262437"/>
            <a:ext cx="0" cy="389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BE0C9C-353A-420E-B30C-A06E6164A2DA}"/>
              </a:ext>
            </a:extLst>
          </p:cNvPr>
          <p:cNvCxnSpPr/>
          <p:nvPr/>
        </p:nvCxnSpPr>
        <p:spPr>
          <a:xfrm>
            <a:off x="1900902" y="2254325"/>
            <a:ext cx="690688" cy="6906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9C918A-0533-4C48-B5D1-EC5BF1CCF13F}"/>
              </a:ext>
            </a:extLst>
          </p:cNvPr>
          <p:cNvCxnSpPr>
            <a:cxnSpLocks/>
          </p:cNvCxnSpPr>
          <p:nvPr/>
        </p:nvCxnSpPr>
        <p:spPr>
          <a:xfrm flipH="1">
            <a:off x="1900902" y="2254325"/>
            <a:ext cx="664637" cy="6906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C47D619-BA54-4BB7-B5F0-020EE3AE8012}"/>
              </a:ext>
            </a:extLst>
          </p:cNvPr>
          <p:cNvSpPr/>
          <p:nvPr/>
        </p:nvSpPr>
        <p:spPr>
          <a:xfrm>
            <a:off x="5870991" y="1246213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External</a:t>
            </a:r>
          </a:p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pic>
        <p:nvPicPr>
          <p:cNvPr id="34" name="Picture 2" descr="C:\Users\Tmax\Desktop\Network-Router-icon.png">
            <a:extLst>
              <a:ext uri="{FF2B5EF4-FFF2-40B4-BE49-F238E27FC236}">
                <a16:creationId xmlns:a16="http://schemas.microsoft.com/office/drawing/2014/main" id="{683F99B9-848C-49D8-ACC7-966C24896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40" y="2326333"/>
            <a:ext cx="573190" cy="5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0CDD805-859B-4420-839B-6ED4488E69BB}"/>
              </a:ext>
            </a:extLst>
          </p:cNvPr>
          <p:cNvSpPr/>
          <p:nvPr/>
        </p:nvSpPr>
        <p:spPr>
          <a:xfrm>
            <a:off x="4661901" y="3651870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A</a:t>
            </a:r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A1089A1-D3BF-4F56-B591-C7DB109231AA}"/>
              </a:ext>
            </a:extLst>
          </p:cNvPr>
          <p:cNvSpPr/>
          <p:nvPr/>
        </p:nvSpPr>
        <p:spPr>
          <a:xfrm>
            <a:off x="7563179" y="3651870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B</a:t>
            </a:r>
            <a:endParaRPr lang="ko-KR" altLang="en-US" sz="160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C9839A7-1278-4142-9B36-58D8238456CD}"/>
              </a:ext>
            </a:extLst>
          </p:cNvPr>
          <p:cNvCxnSpPr>
            <a:cxnSpLocks/>
            <a:stCxn id="33" idx="1"/>
            <a:endCxn id="34" idx="0"/>
          </p:cNvCxnSpPr>
          <p:nvPr/>
        </p:nvCxnSpPr>
        <p:spPr>
          <a:xfrm flipH="1">
            <a:off x="5466535" y="2037458"/>
            <a:ext cx="1160540" cy="28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4AE84D-6F60-48FC-B9DE-070B9FF2E2C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466535" y="2873005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E5E33C-C341-4D49-B542-18816B71B5A1}"/>
              </a:ext>
            </a:extLst>
          </p:cNvPr>
          <p:cNvCxnSpPr>
            <a:cxnSpLocks/>
          </p:cNvCxnSpPr>
          <p:nvPr/>
        </p:nvCxnSpPr>
        <p:spPr>
          <a:xfrm flipH="1">
            <a:off x="4661901" y="3262437"/>
            <a:ext cx="393034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09B8DE-C248-4780-A8B9-1C2DB63C653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176436" y="3262438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609B63C-2B33-45E3-AF23-E44727236430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077714" y="3262437"/>
            <a:ext cx="0" cy="389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C93BA2-66FB-4E00-9E80-EBD3D7579D5F}"/>
              </a:ext>
            </a:extLst>
          </p:cNvPr>
          <p:cNvCxnSpPr/>
          <p:nvPr/>
        </p:nvCxnSpPr>
        <p:spPr>
          <a:xfrm>
            <a:off x="5121191" y="2254325"/>
            <a:ext cx="690688" cy="6906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D58E273-2A1F-41D6-951C-2E5A95D62BEC}"/>
              </a:ext>
            </a:extLst>
          </p:cNvPr>
          <p:cNvCxnSpPr>
            <a:cxnSpLocks/>
          </p:cNvCxnSpPr>
          <p:nvPr/>
        </p:nvCxnSpPr>
        <p:spPr>
          <a:xfrm flipH="1">
            <a:off x="5121191" y="2254325"/>
            <a:ext cx="664637" cy="6906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C:\Users\Tmax\Desktop\Network-Router-icon.png">
            <a:extLst>
              <a:ext uri="{FF2B5EF4-FFF2-40B4-BE49-F238E27FC236}">
                <a16:creationId xmlns:a16="http://schemas.microsoft.com/office/drawing/2014/main" id="{B75988F6-FF50-4B4D-BBDA-20EFBE47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79" y="2326333"/>
            <a:ext cx="573190" cy="5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036749-9554-4E15-8B91-897A775BFFC5}"/>
              </a:ext>
            </a:extLst>
          </p:cNvPr>
          <p:cNvCxnSpPr>
            <a:cxnSpLocks/>
            <a:stCxn id="33" idx="1"/>
            <a:endCxn id="56" idx="0"/>
          </p:cNvCxnSpPr>
          <p:nvPr/>
        </p:nvCxnSpPr>
        <p:spPr>
          <a:xfrm>
            <a:off x="6627075" y="2037458"/>
            <a:ext cx="1126599" cy="28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14C4D8-259A-4EE1-8EAB-F127D841E24C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753674" y="2873005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4CD5AA6-1FEC-4D84-844F-BE369AB2DCDC}"/>
              </a:ext>
            </a:extLst>
          </p:cNvPr>
          <p:cNvSpPr txBox="1"/>
          <p:nvPr/>
        </p:nvSpPr>
        <p:spPr>
          <a:xfrm>
            <a:off x="170342" y="4083918"/>
            <a:ext cx="16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Default GW : 10.0.0.1</a:t>
            </a:r>
            <a:endParaRPr lang="ko-KR" altLang="en-US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EEA0D4-9374-4EE0-AAF8-064460AB09F2}"/>
              </a:ext>
            </a:extLst>
          </p:cNvPr>
          <p:cNvSpPr txBox="1"/>
          <p:nvPr/>
        </p:nvSpPr>
        <p:spPr>
          <a:xfrm>
            <a:off x="2660053" y="4083918"/>
            <a:ext cx="16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Default GW : 10.0.0.1</a:t>
            </a:r>
            <a:endParaRPr lang="ko-KR" altLang="en-US" sz="12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E65506-403D-4263-A839-0B3001E672B7}"/>
              </a:ext>
            </a:extLst>
          </p:cNvPr>
          <p:cNvSpPr txBox="1"/>
          <p:nvPr/>
        </p:nvSpPr>
        <p:spPr>
          <a:xfrm>
            <a:off x="4559909" y="4083918"/>
            <a:ext cx="16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Default GW : 10.0.0.1</a:t>
            </a:r>
            <a:endParaRPr lang="ko-KR" alt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8AA815-5240-498A-AF90-F202AF927984}"/>
              </a:ext>
            </a:extLst>
          </p:cNvPr>
          <p:cNvSpPr txBox="1"/>
          <p:nvPr/>
        </p:nvSpPr>
        <p:spPr>
          <a:xfrm>
            <a:off x="7074567" y="4083917"/>
            <a:ext cx="16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Default GW : 10.0.0.1</a:t>
            </a:r>
            <a:endParaRPr lang="ko-KR" alt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66AF41-C368-4DA8-9618-C495F07E6F9C}"/>
              </a:ext>
            </a:extLst>
          </p:cNvPr>
          <p:cNvSpPr txBox="1"/>
          <p:nvPr/>
        </p:nvSpPr>
        <p:spPr>
          <a:xfrm>
            <a:off x="4139952" y="2338059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Router A</a:t>
            </a:r>
          </a:p>
          <a:p>
            <a:pPr algn="ctr"/>
            <a:r>
              <a:rPr lang="en-US" altLang="ko-KR" sz="1400"/>
              <a:t>IP : 10.0.0.1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72A2EC-A6F9-4B66-8DFA-C8AFA00DB75B}"/>
              </a:ext>
            </a:extLst>
          </p:cNvPr>
          <p:cNvSpPr txBox="1"/>
          <p:nvPr/>
        </p:nvSpPr>
        <p:spPr>
          <a:xfrm>
            <a:off x="6444208" y="2338059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Router B</a:t>
            </a:r>
          </a:p>
          <a:p>
            <a:pPr algn="ctr"/>
            <a:r>
              <a:rPr lang="en-US" altLang="ko-KR" sz="1400"/>
              <a:t>IP : 10.0.0.2</a:t>
            </a:r>
            <a:endParaRPr lang="ko-KR" altLang="en-US" sz="14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B5661B-D440-489F-B5E3-77ED83A56F81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5176436" y="2873005"/>
            <a:ext cx="290099" cy="77886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94EDBFE-4E13-4455-99E0-3206FD9F3939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5466535" y="2873005"/>
            <a:ext cx="2611179" cy="77886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738D802-6CB2-412C-9DB5-C25E55A26DA8}"/>
              </a:ext>
            </a:extLst>
          </p:cNvPr>
          <p:cNvSpPr/>
          <p:nvPr/>
        </p:nvSpPr>
        <p:spPr>
          <a:xfrm>
            <a:off x="1389627" y="2139702"/>
            <a:ext cx="4620428" cy="131869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Virtual IP : 10.0.0.1</a:t>
            </a:r>
          </a:p>
          <a:p>
            <a:pPr algn="ctr"/>
            <a:r>
              <a:rPr lang="en-US" altLang="ko-KR" sz="1400"/>
              <a:t>Virtual MAC : 0000.5E00.0101</a:t>
            </a:r>
          </a:p>
          <a:p>
            <a:pPr algn="ctr"/>
            <a:r>
              <a:rPr lang="en-US" altLang="ko-KR" sz="1400"/>
              <a:t>VRID : 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VRRP</a:t>
            </a:r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63EEBE79-64FE-47AC-B681-9B2A46944E7C}"/>
              </a:ext>
            </a:extLst>
          </p:cNvPr>
          <p:cNvSpPr/>
          <p:nvPr/>
        </p:nvSpPr>
        <p:spPr>
          <a:xfrm>
            <a:off x="2949715" y="1059582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External</a:t>
            </a:r>
          </a:p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pic>
        <p:nvPicPr>
          <p:cNvPr id="15" name="Picture 2" descr="C:\Users\Tmax\Desktop\Network-Router-icon.png">
            <a:extLst>
              <a:ext uri="{FF2B5EF4-FFF2-40B4-BE49-F238E27FC236}">
                <a16:creationId xmlns:a16="http://schemas.microsoft.com/office/drawing/2014/main" id="{7DF26DF8-7C90-480D-8EC8-C3887FB1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41" y="2522288"/>
            <a:ext cx="573190" cy="5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51DE24-C10F-4C41-B5AF-63F216C64049}"/>
              </a:ext>
            </a:extLst>
          </p:cNvPr>
          <p:cNvSpPr/>
          <p:nvPr/>
        </p:nvSpPr>
        <p:spPr>
          <a:xfrm>
            <a:off x="1740625" y="4106464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A</a:t>
            </a:r>
            <a:endParaRPr lang="ko-KR" altLang="en-US" sz="1600"/>
          </a:p>
        </p:txBody>
      </p:sp>
      <p:pic>
        <p:nvPicPr>
          <p:cNvPr id="18" name="Picture 2" descr="C:\Users\Tmax\Desktop\Network-Router-icon.png">
            <a:extLst>
              <a:ext uri="{FF2B5EF4-FFF2-40B4-BE49-F238E27FC236}">
                <a16:creationId xmlns:a16="http://schemas.microsoft.com/office/drawing/2014/main" id="{0828B163-28BB-445E-BB4F-730DDFFF2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67" y="2522288"/>
            <a:ext cx="573190" cy="54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256FA6-AA3D-47B2-949A-4D084734FF71}"/>
              </a:ext>
            </a:extLst>
          </p:cNvPr>
          <p:cNvSpPr/>
          <p:nvPr/>
        </p:nvSpPr>
        <p:spPr>
          <a:xfrm>
            <a:off x="4641903" y="4106464"/>
            <a:ext cx="102907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Host B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27561-483C-40C6-AFF4-7973CE3562A3}"/>
              </a:ext>
            </a:extLst>
          </p:cNvPr>
          <p:cNvSpPr txBox="1"/>
          <p:nvPr/>
        </p:nvSpPr>
        <p:spPr>
          <a:xfrm>
            <a:off x="971600" y="2537437"/>
            <a:ext cx="77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Master</a:t>
            </a:r>
          </a:p>
          <a:p>
            <a:pPr algn="ctr"/>
            <a:r>
              <a:rPr lang="en-US" altLang="ko-KR" sz="1400" b="1"/>
              <a:t>Router</a:t>
            </a:r>
            <a:endParaRPr lang="ko-KR" altLang="en-US" sz="14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5364F-3C8F-4641-8751-0065E35AF0D9}"/>
              </a:ext>
            </a:extLst>
          </p:cNvPr>
          <p:cNvSpPr txBox="1"/>
          <p:nvPr/>
        </p:nvSpPr>
        <p:spPr>
          <a:xfrm>
            <a:off x="5660201" y="2529526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Backup</a:t>
            </a:r>
          </a:p>
          <a:p>
            <a:pPr algn="ctr"/>
            <a:r>
              <a:rPr lang="en-US" altLang="ko-KR" sz="1400" b="1"/>
              <a:t>Router</a:t>
            </a:r>
            <a:endParaRPr lang="ko-KR" altLang="en-US" sz="1400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011AA2-F8C7-4BE7-8282-A497A3BC5033}"/>
              </a:ext>
            </a:extLst>
          </p:cNvPr>
          <p:cNvCxnSpPr>
            <a:stCxn id="3" idx="1"/>
            <a:endCxn id="15" idx="0"/>
          </p:cNvCxnSpPr>
          <p:nvPr/>
        </p:nvCxnSpPr>
        <p:spPr>
          <a:xfrm flipH="1">
            <a:off x="2039136" y="1850827"/>
            <a:ext cx="1666663" cy="67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E0998F-52FD-4F4B-B8BC-AB1C65CB1565}"/>
              </a:ext>
            </a:extLst>
          </p:cNvPr>
          <p:cNvCxnSpPr>
            <a:cxnSpLocks/>
            <a:stCxn id="3" idx="1"/>
            <a:endCxn id="18" idx="0"/>
          </p:cNvCxnSpPr>
          <p:nvPr/>
        </p:nvCxnSpPr>
        <p:spPr>
          <a:xfrm>
            <a:off x="3705799" y="1850827"/>
            <a:ext cx="1666663" cy="67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5B8115-56FE-4F52-9C41-870B67117CB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039136" y="3068960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91E329-B244-4B03-BB3D-E72B36DD0D1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72462" y="3068960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D60BA-00DB-4795-83C0-1B18AF28528C}"/>
              </a:ext>
            </a:extLst>
          </p:cNvPr>
          <p:cNvCxnSpPr>
            <a:cxnSpLocks/>
          </p:cNvCxnSpPr>
          <p:nvPr/>
        </p:nvCxnSpPr>
        <p:spPr>
          <a:xfrm flipH="1">
            <a:off x="1524601" y="3717032"/>
            <a:ext cx="436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381D70-14B1-4D51-BA29-53E80AC32B3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55160" y="3717032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BA61FC-D04A-438F-8B20-1809451B07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156438" y="3717031"/>
            <a:ext cx="0" cy="389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F5AF8BE-FC32-4C6C-AB88-CD0CDBEE00B8}"/>
              </a:ext>
            </a:extLst>
          </p:cNvPr>
          <p:cNvCxnSpPr>
            <a:cxnSpLocks/>
          </p:cNvCxnSpPr>
          <p:nvPr/>
        </p:nvCxnSpPr>
        <p:spPr>
          <a:xfrm flipV="1">
            <a:off x="1905599" y="3068960"/>
            <a:ext cx="0" cy="58291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8C4EA36-916C-4D7D-9560-DF0F5AD1EB4D}"/>
              </a:ext>
            </a:extLst>
          </p:cNvPr>
          <p:cNvCxnSpPr>
            <a:cxnSpLocks/>
          </p:cNvCxnSpPr>
          <p:nvPr/>
        </p:nvCxnSpPr>
        <p:spPr>
          <a:xfrm flipV="1">
            <a:off x="2121623" y="3815009"/>
            <a:ext cx="0" cy="1969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FF771B8-E837-4998-A0FE-BC5D129A463D}"/>
              </a:ext>
            </a:extLst>
          </p:cNvPr>
          <p:cNvCxnSpPr>
            <a:cxnSpLocks/>
          </p:cNvCxnSpPr>
          <p:nvPr/>
        </p:nvCxnSpPr>
        <p:spPr>
          <a:xfrm flipV="1">
            <a:off x="5001943" y="3815009"/>
            <a:ext cx="0" cy="1969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B20243-6BD9-4F6C-A787-92BBA072FD43}"/>
              </a:ext>
            </a:extLst>
          </p:cNvPr>
          <p:cNvSpPr txBox="1"/>
          <p:nvPr/>
        </p:nvSpPr>
        <p:spPr>
          <a:xfrm>
            <a:off x="6516217" y="2373605"/>
            <a:ext cx="215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ARP Request </a:t>
            </a:r>
          </a:p>
          <a:p>
            <a:r>
              <a:rPr lang="en-US" altLang="ko-KR" sz="1200"/>
              <a:t>Target IP : 10.0.0.1</a:t>
            </a:r>
            <a:endParaRPr lang="ko-KR" altLang="en-US" sz="12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26C8EEE-AF7E-42BF-B5CC-FE8BC0C860E4}"/>
              </a:ext>
            </a:extLst>
          </p:cNvPr>
          <p:cNvCxnSpPr>
            <a:cxnSpLocks/>
          </p:cNvCxnSpPr>
          <p:nvPr/>
        </p:nvCxnSpPr>
        <p:spPr>
          <a:xfrm flipV="1">
            <a:off x="2165256" y="3068960"/>
            <a:ext cx="0" cy="58291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8FDEBF6-92B9-446E-A01C-B0A38161E768}"/>
              </a:ext>
            </a:extLst>
          </p:cNvPr>
          <p:cNvCxnSpPr>
            <a:cxnSpLocks/>
          </p:cNvCxnSpPr>
          <p:nvPr/>
        </p:nvCxnSpPr>
        <p:spPr>
          <a:xfrm flipV="1">
            <a:off x="2388900" y="3815009"/>
            <a:ext cx="0" cy="196901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468528-24EF-44DA-9DCB-36342D4B83BD}"/>
              </a:ext>
            </a:extLst>
          </p:cNvPr>
          <p:cNvCxnSpPr>
            <a:cxnSpLocks/>
          </p:cNvCxnSpPr>
          <p:nvPr/>
        </p:nvCxnSpPr>
        <p:spPr>
          <a:xfrm flipV="1">
            <a:off x="5292080" y="3815009"/>
            <a:ext cx="0" cy="196901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FBA58D4-F0C7-44F4-B9CC-DFC3CD12D700}"/>
              </a:ext>
            </a:extLst>
          </p:cNvPr>
          <p:cNvSpPr txBox="1"/>
          <p:nvPr/>
        </p:nvSpPr>
        <p:spPr>
          <a:xfrm>
            <a:off x="6516216" y="2835270"/>
            <a:ext cx="2255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ARP Response </a:t>
            </a:r>
          </a:p>
          <a:p>
            <a:r>
              <a:rPr lang="en-US" altLang="ko-KR" sz="1200"/>
              <a:t>Target MAC : 0000.5E00.0101</a:t>
            </a:r>
            <a:endParaRPr lang="ko-KR" altLang="en-US" sz="1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01B3E8-5EB6-49FA-8489-8CC8E3084EF0}"/>
              </a:ext>
            </a:extLst>
          </p:cNvPr>
          <p:cNvSpPr txBox="1"/>
          <p:nvPr/>
        </p:nvSpPr>
        <p:spPr>
          <a:xfrm>
            <a:off x="6516216" y="3302863"/>
            <a:ext cx="225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VRRP Ad Packet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F282BA-58C3-48E7-B02F-0788B4623049}"/>
              </a:ext>
            </a:extLst>
          </p:cNvPr>
          <p:cNvCxnSpPr>
            <a:cxnSpLocks/>
          </p:cNvCxnSpPr>
          <p:nvPr/>
        </p:nvCxnSpPr>
        <p:spPr>
          <a:xfrm>
            <a:off x="7835813" y="2540392"/>
            <a:ext cx="360040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0EEAB7-14C8-4124-BC53-78A971EE8A87}"/>
              </a:ext>
            </a:extLst>
          </p:cNvPr>
          <p:cNvCxnSpPr>
            <a:cxnSpLocks/>
          </p:cNvCxnSpPr>
          <p:nvPr/>
        </p:nvCxnSpPr>
        <p:spPr>
          <a:xfrm>
            <a:off x="7835813" y="2987680"/>
            <a:ext cx="360040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7E5EAB7-335E-42AC-8274-3A2B32971620}"/>
              </a:ext>
            </a:extLst>
          </p:cNvPr>
          <p:cNvCxnSpPr>
            <a:cxnSpLocks/>
          </p:cNvCxnSpPr>
          <p:nvPr/>
        </p:nvCxnSpPr>
        <p:spPr>
          <a:xfrm>
            <a:off x="7835813" y="3453636"/>
            <a:ext cx="36004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4CF97CF3-7024-4609-8EC6-B9308DE9CE45}"/>
              </a:ext>
            </a:extLst>
          </p:cNvPr>
          <p:cNvSpPr/>
          <p:nvPr/>
        </p:nvSpPr>
        <p:spPr>
          <a:xfrm>
            <a:off x="2291377" y="3055620"/>
            <a:ext cx="2862662" cy="571500"/>
          </a:xfrm>
          <a:custGeom>
            <a:avLst/>
            <a:gdLst>
              <a:gd name="connsiteX0" fmla="*/ 0 w 2987040"/>
              <a:gd name="connsiteY0" fmla="*/ 15240 h 571500"/>
              <a:gd name="connsiteX1" fmla="*/ 0 w 2987040"/>
              <a:gd name="connsiteY1" fmla="*/ 571500 h 571500"/>
              <a:gd name="connsiteX2" fmla="*/ 2987040 w 2987040"/>
              <a:gd name="connsiteY2" fmla="*/ 571500 h 571500"/>
              <a:gd name="connsiteX3" fmla="*/ 2987040 w 2987040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571500">
                <a:moveTo>
                  <a:pt x="0" y="15240"/>
                </a:moveTo>
                <a:lnTo>
                  <a:pt x="0" y="571500"/>
                </a:lnTo>
                <a:lnTo>
                  <a:pt x="2987040" y="571500"/>
                </a:lnTo>
                <a:lnTo>
                  <a:pt x="298704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77D7F-76B2-44C7-A402-4C84B06767A2}"/>
              </a:ext>
            </a:extLst>
          </p:cNvPr>
          <p:cNvSpPr txBox="1"/>
          <p:nvPr/>
        </p:nvSpPr>
        <p:spPr>
          <a:xfrm>
            <a:off x="1619672" y="4538512"/>
            <a:ext cx="16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Default GW : 10.0.0.1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285F7-0C69-4807-A435-5D46437CFD12}"/>
              </a:ext>
            </a:extLst>
          </p:cNvPr>
          <p:cNvSpPr txBox="1"/>
          <p:nvPr/>
        </p:nvSpPr>
        <p:spPr>
          <a:xfrm>
            <a:off x="4139952" y="4538512"/>
            <a:ext cx="16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Default GW : 10.0.0.1</a:t>
            </a:r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1E9CEA-921F-4B04-AF75-4086C16A8D26}"/>
              </a:ext>
            </a:extLst>
          </p:cNvPr>
          <p:cNvSpPr txBox="1"/>
          <p:nvPr/>
        </p:nvSpPr>
        <p:spPr>
          <a:xfrm>
            <a:off x="2929338" y="3730082"/>
            <a:ext cx="155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Internal Network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32094</TotalTime>
  <Words>92</Words>
  <Application>Microsoft Office PowerPoint</Application>
  <PresentationFormat>화면 슬라이드 쇼(16:9)</PresentationFormat>
  <Paragraphs>41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Problem</vt:lpstr>
      <vt:lpstr>VRRP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4830</cp:revision>
  <dcterms:created xsi:type="dcterms:W3CDTF">2006-10-05T04:04:58Z</dcterms:created>
  <dcterms:modified xsi:type="dcterms:W3CDTF">2018-12-06T14:14:36Z</dcterms:modified>
</cp:coreProperties>
</file>