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8" r:id="rId2"/>
    <p:sldId id="404" r:id="rId3"/>
    <p:sldId id="410" r:id="rId4"/>
    <p:sldId id="396" r:id="rId5"/>
    <p:sldId id="409" r:id="rId6"/>
    <p:sldId id="403" r:id="rId7"/>
    <p:sldId id="407" r:id="rId8"/>
    <p:sldId id="406" r:id="rId9"/>
    <p:sldId id="40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4" autoAdjust="0"/>
    <p:restoredTop sz="94160" autoAdjust="0"/>
  </p:normalViewPr>
  <p:slideViewPr>
    <p:cSldViewPr>
      <p:cViewPr>
        <p:scale>
          <a:sx n="227" d="100"/>
          <a:sy n="227" d="100"/>
        </p:scale>
        <p:origin x="1920" y="10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2025. 7. 17.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5.png"/><Relationship Id="rId18" Type="http://schemas.openxmlformats.org/officeDocument/2006/relationships/image" Target="../media/image8.png"/><Relationship Id="rId26" Type="http://schemas.openxmlformats.org/officeDocument/2006/relationships/image" Target="../media/image38.png"/><Relationship Id="rId3" Type="http://schemas.openxmlformats.org/officeDocument/2006/relationships/image" Target="../media/image34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5.png"/><Relationship Id="rId18" Type="http://schemas.openxmlformats.org/officeDocument/2006/relationships/image" Target="../media/image8.png"/><Relationship Id="rId26" Type="http://schemas.openxmlformats.org/officeDocument/2006/relationships/image" Target="../media/image38.png"/><Relationship Id="rId3" Type="http://schemas.openxmlformats.org/officeDocument/2006/relationships/image" Target="../media/image34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5.png"/><Relationship Id="rId18" Type="http://schemas.openxmlformats.org/officeDocument/2006/relationships/image" Target="../media/image8.png"/><Relationship Id="rId26" Type="http://schemas.openxmlformats.org/officeDocument/2006/relationships/image" Target="../media/image38.png"/><Relationship Id="rId3" Type="http://schemas.openxmlformats.org/officeDocument/2006/relationships/image" Target="../media/image34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6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2ECDBCAF-BD54-FE45-949B-664D606F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8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407290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9C74BED4-01EF-AA43-86E5-F8C0FE7B8747}"/>
              </a:ext>
            </a:extLst>
          </p:cNvPr>
          <p:cNvSpPr/>
          <p:nvPr/>
        </p:nvSpPr>
        <p:spPr>
          <a:xfrm>
            <a:off x="107504" y="267495"/>
            <a:ext cx="1944216" cy="720080"/>
          </a:xfrm>
          <a:prstGeom prst="roundRect">
            <a:avLst>
              <a:gd name="adj" fmla="val 875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MetalLB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Network : 192.168.1.81 ~ 192.168.1.89</a:t>
            </a:r>
          </a:p>
        </p:txBody>
      </p:sp>
    </p:spTree>
    <p:extLst>
      <p:ext uri="{BB962C8B-B14F-4D97-AF65-F5344CB8AC3E}">
        <p14:creationId xmlns:p14="http://schemas.microsoft.com/office/powerpoint/2010/main" val="154083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52112</TotalTime>
  <Words>1658</Words>
  <Application>Microsoft Macintosh PowerPoint</Application>
  <PresentationFormat>On-screen Show (16:9)</PresentationFormat>
  <Paragraphs>677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5564</cp:revision>
  <dcterms:created xsi:type="dcterms:W3CDTF">2006-10-05T04:04:58Z</dcterms:created>
  <dcterms:modified xsi:type="dcterms:W3CDTF">2025-07-17T20:00:02Z</dcterms:modified>
</cp:coreProperties>
</file>