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17" r:id="rId2"/>
    <p:sldId id="418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1402" autoAdjust="0"/>
  </p:normalViewPr>
  <p:slideViewPr>
    <p:cSldViewPr>
      <p:cViewPr varScale="1">
        <p:scale>
          <a:sx n="143" d="100"/>
          <a:sy n="143" d="100"/>
        </p:scale>
        <p:origin x="-942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 Tree</a:t>
            </a:r>
          </a:p>
        </p:txBody>
      </p:sp>
      <p:grpSp>
        <p:nvGrpSpPr>
          <p:cNvPr id="276" name="그룹 275"/>
          <p:cNvGrpSpPr/>
          <p:nvPr/>
        </p:nvGrpSpPr>
        <p:grpSpPr>
          <a:xfrm>
            <a:off x="83136" y="3302764"/>
            <a:ext cx="528424" cy="205090"/>
            <a:chOff x="3428206" y="926500"/>
            <a:chExt cx="559160" cy="168676"/>
          </a:xfrm>
        </p:grpSpPr>
        <p:sp>
          <p:nvSpPr>
            <p:cNvPr id="277" name="모서리가 둥근 직사각형 276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4</a:t>
              </a:r>
              <a:endParaRPr lang="ko-KR" altLang="en-US" sz="1050" dirty="0"/>
            </a:p>
          </p:txBody>
        </p:sp>
        <p:sp>
          <p:nvSpPr>
            <p:cNvPr id="278" name="모서리가 둥근 직사각형 277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297" name="그룹 296"/>
          <p:cNvGrpSpPr/>
          <p:nvPr/>
        </p:nvGrpSpPr>
        <p:grpSpPr>
          <a:xfrm>
            <a:off x="611560" y="3302764"/>
            <a:ext cx="528424" cy="205090"/>
            <a:chOff x="3428206" y="926500"/>
            <a:chExt cx="559160" cy="168676"/>
          </a:xfrm>
        </p:grpSpPr>
        <p:sp>
          <p:nvSpPr>
            <p:cNvPr id="298" name="모서리가 둥근 직사각형 297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8</a:t>
              </a:r>
              <a:endParaRPr lang="ko-KR" altLang="en-US" sz="1050" dirty="0"/>
            </a:p>
          </p:txBody>
        </p:sp>
        <p:sp>
          <p:nvSpPr>
            <p:cNvPr id="299" name="모서리가 둥근 직사각형 298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03" name="그룹 302"/>
          <p:cNvGrpSpPr/>
          <p:nvPr/>
        </p:nvGrpSpPr>
        <p:grpSpPr>
          <a:xfrm>
            <a:off x="1259632" y="3302764"/>
            <a:ext cx="528424" cy="205090"/>
            <a:chOff x="3428206" y="926500"/>
            <a:chExt cx="559160" cy="168676"/>
          </a:xfrm>
        </p:grpSpPr>
        <p:sp>
          <p:nvSpPr>
            <p:cNvPr id="304" name="모서리가 둥근 직사각형 303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13</a:t>
              </a:r>
              <a:endParaRPr lang="ko-KR" altLang="en-US" sz="1050" dirty="0"/>
            </a:p>
          </p:txBody>
        </p:sp>
        <p:sp>
          <p:nvSpPr>
            <p:cNvPr id="305" name="모서리가 둥근 직사각형 304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06" name="그룹 305"/>
          <p:cNvGrpSpPr/>
          <p:nvPr/>
        </p:nvGrpSpPr>
        <p:grpSpPr>
          <a:xfrm>
            <a:off x="1788056" y="3302764"/>
            <a:ext cx="528424" cy="205090"/>
            <a:chOff x="3428206" y="926500"/>
            <a:chExt cx="559160" cy="168676"/>
          </a:xfrm>
        </p:grpSpPr>
        <p:sp>
          <p:nvSpPr>
            <p:cNvPr id="307" name="모서리가 둥근 직사각형 306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15</a:t>
              </a:r>
              <a:endParaRPr lang="ko-KR" altLang="en-US" sz="1050" dirty="0"/>
            </a:p>
          </p:txBody>
        </p:sp>
        <p:sp>
          <p:nvSpPr>
            <p:cNvPr id="308" name="모서리가 둥근 직사각형 307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15" name="그룹 314"/>
          <p:cNvGrpSpPr/>
          <p:nvPr/>
        </p:nvGrpSpPr>
        <p:grpSpPr>
          <a:xfrm>
            <a:off x="2459400" y="3302764"/>
            <a:ext cx="528424" cy="205090"/>
            <a:chOff x="3428206" y="926500"/>
            <a:chExt cx="559160" cy="168676"/>
          </a:xfrm>
        </p:grpSpPr>
        <p:sp>
          <p:nvSpPr>
            <p:cNvPr id="316" name="모서리가 둥근 직사각형 315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30</a:t>
              </a:r>
              <a:endParaRPr lang="ko-KR" altLang="en-US" sz="1050" dirty="0"/>
            </a:p>
          </p:txBody>
        </p:sp>
        <p:sp>
          <p:nvSpPr>
            <p:cNvPr id="317" name="모서리가 둥근 직사각형 316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18" name="그룹 317"/>
          <p:cNvGrpSpPr/>
          <p:nvPr/>
        </p:nvGrpSpPr>
        <p:grpSpPr>
          <a:xfrm>
            <a:off x="3131840" y="3302764"/>
            <a:ext cx="528424" cy="205090"/>
            <a:chOff x="3428206" y="926500"/>
            <a:chExt cx="559160" cy="168676"/>
          </a:xfrm>
        </p:grpSpPr>
        <p:sp>
          <p:nvSpPr>
            <p:cNvPr id="319" name="모서리가 둥근 직사각형 318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32</a:t>
              </a:r>
              <a:endParaRPr lang="ko-KR" altLang="en-US" sz="1050" dirty="0"/>
            </a:p>
          </p:txBody>
        </p:sp>
        <p:sp>
          <p:nvSpPr>
            <p:cNvPr id="320" name="모서리가 둥근 직사각형 319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21" name="그룹 320"/>
          <p:cNvGrpSpPr/>
          <p:nvPr/>
        </p:nvGrpSpPr>
        <p:grpSpPr>
          <a:xfrm>
            <a:off x="3660264" y="3302764"/>
            <a:ext cx="528424" cy="205090"/>
            <a:chOff x="3428206" y="926500"/>
            <a:chExt cx="559160" cy="168676"/>
          </a:xfrm>
        </p:grpSpPr>
        <p:sp>
          <p:nvSpPr>
            <p:cNvPr id="322" name="모서리가 둥근 직사각형 321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38</a:t>
              </a:r>
              <a:endParaRPr lang="ko-KR" altLang="en-US" sz="1050" dirty="0"/>
            </a:p>
          </p:txBody>
        </p:sp>
        <p:sp>
          <p:nvSpPr>
            <p:cNvPr id="323" name="모서리가 둥근 직사각형 322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24" name="그룹 323"/>
          <p:cNvGrpSpPr/>
          <p:nvPr/>
        </p:nvGrpSpPr>
        <p:grpSpPr>
          <a:xfrm>
            <a:off x="4331721" y="3302764"/>
            <a:ext cx="528424" cy="205090"/>
            <a:chOff x="3428206" y="926500"/>
            <a:chExt cx="559160" cy="168676"/>
          </a:xfrm>
        </p:grpSpPr>
        <p:sp>
          <p:nvSpPr>
            <p:cNvPr id="325" name="모서리가 둥근 직사각형 324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42</a:t>
              </a:r>
              <a:endParaRPr lang="ko-KR" altLang="en-US" sz="1050" dirty="0"/>
            </a:p>
          </p:txBody>
        </p:sp>
        <p:sp>
          <p:nvSpPr>
            <p:cNvPr id="326" name="모서리가 둥근 직사각형 325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27" name="그룹 326"/>
          <p:cNvGrpSpPr/>
          <p:nvPr/>
        </p:nvGrpSpPr>
        <p:grpSpPr>
          <a:xfrm>
            <a:off x="4860145" y="3302764"/>
            <a:ext cx="528424" cy="205090"/>
            <a:chOff x="3428206" y="926500"/>
            <a:chExt cx="559160" cy="168676"/>
          </a:xfrm>
        </p:grpSpPr>
        <p:sp>
          <p:nvSpPr>
            <p:cNvPr id="328" name="모서리가 둥근 직사각형 327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48</a:t>
              </a:r>
              <a:endParaRPr lang="ko-KR" altLang="en-US" sz="1050" dirty="0"/>
            </a:p>
          </p:txBody>
        </p:sp>
        <p:sp>
          <p:nvSpPr>
            <p:cNvPr id="329" name="모서리가 둥근 직사각형 328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30" name="그룹 329"/>
          <p:cNvGrpSpPr/>
          <p:nvPr/>
        </p:nvGrpSpPr>
        <p:grpSpPr>
          <a:xfrm>
            <a:off x="5531376" y="3302764"/>
            <a:ext cx="528424" cy="205090"/>
            <a:chOff x="3428206" y="926500"/>
            <a:chExt cx="559160" cy="168676"/>
          </a:xfrm>
        </p:grpSpPr>
        <p:sp>
          <p:nvSpPr>
            <p:cNvPr id="331" name="모서리가 둥근 직사각형 330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52</a:t>
              </a:r>
              <a:endParaRPr lang="ko-KR" altLang="en-US" sz="1050" dirty="0"/>
            </a:p>
          </p:txBody>
        </p:sp>
        <p:sp>
          <p:nvSpPr>
            <p:cNvPr id="332" name="모서리가 둥근 직사각형 331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33" name="그룹 332"/>
          <p:cNvGrpSpPr/>
          <p:nvPr/>
        </p:nvGrpSpPr>
        <p:grpSpPr>
          <a:xfrm>
            <a:off x="6059800" y="3302764"/>
            <a:ext cx="528424" cy="205090"/>
            <a:chOff x="3428206" y="926500"/>
            <a:chExt cx="559160" cy="168676"/>
          </a:xfrm>
        </p:grpSpPr>
        <p:sp>
          <p:nvSpPr>
            <p:cNvPr id="334" name="모서리가 둥근 직사각형 333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56</a:t>
              </a:r>
              <a:endParaRPr lang="ko-KR" altLang="en-US" sz="1050" dirty="0"/>
            </a:p>
          </p:txBody>
        </p:sp>
        <p:sp>
          <p:nvSpPr>
            <p:cNvPr id="335" name="모서리가 둥근 직사각형 334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36" name="그룹 335"/>
          <p:cNvGrpSpPr/>
          <p:nvPr/>
        </p:nvGrpSpPr>
        <p:grpSpPr>
          <a:xfrm>
            <a:off x="6732240" y="3302764"/>
            <a:ext cx="528424" cy="205090"/>
            <a:chOff x="3428206" y="926500"/>
            <a:chExt cx="559160" cy="168676"/>
          </a:xfrm>
        </p:grpSpPr>
        <p:sp>
          <p:nvSpPr>
            <p:cNvPr id="337" name="모서리가 둥근 직사각형 336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62</a:t>
              </a:r>
              <a:endParaRPr lang="ko-KR" altLang="en-US" sz="1050" dirty="0"/>
            </a:p>
          </p:txBody>
        </p:sp>
        <p:sp>
          <p:nvSpPr>
            <p:cNvPr id="338" name="모서리가 둥근 직사각형 337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42" name="그룹 341"/>
          <p:cNvGrpSpPr/>
          <p:nvPr/>
        </p:nvGrpSpPr>
        <p:grpSpPr>
          <a:xfrm>
            <a:off x="7380312" y="3302764"/>
            <a:ext cx="528424" cy="205090"/>
            <a:chOff x="3428206" y="926500"/>
            <a:chExt cx="559160" cy="168676"/>
          </a:xfrm>
        </p:grpSpPr>
        <p:sp>
          <p:nvSpPr>
            <p:cNvPr id="343" name="모서리가 둥근 직사각형 342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80</a:t>
              </a:r>
              <a:endParaRPr lang="ko-KR" altLang="en-US" sz="1050" dirty="0"/>
            </a:p>
          </p:txBody>
        </p:sp>
        <p:sp>
          <p:nvSpPr>
            <p:cNvPr id="344" name="모서리가 둥근 직사각형 343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45" name="그룹 344"/>
          <p:cNvGrpSpPr/>
          <p:nvPr/>
        </p:nvGrpSpPr>
        <p:grpSpPr>
          <a:xfrm>
            <a:off x="8028384" y="3302764"/>
            <a:ext cx="528424" cy="205090"/>
            <a:chOff x="3428206" y="926500"/>
            <a:chExt cx="559160" cy="168676"/>
          </a:xfrm>
        </p:grpSpPr>
        <p:sp>
          <p:nvSpPr>
            <p:cNvPr id="346" name="모서리가 둥근 직사각형 345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89</a:t>
              </a:r>
              <a:endParaRPr lang="ko-KR" altLang="en-US" sz="1050" dirty="0"/>
            </a:p>
          </p:txBody>
        </p:sp>
        <p:sp>
          <p:nvSpPr>
            <p:cNvPr id="347" name="모서리가 둥근 직사각형 346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48" name="그룹 347"/>
          <p:cNvGrpSpPr/>
          <p:nvPr/>
        </p:nvGrpSpPr>
        <p:grpSpPr>
          <a:xfrm>
            <a:off x="8556808" y="3302764"/>
            <a:ext cx="528424" cy="205090"/>
            <a:chOff x="3428206" y="926500"/>
            <a:chExt cx="559160" cy="168676"/>
          </a:xfrm>
        </p:grpSpPr>
        <p:sp>
          <p:nvSpPr>
            <p:cNvPr id="349" name="모서리가 둥근 직사각형 348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98</a:t>
              </a:r>
              <a:endParaRPr lang="ko-KR" altLang="en-US" sz="1050" dirty="0"/>
            </a:p>
          </p:txBody>
        </p:sp>
        <p:sp>
          <p:nvSpPr>
            <p:cNvPr id="350" name="모서리가 둥근 직사각형 349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51" name="그룹 350"/>
          <p:cNvGrpSpPr/>
          <p:nvPr/>
        </p:nvGrpSpPr>
        <p:grpSpPr>
          <a:xfrm>
            <a:off x="1259632" y="2499742"/>
            <a:ext cx="528424" cy="205090"/>
            <a:chOff x="3428206" y="926500"/>
            <a:chExt cx="559160" cy="168676"/>
          </a:xfrm>
        </p:grpSpPr>
        <p:sp>
          <p:nvSpPr>
            <p:cNvPr id="352" name="모서리가 둥근 직사각형 351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11</a:t>
              </a:r>
              <a:endParaRPr lang="ko-KR" altLang="en-US" sz="1050" dirty="0"/>
            </a:p>
          </p:txBody>
        </p:sp>
        <p:sp>
          <p:nvSpPr>
            <p:cNvPr id="353" name="모서리가 둥근 직사각형 352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54" name="그룹 353"/>
          <p:cNvGrpSpPr/>
          <p:nvPr/>
        </p:nvGrpSpPr>
        <p:grpSpPr>
          <a:xfrm>
            <a:off x="1788056" y="2499742"/>
            <a:ext cx="528424" cy="205090"/>
            <a:chOff x="3428206" y="926500"/>
            <a:chExt cx="559160" cy="168676"/>
          </a:xfrm>
        </p:grpSpPr>
        <p:sp>
          <p:nvSpPr>
            <p:cNvPr id="355" name="모서리가 둥근 직사각형 354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25</a:t>
              </a:r>
              <a:endParaRPr lang="ko-KR" altLang="en-US" sz="1050" dirty="0"/>
            </a:p>
          </p:txBody>
        </p:sp>
        <p:sp>
          <p:nvSpPr>
            <p:cNvPr id="356" name="모서리가 둥근 직사각형 355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57" name="그룹 356"/>
          <p:cNvGrpSpPr/>
          <p:nvPr/>
        </p:nvGrpSpPr>
        <p:grpSpPr>
          <a:xfrm>
            <a:off x="3995936" y="2488808"/>
            <a:ext cx="528424" cy="205090"/>
            <a:chOff x="3428206" y="926500"/>
            <a:chExt cx="559160" cy="168676"/>
          </a:xfrm>
        </p:grpSpPr>
        <p:sp>
          <p:nvSpPr>
            <p:cNvPr id="358" name="모서리가 둥근 직사각형 357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40</a:t>
              </a:r>
              <a:endParaRPr lang="ko-KR" altLang="en-US" sz="1050" dirty="0"/>
            </a:p>
          </p:txBody>
        </p:sp>
        <p:sp>
          <p:nvSpPr>
            <p:cNvPr id="359" name="모서리가 둥근 직사각형 358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60" name="그룹 359"/>
          <p:cNvGrpSpPr/>
          <p:nvPr/>
        </p:nvGrpSpPr>
        <p:grpSpPr>
          <a:xfrm>
            <a:off x="4524360" y="2488808"/>
            <a:ext cx="528424" cy="205090"/>
            <a:chOff x="3428206" y="926500"/>
            <a:chExt cx="559160" cy="168676"/>
          </a:xfrm>
        </p:grpSpPr>
        <p:sp>
          <p:nvSpPr>
            <p:cNvPr id="361" name="모서리가 둥근 직사각형 360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50</a:t>
              </a:r>
              <a:endParaRPr lang="ko-KR" altLang="en-US" sz="1050" dirty="0"/>
            </a:p>
          </p:txBody>
        </p:sp>
        <p:sp>
          <p:nvSpPr>
            <p:cNvPr id="362" name="모서리가 둥근 직사각형 361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63" name="그룹 362"/>
          <p:cNvGrpSpPr/>
          <p:nvPr/>
        </p:nvGrpSpPr>
        <p:grpSpPr>
          <a:xfrm>
            <a:off x="7164288" y="2499742"/>
            <a:ext cx="528424" cy="205090"/>
            <a:chOff x="3428206" y="926500"/>
            <a:chExt cx="559160" cy="168676"/>
          </a:xfrm>
        </p:grpSpPr>
        <p:sp>
          <p:nvSpPr>
            <p:cNvPr id="364" name="모서리가 둥근 직사각형 363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76</a:t>
              </a:r>
              <a:endParaRPr lang="ko-KR" altLang="en-US" sz="1050" dirty="0"/>
            </a:p>
          </p:txBody>
        </p:sp>
        <p:sp>
          <p:nvSpPr>
            <p:cNvPr id="365" name="모서리가 둥근 직사각형 364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66" name="그룹 365"/>
          <p:cNvGrpSpPr/>
          <p:nvPr/>
        </p:nvGrpSpPr>
        <p:grpSpPr>
          <a:xfrm>
            <a:off x="7692712" y="2499742"/>
            <a:ext cx="528424" cy="205090"/>
            <a:chOff x="3428206" y="926500"/>
            <a:chExt cx="559160" cy="168676"/>
          </a:xfrm>
        </p:grpSpPr>
        <p:sp>
          <p:nvSpPr>
            <p:cNvPr id="367" name="모서리가 둥근 직사각형 366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88</a:t>
              </a:r>
              <a:endParaRPr lang="ko-KR" altLang="en-US" sz="1050" dirty="0"/>
            </a:p>
          </p:txBody>
        </p:sp>
        <p:sp>
          <p:nvSpPr>
            <p:cNvPr id="368" name="모서리가 둥근 직사각형 367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69" name="그룹 368"/>
          <p:cNvGrpSpPr/>
          <p:nvPr/>
        </p:nvGrpSpPr>
        <p:grpSpPr>
          <a:xfrm>
            <a:off x="3995936" y="1635646"/>
            <a:ext cx="528424" cy="205090"/>
            <a:chOff x="3428206" y="926500"/>
            <a:chExt cx="559160" cy="168676"/>
          </a:xfrm>
        </p:grpSpPr>
        <p:sp>
          <p:nvSpPr>
            <p:cNvPr id="370" name="모서리가 둥근 직사각형 369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30</a:t>
              </a:r>
              <a:endParaRPr lang="ko-KR" altLang="en-US" sz="1050" dirty="0"/>
            </a:p>
          </p:txBody>
        </p:sp>
        <p:sp>
          <p:nvSpPr>
            <p:cNvPr id="371" name="모서리가 둥근 직사각형 370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72" name="그룹 371"/>
          <p:cNvGrpSpPr/>
          <p:nvPr/>
        </p:nvGrpSpPr>
        <p:grpSpPr>
          <a:xfrm>
            <a:off x="4524360" y="1635646"/>
            <a:ext cx="528424" cy="205090"/>
            <a:chOff x="3428206" y="926500"/>
            <a:chExt cx="559160" cy="168676"/>
          </a:xfrm>
        </p:grpSpPr>
        <p:sp>
          <p:nvSpPr>
            <p:cNvPr id="373" name="모서리가 둥근 직사각형 372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70</a:t>
              </a:r>
              <a:endParaRPr lang="ko-KR" altLang="en-US" sz="1050" dirty="0"/>
            </a:p>
          </p:txBody>
        </p:sp>
        <p:sp>
          <p:nvSpPr>
            <p:cNvPr id="374" name="모서리가 둥근 직사각형 373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cxnSp>
        <p:nvCxnSpPr>
          <p:cNvPr id="10" name="직선 화살표 연결선 9"/>
          <p:cNvCxnSpPr/>
          <p:nvPr/>
        </p:nvCxnSpPr>
        <p:spPr>
          <a:xfrm flipH="1">
            <a:off x="1788057" y="1840736"/>
            <a:ext cx="2207879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화살표 연결선 374"/>
          <p:cNvCxnSpPr/>
          <p:nvPr/>
        </p:nvCxnSpPr>
        <p:spPr>
          <a:xfrm flipH="1">
            <a:off x="4524360" y="1840736"/>
            <a:ext cx="1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화살표 연결선 375"/>
          <p:cNvCxnSpPr/>
          <p:nvPr/>
        </p:nvCxnSpPr>
        <p:spPr>
          <a:xfrm>
            <a:off x="5052784" y="1840736"/>
            <a:ext cx="2111803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직선 화살표 연결선 376"/>
          <p:cNvCxnSpPr/>
          <p:nvPr/>
        </p:nvCxnSpPr>
        <p:spPr>
          <a:xfrm flipH="1">
            <a:off x="611560" y="2704832"/>
            <a:ext cx="648072" cy="5979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직선 화살표 연결선 377"/>
          <p:cNvCxnSpPr/>
          <p:nvPr/>
        </p:nvCxnSpPr>
        <p:spPr>
          <a:xfrm>
            <a:off x="1790564" y="2704832"/>
            <a:ext cx="0" cy="5979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화살표 연결선 378"/>
          <p:cNvCxnSpPr/>
          <p:nvPr/>
        </p:nvCxnSpPr>
        <p:spPr>
          <a:xfrm>
            <a:off x="2319338" y="2707953"/>
            <a:ext cx="452462" cy="5948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화살표 연결선 379"/>
          <p:cNvCxnSpPr/>
          <p:nvPr/>
        </p:nvCxnSpPr>
        <p:spPr>
          <a:xfrm flipH="1">
            <a:off x="3660264" y="2688903"/>
            <a:ext cx="340237" cy="6029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화살표 연결선 380"/>
          <p:cNvCxnSpPr/>
          <p:nvPr/>
        </p:nvCxnSpPr>
        <p:spPr>
          <a:xfrm>
            <a:off x="4529138" y="2688903"/>
            <a:ext cx="331493" cy="6029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화살표 연결선 381"/>
          <p:cNvCxnSpPr/>
          <p:nvPr/>
        </p:nvCxnSpPr>
        <p:spPr>
          <a:xfrm>
            <a:off x="5053013" y="2698428"/>
            <a:ext cx="1006787" cy="593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화살표 연결선 382"/>
          <p:cNvCxnSpPr/>
          <p:nvPr/>
        </p:nvCxnSpPr>
        <p:spPr>
          <a:xfrm flipH="1">
            <a:off x="7020272" y="2715766"/>
            <a:ext cx="144017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화살표 연결선 383"/>
          <p:cNvCxnSpPr/>
          <p:nvPr/>
        </p:nvCxnSpPr>
        <p:spPr>
          <a:xfrm flipH="1">
            <a:off x="7662864" y="2698428"/>
            <a:ext cx="33336" cy="6048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화살표 연결선 384"/>
          <p:cNvCxnSpPr/>
          <p:nvPr/>
        </p:nvCxnSpPr>
        <p:spPr>
          <a:xfrm>
            <a:off x="8221136" y="2715766"/>
            <a:ext cx="335672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23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B+ </a:t>
            </a:r>
            <a:r>
              <a:rPr lang="en-US" altLang="ko-KR" dirty="0" smtClean="0"/>
              <a:t>Tree</a:t>
            </a:r>
          </a:p>
        </p:txBody>
      </p:sp>
      <p:grpSp>
        <p:nvGrpSpPr>
          <p:cNvPr id="276" name="그룹 275"/>
          <p:cNvGrpSpPr/>
          <p:nvPr/>
        </p:nvGrpSpPr>
        <p:grpSpPr>
          <a:xfrm>
            <a:off x="83136" y="3302764"/>
            <a:ext cx="528424" cy="205090"/>
            <a:chOff x="3428206" y="926500"/>
            <a:chExt cx="559160" cy="168676"/>
          </a:xfrm>
        </p:grpSpPr>
        <p:sp>
          <p:nvSpPr>
            <p:cNvPr id="277" name="모서리가 둥근 직사각형 276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4</a:t>
              </a:r>
              <a:endParaRPr lang="ko-KR" altLang="en-US" sz="1050" dirty="0"/>
            </a:p>
          </p:txBody>
        </p:sp>
        <p:sp>
          <p:nvSpPr>
            <p:cNvPr id="278" name="모서리가 둥근 직사각형 277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297" name="그룹 296"/>
          <p:cNvGrpSpPr/>
          <p:nvPr/>
        </p:nvGrpSpPr>
        <p:grpSpPr>
          <a:xfrm>
            <a:off x="611560" y="3302764"/>
            <a:ext cx="528424" cy="205090"/>
            <a:chOff x="3428206" y="926500"/>
            <a:chExt cx="559160" cy="168676"/>
          </a:xfrm>
        </p:grpSpPr>
        <p:sp>
          <p:nvSpPr>
            <p:cNvPr id="298" name="모서리가 둥근 직사각형 297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8</a:t>
              </a:r>
              <a:endParaRPr lang="ko-KR" altLang="en-US" sz="1050" dirty="0"/>
            </a:p>
          </p:txBody>
        </p:sp>
        <p:sp>
          <p:nvSpPr>
            <p:cNvPr id="299" name="모서리가 둥근 직사각형 298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03" name="그룹 302"/>
          <p:cNvGrpSpPr/>
          <p:nvPr/>
        </p:nvGrpSpPr>
        <p:grpSpPr>
          <a:xfrm>
            <a:off x="1259632" y="3302764"/>
            <a:ext cx="528424" cy="205090"/>
            <a:chOff x="3428206" y="926500"/>
            <a:chExt cx="559160" cy="168676"/>
          </a:xfrm>
        </p:grpSpPr>
        <p:sp>
          <p:nvSpPr>
            <p:cNvPr id="304" name="모서리가 둥근 직사각형 303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11</a:t>
              </a:r>
              <a:endParaRPr lang="ko-KR" altLang="en-US" sz="1050" dirty="0"/>
            </a:p>
          </p:txBody>
        </p:sp>
        <p:sp>
          <p:nvSpPr>
            <p:cNvPr id="305" name="모서리가 둥근 직사각형 304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06" name="그룹 305"/>
          <p:cNvGrpSpPr/>
          <p:nvPr/>
        </p:nvGrpSpPr>
        <p:grpSpPr>
          <a:xfrm>
            <a:off x="1788056" y="3302764"/>
            <a:ext cx="528424" cy="205090"/>
            <a:chOff x="3428206" y="926500"/>
            <a:chExt cx="559160" cy="168676"/>
          </a:xfrm>
        </p:grpSpPr>
        <p:sp>
          <p:nvSpPr>
            <p:cNvPr id="307" name="모서리가 둥근 직사각형 306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13</a:t>
              </a:r>
              <a:endParaRPr lang="ko-KR" altLang="en-US" sz="1050" dirty="0"/>
            </a:p>
          </p:txBody>
        </p:sp>
        <p:sp>
          <p:nvSpPr>
            <p:cNvPr id="308" name="모서리가 둥근 직사각형 307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15" name="그룹 314"/>
          <p:cNvGrpSpPr/>
          <p:nvPr/>
        </p:nvGrpSpPr>
        <p:grpSpPr>
          <a:xfrm>
            <a:off x="2459400" y="3302764"/>
            <a:ext cx="528424" cy="205090"/>
            <a:chOff x="3428206" y="926500"/>
            <a:chExt cx="559160" cy="168676"/>
          </a:xfrm>
        </p:grpSpPr>
        <p:sp>
          <p:nvSpPr>
            <p:cNvPr id="316" name="모서리가 둥근 직사각형 315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25</a:t>
              </a:r>
              <a:endParaRPr lang="ko-KR" altLang="en-US" sz="1050" dirty="0"/>
            </a:p>
          </p:txBody>
        </p:sp>
        <p:sp>
          <p:nvSpPr>
            <p:cNvPr id="317" name="모서리가 둥근 직사각형 316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18" name="그룹 317"/>
          <p:cNvGrpSpPr/>
          <p:nvPr/>
        </p:nvGrpSpPr>
        <p:grpSpPr>
          <a:xfrm>
            <a:off x="3131840" y="3302764"/>
            <a:ext cx="528424" cy="205090"/>
            <a:chOff x="3428206" y="926500"/>
            <a:chExt cx="559160" cy="168676"/>
          </a:xfrm>
        </p:grpSpPr>
        <p:sp>
          <p:nvSpPr>
            <p:cNvPr id="319" name="모서리가 둥근 직사각형 318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32</a:t>
              </a:r>
              <a:endParaRPr lang="ko-KR" altLang="en-US" sz="1050" dirty="0"/>
            </a:p>
          </p:txBody>
        </p:sp>
        <p:sp>
          <p:nvSpPr>
            <p:cNvPr id="320" name="모서리가 둥근 직사각형 319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21" name="그룹 320"/>
          <p:cNvGrpSpPr/>
          <p:nvPr/>
        </p:nvGrpSpPr>
        <p:grpSpPr>
          <a:xfrm>
            <a:off x="3660264" y="3302764"/>
            <a:ext cx="528424" cy="205090"/>
            <a:chOff x="3428206" y="926500"/>
            <a:chExt cx="559160" cy="168676"/>
          </a:xfrm>
        </p:grpSpPr>
        <p:sp>
          <p:nvSpPr>
            <p:cNvPr id="322" name="모서리가 둥근 직사각형 321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35</a:t>
              </a:r>
              <a:endParaRPr lang="ko-KR" altLang="en-US" sz="1050" dirty="0"/>
            </a:p>
          </p:txBody>
        </p:sp>
        <p:sp>
          <p:nvSpPr>
            <p:cNvPr id="323" name="모서리가 둥근 직사각형 322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24" name="그룹 323"/>
          <p:cNvGrpSpPr/>
          <p:nvPr/>
        </p:nvGrpSpPr>
        <p:grpSpPr>
          <a:xfrm>
            <a:off x="4331721" y="3302764"/>
            <a:ext cx="528424" cy="205090"/>
            <a:chOff x="3428206" y="926500"/>
            <a:chExt cx="559160" cy="168676"/>
          </a:xfrm>
        </p:grpSpPr>
        <p:sp>
          <p:nvSpPr>
            <p:cNvPr id="325" name="모서리가 둥근 직사각형 324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40</a:t>
              </a:r>
              <a:endParaRPr lang="ko-KR" altLang="en-US" sz="1050" dirty="0"/>
            </a:p>
          </p:txBody>
        </p:sp>
        <p:sp>
          <p:nvSpPr>
            <p:cNvPr id="326" name="모서리가 둥근 직사각형 325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27" name="그룹 326"/>
          <p:cNvGrpSpPr/>
          <p:nvPr/>
        </p:nvGrpSpPr>
        <p:grpSpPr>
          <a:xfrm>
            <a:off x="4860145" y="3302764"/>
            <a:ext cx="528424" cy="205090"/>
            <a:chOff x="3428206" y="926500"/>
            <a:chExt cx="559160" cy="168676"/>
          </a:xfrm>
        </p:grpSpPr>
        <p:sp>
          <p:nvSpPr>
            <p:cNvPr id="328" name="모서리가 둥근 직사각형 327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48</a:t>
              </a:r>
              <a:endParaRPr lang="ko-KR" altLang="en-US" sz="1050" dirty="0"/>
            </a:p>
          </p:txBody>
        </p:sp>
        <p:sp>
          <p:nvSpPr>
            <p:cNvPr id="329" name="모서리가 둥근 직사각형 328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30" name="그룹 329"/>
          <p:cNvGrpSpPr/>
          <p:nvPr/>
        </p:nvGrpSpPr>
        <p:grpSpPr>
          <a:xfrm>
            <a:off x="5531376" y="3302764"/>
            <a:ext cx="528424" cy="205090"/>
            <a:chOff x="3428206" y="926500"/>
            <a:chExt cx="559160" cy="168676"/>
          </a:xfrm>
        </p:grpSpPr>
        <p:sp>
          <p:nvSpPr>
            <p:cNvPr id="331" name="모서리가 둥근 직사각형 330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50</a:t>
              </a:r>
              <a:endParaRPr lang="ko-KR" altLang="en-US" sz="1050" dirty="0"/>
            </a:p>
          </p:txBody>
        </p:sp>
        <p:sp>
          <p:nvSpPr>
            <p:cNvPr id="332" name="모서리가 둥근 직사각형 331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33" name="그룹 332"/>
          <p:cNvGrpSpPr/>
          <p:nvPr/>
        </p:nvGrpSpPr>
        <p:grpSpPr>
          <a:xfrm>
            <a:off x="6059800" y="3302764"/>
            <a:ext cx="528424" cy="205090"/>
            <a:chOff x="3428206" y="926500"/>
            <a:chExt cx="559160" cy="168676"/>
          </a:xfrm>
        </p:grpSpPr>
        <p:sp>
          <p:nvSpPr>
            <p:cNvPr id="334" name="모서리가 둥근 직사각형 333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55</a:t>
              </a:r>
              <a:endParaRPr lang="ko-KR" altLang="en-US" sz="1050" dirty="0"/>
            </a:p>
          </p:txBody>
        </p:sp>
        <p:sp>
          <p:nvSpPr>
            <p:cNvPr id="335" name="모서리가 둥근 직사각형 334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36" name="그룹 335"/>
          <p:cNvGrpSpPr/>
          <p:nvPr/>
        </p:nvGrpSpPr>
        <p:grpSpPr>
          <a:xfrm>
            <a:off x="6732240" y="3302764"/>
            <a:ext cx="528424" cy="205090"/>
            <a:chOff x="3428206" y="926500"/>
            <a:chExt cx="559160" cy="168676"/>
          </a:xfrm>
        </p:grpSpPr>
        <p:sp>
          <p:nvSpPr>
            <p:cNvPr id="337" name="모서리가 둥근 직사각형 336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62</a:t>
              </a:r>
              <a:endParaRPr lang="ko-KR" altLang="en-US" sz="1050" dirty="0"/>
            </a:p>
          </p:txBody>
        </p:sp>
        <p:sp>
          <p:nvSpPr>
            <p:cNvPr id="338" name="모서리가 둥근 직사각형 337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42" name="그룹 341"/>
          <p:cNvGrpSpPr/>
          <p:nvPr/>
        </p:nvGrpSpPr>
        <p:grpSpPr>
          <a:xfrm>
            <a:off x="7380312" y="3302764"/>
            <a:ext cx="528424" cy="205090"/>
            <a:chOff x="3428206" y="926500"/>
            <a:chExt cx="559160" cy="168676"/>
          </a:xfrm>
        </p:grpSpPr>
        <p:sp>
          <p:nvSpPr>
            <p:cNvPr id="343" name="모서리가 둥근 직사각형 342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76</a:t>
              </a:r>
              <a:endParaRPr lang="ko-KR" altLang="en-US" sz="1050" dirty="0"/>
            </a:p>
          </p:txBody>
        </p:sp>
        <p:sp>
          <p:nvSpPr>
            <p:cNvPr id="344" name="모서리가 둥근 직사각형 343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45" name="그룹 344"/>
          <p:cNvGrpSpPr/>
          <p:nvPr/>
        </p:nvGrpSpPr>
        <p:grpSpPr>
          <a:xfrm>
            <a:off x="8028384" y="3302764"/>
            <a:ext cx="528424" cy="205090"/>
            <a:chOff x="3428206" y="926500"/>
            <a:chExt cx="559160" cy="168676"/>
          </a:xfrm>
        </p:grpSpPr>
        <p:sp>
          <p:nvSpPr>
            <p:cNvPr id="346" name="모서리가 둥근 직사각형 345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88</a:t>
              </a:r>
              <a:endParaRPr lang="ko-KR" altLang="en-US" sz="1050" dirty="0"/>
            </a:p>
          </p:txBody>
        </p:sp>
        <p:sp>
          <p:nvSpPr>
            <p:cNvPr id="347" name="모서리가 둥근 직사각형 346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grpSp>
        <p:nvGrpSpPr>
          <p:cNvPr id="348" name="그룹 347"/>
          <p:cNvGrpSpPr/>
          <p:nvPr/>
        </p:nvGrpSpPr>
        <p:grpSpPr>
          <a:xfrm>
            <a:off x="8556808" y="3302764"/>
            <a:ext cx="528424" cy="205090"/>
            <a:chOff x="3428206" y="926500"/>
            <a:chExt cx="559160" cy="168676"/>
          </a:xfrm>
        </p:grpSpPr>
        <p:sp>
          <p:nvSpPr>
            <p:cNvPr id="349" name="모서리가 둥근 직사각형 348"/>
            <p:cNvSpPr/>
            <p:nvPr/>
          </p:nvSpPr>
          <p:spPr>
            <a:xfrm>
              <a:off x="3428206" y="926500"/>
              <a:ext cx="355830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98</a:t>
              </a:r>
              <a:endParaRPr lang="ko-KR" altLang="en-US" sz="1050" dirty="0"/>
            </a:p>
          </p:txBody>
        </p:sp>
        <p:sp>
          <p:nvSpPr>
            <p:cNvPr id="350" name="모서리가 둥근 직사각형 349"/>
            <p:cNvSpPr/>
            <p:nvPr/>
          </p:nvSpPr>
          <p:spPr>
            <a:xfrm>
              <a:off x="3784035" y="926500"/>
              <a:ext cx="203331" cy="16867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sp>
        <p:nvSpPr>
          <p:cNvPr id="352" name="모서리가 둥근 직사각형 351"/>
          <p:cNvSpPr/>
          <p:nvPr/>
        </p:nvSpPr>
        <p:spPr>
          <a:xfrm>
            <a:off x="1451785" y="2502863"/>
            <a:ext cx="336271" cy="20509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11</a:t>
            </a:r>
            <a:endParaRPr lang="ko-KR" altLang="en-US" sz="1050" dirty="0"/>
          </a:p>
        </p:txBody>
      </p:sp>
      <p:sp>
        <p:nvSpPr>
          <p:cNvPr id="355" name="모서리가 둥근 직사각형 354"/>
          <p:cNvSpPr/>
          <p:nvPr/>
        </p:nvSpPr>
        <p:spPr>
          <a:xfrm>
            <a:off x="1788056" y="2502863"/>
            <a:ext cx="336271" cy="20509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25</a:t>
            </a:r>
            <a:endParaRPr lang="ko-KR" altLang="en-US" sz="1050" dirty="0"/>
          </a:p>
        </p:txBody>
      </p:sp>
      <p:sp>
        <p:nvSpPr>
          <p:cNvPr id="358" name="모서리가 둥근 직사각형 357"/>
          <p:cNvSpPr/>
          <p:nvPr/>
        </p:nvSpPr>
        <p:spPr>
          <a:xfrm>
            <a:off x="4192867" y="2488808"/>
            <a:ext cx="336271" cy="20509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r>
              <a:rPr lang="en-US" altLang="ko-KR" sz="1050" dirty="0" smtClean="0"/>
              <a:t>0</a:t>
            </a:r>
            <a:endParaRPr lang="ko-KR" altLang="en-US" sz="1050" dirty="0"/>
          </a:p>
        </p:txBody>
      </p:sp>
      <p:sp>
        <p:nvSpPr>
          <p:cNvPr id="361" name="모서리가 둥근 직사각형 360"/>
          <p:cNvSpPr/>
          <p:nvPr/>
        </p:nvSpPr>
        <p:spPr>
          <a:xfrm>
            <a:off x="4524360" y="2488808"/>
            <a:ext cx="336271" cy="20509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50</a:t>
            </a:r>
            <a:endParaRPr lang="ko-KR" altLang="en-US" sz="1050" dirty="0"/>
          </a:p>
        </p:txBody>
      </p:sp>
      <p:sp>
        <p:nvSpPr>
          <p:cNvPr id="364" name="모서리가 둥근 직사각형 363"/>
          <p:cNvSpPr/>
          <p:nvPr/>
        </p:nvSpPr>
        <p:spPr>
          <a:xfrm>
            <a:off x="7164288" y="2499742"/>
            <a:ext cx="336271" cy="20509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76</a:t>
            </a:r>
            <a:endParaRPr lang="ko-KR" altLang="en-US" sz="1050" dirty="0"/>
          </a:p>
        </p:txBody>
      </p:sp>
      <p:sp>
        <p:nvSpPr>
          <p:cNvPr id="367" name="모서리가 둥근 직사각형 366"/>
          <p:cNvSpPr/>
          <p:nvPr/>
        </p:nvSpPr>
        <p:spPr>
          <a:xfrm>
            <a:off x="7494728" y="2499742"/>
            <a:ext cx="336271" cy="20509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88</a:t>
            </a:r>
            <a:endParaRPr lang="ko-KR" altLang="en-US" sz="1050" dirty="0"/>
          </a:p>
        </p:txBody>
      </p:sp>
      <p:sp>
        <p:nvSpPr>
          <p:cNvPr id="370" name="모서리가 둥근 직사각형 369"/>
          <p:cNvSpPr/>
          <p:nvPr/>
        </p:nvSpPr>
        <p:spPr>
          <a:xfrm>
            <a:off x="4188089" y="1635646"/>
            <a:ext cx="336271" cy="20509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30</a:t>
            </a:r>
            <a:endParaRPr lang="ko-KR" altLang="en-US" sz="1050" dirty="0"/>
          </a:p>
        </p:txBody>
      </p:sp>
      <p:sp>
        <p:nvSpPr>
          <p:cNvPr id="373" name="모서리가 둥근 직사각형 372"/>
          <p:cNvSpPr/>
          <p:nvPr/>
        </p:nvSpPr>
        <p:spPr>
          <a:xfrm>
            <a:off x="4524360" y="1635646"/>
            <a:ext cx="336271" cy="20509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70</a:t>
            </a:r>
            <a:endParaRPr lang="ko-KR" altLang="en-US" sz="105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788058" y="1840736"/>
            <a:ext cx="2400630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화살표 연결선 374"/>
          <p:cNvCxnSpPr/>
          <p:nvPr/>
        </p:nvCxnSpPr>
        <p:spPr>
          <a:xfrm flipH="1">
            <a:off x="4524360" y="1840736"/>
            <a:ext cx="1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화살표 연결선 375"/>
          <p:cNvCxnSpPr/>
          <p:nvPr/>
        </p:nvCxnSpPr>
        <p:spPr>
          <a:xfrm>
            <a:off x="4860145" y="1840736"/>
            <a:ext cx="2304442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직선 화살표 연결선 376"/>
          <p:cNvCxnSpPr/>
          <p:nvPr/>
        </p:nvCxnSpPr>
        <p:spPr>
          <a:xfrm flipH="1">
            <a:off x="611560" y="2715766"/>
            <a:ext cx="840225" cy="5869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직선 화살표 연결선 377"/>
          <p:cNvCxnSpPr/>
          <p:nvPr/>
        </p:nvCxnSpPr>
        <p:spPr>
          <a:xfrm>
            <a:off x="1790564" y="2704832"/>
            <a:ext cx="0" cy="5979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화살표 연결선 378"/>
          <p:cNvCxnSpPr/>
          <p:nvPr/>
        </p:nvCxnSpPr>
        <p:spPr>
          <a:xfrm>
            <a:off x="2119313" y="2707481"/>
            <a:ext cx="652487" cy="5952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화살표 연결선 379"/>
          <p:cNvCxnSpPr/>
          <p:nvPr/>
        </p:nvCxnSpPr>
        <p:spPr>
          <a:xfrm flipH="1">
            <a:off x="3660265" y="2695575"/>
            <a:ext cx="535498" cy="5962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화살표 연결선 380"/>
          <p:cNvCxnSpPr/>
          <p:nvPr/>
        </p:nvCxnSpPr>
        <p:spPr>
          <a:xfrm>
            <a:off x="4529138" y="2688903"/>
            <a:ext cx="331493" cy="6029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화살표 연결선 381"/>
          <p:cNvCxnSpPr/>
          <p:nvPr/>
        </p:nvCxnSpPr>
        <p:spPr>
          <a:xfrm>
            <a:off x="4855369" y="2690813"/>
            <a:ext cx="1204431" cy="6010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화살표 연결선 382"/>
          <p:cNvCxnSpPr/>
          <p:nvPr/>
        </p:nvCxnSpPr>
        <p:spPr>
          <a:xfrm flipH="1">
            <a:off x="7020272" y="2715766"/>
            <a:ext cx="144017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화살표 연결선 383"/>
          <p:cNvCxnSpPr/>
          <p:nvPr/>
        </p:nvCxnSpPr>
        <p:spPr>
          <a:xfrm>
            <a:off x="7500559" y="2715766"/>
            <a:ext cx="162305" cy="5874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화살표 연결선 384"/>
          <p:cNvCxnSpPr/>
          <p:nvPr/>
        </p:nvCxnSpPr>
        <p:spPr>
          <a:xfrm>
            <a:off x="7832725" y="2708275"/>
            <a:ext cx="724083" cy="5835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299" idx="3"/>
            <a:endCxn id="304" idx="1"/>
          </p:cNvCxnSpPr>
          <p:nvPr/>
        </p:nvCxnSpPr>
        <p:spPr>
          <a:xfrm>
            <a:off x="1139984" y="3405309"/>
            <a:ext cx="1196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308" idx="3"/>
            <a:endCxn id="316" idx="1"/>
          </p:cNvCxnSpPr>
          <p:nvPr/>
        </p:nvCxnSpPr>
        <p:spPr>
          <a:xfrm>
            <a:off x="2316480" y="3405309"/>
            <a:ext cx="1429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317" idx="3"/>
            <a:endCxn id="319" idx="1"/>
          </p:cNvCxnSpPr>
          <p:nvPr/>
        </p:nvCxnSpPr>
        <p:spPr>
          <a:xfrm>
            <a:off x="2987824" y="3405309"/>
            <a:ext cx="1440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323" idx="3"/>
            <a:endCxn id="325" idx="1"/>
          </p:cNvCxnSpPr>
          <p:nvPr/>
        </p:nvCxnSpPr>
        <p:spPr>
          <a:xfrm>
            <a:off x="4188688" y="3405309"/>
            <a:ext cx="14303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329" idx="3"/>
            <a:endCxn id="331" idx="1"/>
          </p:cNvCxnSpPr>
          <p:nvPr/>
        </p:nvCxnSpPr>
        <p:spPr>
          <a:xfrm>
            <a:off x="5388569" y="3405309"/>
            <a:ext cx="14280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335" idx="3"/>
            <a:endCxn id="337" idx="1"/>
          </p:cNvCxnSpPr>
          <p:nvPr/>
        </p:nvCxnSpPr>
        <p:spPr>
          <a:xfrm>
            <a:off x="6588224" y="3405309"/>
            <a:ext cx="1440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338" idx="3"/>
            <a:endCxn id="343" idx="1"/>
          </p:cNvCxnSpPr>
          <p:nvPr/>
        </p:nvCxnSpPr>
        <p:spPr>
          <a:xfrm>
            <a:off x="7260664" y="3405309"/>
            <a:ext cx="1196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344" idx="3"/>
            <a:endCxn id="346" idx="1"/>
          </p:cNvCxnSpPr>
          <p:nvPr/>
        </p:nvCxnSpPr>
        <p:spPr>
          <a:xfrm>
            <a:off x="7908736" y="3405309"/>
            <a:ext cx="1196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8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44182</TotalTime>
  <Words>91</Words>
  <Application>Microsoft Office PowerPoint</Application>
  <PresentationFormat>화면 슬라이드 쇼(16:9)</PresentationFormat>
  <Paragraphs>88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B Tree</vt:lpstr>
      <vt:lpstr>B+ Tree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5706</cp:revision>
  <dcterms:created xsi:type="dcterms:W3CDTF">2006-10-05T04:04:58Z</dcterms:created>
  <dcterms:modified xsi:type="dcterms:W3CDTF">2018-01-30T03:38:39Z</dcterms:modified>
</cp:coreProperties>
</file>