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5" r:id="rId2"/>
    <p:sldId id="393" r:id="rId3"/>
    <p:sldId id="396" r:id="rId4"/>
    <p:sldId id="397" r:id="rId5"/>
    <p:sldId id="39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2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5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Clone Mount NS</a:t>
            </a:r>
            <a:endParaRPr lang="ko-KR" altLang="en-US" dirty="0"/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C5FFF679-6812-46A2-B87B-39B03848852F}"/>
              </a:ext>
            </a:extLst>
          </p:cNvPr>
          <p:cNvSpPr/>
          <p:nvPr/>
        </p:nvSpPr>
        <p:spPr>
          <a:xfrm>
            <a:off x="2026082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D8586F78-47EA-4F20-80A6-807A498C62EF}"/>
              </a:ext>
            </a:extLst>
          </p:cNvPr>
          <p:cNvSpPr/>
          <p:nvPr/>
        </p:nvSpPr>
        <p:spPr>
          <a:xfrm>
            <a:off x="1165048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5F655E9C-70C5-4B34-959D-6FC141D74122}"/>
              </a:ext>
            </a:extLst>
          </p:cNvPr>
          <p:cNvSpPr/>
          <p:nvPr/>
        </p:nvSpPr>
        <p:spPr>
          <a:xfrm>
            <a:off x="2887116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D34028C3-4C6E-4C95-BAB2-B6A99E44B1D9}"/>
              </a:ext>
            </a:extLst>
          </p:cNvPr>
          <p:cNvSpPr/>
          <p:nvPr/>
        </p:nvSpPr>
        <p:spPr>
          <a:xfrm>
            <a:off x="34082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B9E2FBFE-2948-4F38-87B2-70625A3523F2}"/>
              </a:ext>
            </a:extLst>
          </p:cNvPr>
          <p:cNvSpPr/>
          <p:nvPr/>
        </p:nvSpPr>
        <p:spPr>
          <a:xfrm>
            <a:off x="1436691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8C5FCA-53CA-464A-AB6A-73B8CC3B85A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15955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A8A1E7-9929-4716-8E2D-78EA453A3F87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456599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509F21-E6D4-440B-9938-4A6D1BD3CC3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771346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E2EB08-5A9D-422B-AC41-262386C4D6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595566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24">
            <a:extLst>
              <a:ext uri="{FF2B5EF4-FFF2-40B4-BE49-F238E27FC236}">
                <a16:creationId xmlns:a16="http://schemas.microsoft.com/office/drawing/2014/main" id="{23ADDF91-7201-4D7B-96D4-18EC9E9A833B}"/>
              </a:ext>
            </a:extLst>
          </p:cNvPr>
          <p:cNvSpPr/>
          <p:nvPr/>
        </p:nvSpPr>
        <p:spPr>
          <a:xfrm>
            <a:off x="7026329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39" name="모서리가 둥근 직사각형 24">
            <a:extLst>
              <a:ext uri="{FF2B5EF4-FFF2-40B4-BE49-F238E27FC236}">
                <a16:creationId xmlns:a16="http://schemas.microsoft.com/office/drawing/2014/main" id="{0127C7A2-B34F-49A0-B0BD-719D1E54F890}"/>
              </a:ext>
            </a:extLst>
          </p:cNvPr>
          <p:cNvSpPr/>
          <p:nvPr/>
        </p:nvSpPr>
        <p:spPr>
          <a:xfrm>
            <a:off x="6165295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350E7B06-5C87-456E-8A8F-6A699AD666FD}"/>
              </a:ext>
            </a:extLst>
          </p:cNvPr>
          <p:cNvSpPr/>
          <p:nvPr/>
        </p:nvSpPr>
        <p:spPr>
          <a:xfrm>
            <a:off x="7887363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41" name="모서리가 둥근 직사각형 24">
            <a:extLst>
              <a:ext uri="{FF2B5EF4-FFF2-40B4-BE49-F238E27FC236}">
                <a16:creationId xmlns:a16="http://schemas.microsoft.com/office/drawing/2014/main" id="{6E1DE8EA-3837-421E-A134-C1D52AC18737}"/>
              </a:ext>
            </a:extLst>
          </p:cNvPr>
          <p:cNvSpPr/>
          <p:nvPr/>
        </p:nvSpPr>
        <p:spPr>
          <a:xfrm>
            <a:off x="5341075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2" name="모서리가 둥근 직사각형 24">
            <a:extLst>
              <a:ext uri="{FF2B5EF4-FFF2-40B4-BE49-F238E27FC236}">
                <a16:creationId xmlns:a16="http://schemas.microsoft.com/office/drawing/2014/main" id="{99AD22FD-B2A7-4C33-9014-C15D62C75340}"/>
              </a:ext>
            </a:extLst>
          </p:cNvPr>
          <p:cNvSpPr/>
          <p:nvPr/>
        </p:nvSpPr>
        <p:spPr>
          <a:xfrm>
            <a:off x="643693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C2B692-E7C5-4333-9C2F-E09FE2AFFB6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95813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747DE1-5E00-443F-BA12-8ED99C3B6F7C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745684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650DDE-9070-4B92-9D9E-FC762530F84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5771593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ACCCC1-8B61-4504-B678-5F553ECB566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595813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DA38A2F-786D-4810-9C52-F10203BEF77E}"/>
              </a:ext>
            </a:extLst>
          </p:cNvPr>
          <p:cNvSpPr/>
          <p:nvPr/>
        </p:nvSpPr>
        <p:spPr>
          <a:xfrm>
            <a:off x="5251768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C1C47D-99E8-42C7-9975-C2ED2606BB14}"/>
              </a:ext>
            </a:extLst>
          </p:cNvPr>
          <p:cNvSpPr/>
          <p:nvPr/>
        </p:nvSpPr>
        <p:spPr>
          <a:xfrm>
            <a:off x="25152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D20F3A-205A-4014-9581-3BC687931A7F}"/>
              </a:ext>
            </a:extLst>
          </p:cNvPr>
          <p:cNvSpPr/>
          <p:nvPr/>
        </p:nvSpPr>
        <p:spPr>
          <a:xfrm>
            <a:off x="6091942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67FCD41-C76C-4834-A549-EBB974BA9926}"/>
              </a:ext>
            </a:extLst>
          </p:cNvPr>
          <p:cNvSpPr/>
          <p:nvPr/>
        </p:nvSpPr>
        <p:spPr>
          <a:xfrm>
            <a:off x="1092334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E05C85C-DDEE-4A98-A856-47E0D75A308E}"/>
              </a:ext>
            </a:extLst>
          </p:cNvPr>
          <p:cNvSpPr/>
          <p:nvPr/>
        </p:nvSpPr>
        <p:spPr>
          <a:xfrm>
            <a:off x="4224229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21">
            <a:extLst>
              <a:ext uri="{FF2B5EF4-FFF2-40B4-BE49-F238E27FC236}">
                <a16:creationId xmlns:a16="http://schemas.microsoft.com/office/drawing/2014/main" id="{C3ED757D-CDA3-4B14-8621-D2635DF150BE}"/>
              </a:ext>
            </a:extLst>
          </p:cNvPr>
          <p:cNvSpPr/>
          <p:nvPr/>
        </p:nvSpPr>
        <p:spPr>
          <a:xfrm>
            <a:off x="3692846" y="2849330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Clone </a:t>
            </a:r>
          </a:p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Mount NS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9C788109-3F94-4149-B053-FCC9A436120E}"/>
              </a:ext>
            </a:extLst>
          </p:cNvPr>
          <p:cNvSpPr/>
          <p:nvPr/>
        </p:nvSpPr>
        <p:spPr>
          <a:xfrm flipV="1">
            <a:off x="1331640" y="3465905"/>
            <a:ext cx="4968551" cy="633364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21">
            <a:extLst>
              <a:ext uri="{FF2B5EF4-FFF2-40B4-BE49-F238E27FC236}">
                <a16:creationId xmlns:a16="http://schemas.microsoft.com/office/drawing/2014/main" id="{B8C99C31-B2A5-4014-BB4E-763E21F88BD9}"/>
              </a:ext>
            </a:extLst>
          </p:cNvPr>
          <p:cNvSpPr/>
          <p:nvPr/>
        </p:nvSpPr>
        <p:spPr>
          <a:xfrm>
            <a:off x="2974093" y="4111612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791EBA59-1D67-4310-BD85-F2BB0D3BF5E0}"/>
              </a:ext>
            </a:extLst>
          </p:cNvPr>
          <p:cNvSpPr/>
          <p:nvPr/>
        </p:nvSpPr>
        <p:spPr>
          <a:xfrm>
            <a:off x="2483769" y="1182551"/>
            <a:ext cx="4968551" cy="669119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21">
            <a:extLst>
              <a:ext uri="{FF2B5EF4-FFF2-40B4-BE49-F238E27FC236}">
                <a16:creationId xmlns:a16="http://schemas.microsoft.com/office/drawing/2014/main" id="{34BDDF28-9918-42A9-BA12-8B2F927CF1A5}"/>
              </a:ext>
            </a:extLst>
          </p:cNvPr>
          <p:cNvSpPr/>
          <p:nvPr/>
        </p:nvSpPr>
        <p:spPr>
          <a:xfrm>
            <a:off x="4139952" y="938426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1">
            <a:extLst>
              <a:ext uri="{FF2B5EF4-FFF2-40B4-BE49-F238E27FC236}">
                <a16:creationId xmlns:a16="http://schemas.microsoft.com/office/drawing/2014/main" id="{86AC1266-5C4F-42EB-BE3A-6BFABFE001CE}"/>
              </a:ext>
            </a:extLst>
          </p:cNvPr>
          <p:cNvSpPr/>
          <p:nvPr/>
        </p:nvSpPr>
        <p:spPr>
          <a:xfrm>
            <a:off x="1711173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1">
            <a:extLst>
              <a:ext uri="{FF2B5EF4-FFF2-40B4-BE49-F238E27FC236}">
                <a16:creationId xmlns:a16="http://schemas.microsoft.com/office/drawing/2014/main" id="{4BCBEB5A-AEE0-4F29-8656-8FF0AE3C3B30}"/>
              </a:ext>
            </a:extLst>
          </p:cNvPr>
          <p:cNvSpPr/>
          <p:nvPr/>
        </p:nvSpPr>
        <p:spPr>
          <a:xfrm>
            <a:off x="7460970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Slave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1">
            <a:extLst>
              <a:ext uri="{FF2B5EF4-FFF2-40B4-BE49-F238E27FC236}">
                <a16:creationId xmlns:a16="http://schemas.microsoft.com/office/drawing/2014/main" id="{ED6F36F8-5980-4AD7-9F9A-A9B2EFE04407}"/>
              </a:ext>
            </a:extLst>
          </p:cNvPr>
          <p:cNvSpPr/>
          <p:nvPr/>
        </p:nvSpPr>
        <p:spPr>
          <a:xfrm>
            <a:off x="631053" y="3785434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21">
            <a:extLst>
              <a:ext uri="{FF2B5EF4-FFF2-40B4-BE49-F238E27FC236}">
                <a16:creationId xmlns:a16="http://schemas.microsoft.com/office/drawing/2014/main" id="{63DBFAC5-81D3-4F29-B186-A6EFD526043B}"/>
              </a:ext>
            </a:extLst>
          </p:cNvPr>
          <p:cNvSpPr/>
          <p:nvPr/>
        </p:nvSpPr>
        <p:spPr>
          <a:xfrm>
            <a:off x="6300191" y="3785434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Slave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Bind Mount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973C38-1CCF-41B0-973F-A7E864DB7A87}"/>
              </a:ext>
            </a:extLst>
          </p:cNvPr>
          <p:cNvSpPr/>
          <p:nvPr/>
        </p:nvSpPr>
        <p:spPr>
          <a:xfrm>
            <a:off x="461089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C5FFF679-6812-46A2-B87B-39B03848852F}"/>
              </a:ext>
            </a:extLst>
          </p:cNvPr>
          <p:cNvSpPr/>
          <p:nvPr/>
        </p:nvSpPr>
        <p:spPr>
          <a:xfrm>
            <a:off x="1850213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D8586F78-47EA-4F20-80A6-807A498C62EF}"/>
              </a:ext>
            </a:extLst>
          </p:cNvPr>
          <p:cNvSpPr/>
          <p:nvPr/>
        </p:nvSpPr>
        <p:spPr>
          <a:xfrm>
            <a:off x="989179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5F655E9C-70C5-4B34-959D-6FC141D74122}"/>
              </a:ext>
            </a:extLst>
          </p:cNvPr>
          <p:cNvSpPr/>
          <p:nvPr/>
        </p:nvSpPr>
        <p:spPr>
          <a:xfrm>
            <a:off x="2711247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 dirty="0"/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D34028C3-4C6E-4C95-BAB2-B6A99E44B1D9}"/>
              </a:ext>
            </a:extLst>
          </p:cNvPr>
          <p:cNvSpPr/>
          <p:nvPr/>
        </p:nvSpPr>
        <p:spPr>
          <a:xfrm>
            <a:off x="164959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B9E2FBFE-2948-4F38-87B2-70625A3523F2}"/>
              </a:ext>
            </a:extLst>
          </p:cNvPr>
          <p:cNvSpPr/>
          <p:nvPr/>
        </p:nvSpPr>
        <p:spPr>
          <a:xfrm>
            <a:off x="1260822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8C5FCA-53CA-464A-AB6A-73B8CC3B85A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1419697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A8A1E7-9929-4716-8E2D-78EA453A3F87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280730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509F21-E6D4-440B-9938-4A6D1BD3CC3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595477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E2EB08-5A9D-422B-AC41-262386C4D6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419697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7B83EFE7-5D4C-45C5-A948-AEC3A62554A7}"/>
              </a:ext>
            </a:extLst>
          </p:cNvPr>
          <p:cNvSpPr/>
          <p:nvPr/>
        </p:nvSpPr>
        <p:spPr>
          <a:xfrm>
            <a:off x="6395148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  <a:endParaRPr lang="ko-KR" altLang="en-US" sz="1600" dirty="0"/>
          </a:p>
        </p:txBody>
      </p:sp>
      <p:sp>
        <p:nvSpPr>
          <p:cNvPr id="45" name="모서리가 둥근 직사각형 24">
            <a:extLst>
              <a:ext uri="{FF2B5EF4-FFF2-40B4-BE49-F238E27FC236}">
                <a16:creationId xmlns:a16="http://schemas.microsoft.com/office/drawing/2014/main" id="{9DFE087D-EEAC-4E2D-898A-3F6074218258}"/>
              </a:ext>
            </a:extLst>
          </p:cNvPr>
          <p:cNvSpPr/>
          <p:nvPr/>
        </p:nvSpPr>
        <p:spPr>
          <a:xfrm>
            <a:off x="5534114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 dirty="0"/>
          </a:p>
        </p:txBody>
      </p:sp>
      <p:sp>
        <p:nvSpPr>
          <p:cNvPr id="46" name="모서리가 둥근 직사각형 24">
            <a:extLst>
              <a:ext uri="{FF2B5EF4-FFF2-40B4-BE49-F238E27FC236}">
                <a16:creationId xmlns:a16="http://schemas.microsoft.com/office/drawing/2014/main" id="{1B0E039B-947F-493B-88B0-1AF4907E7D28}"/>
              </a:ext>
            </a:extLst>
          </p:cNvPr>
          <p:cNvSpPr/>
          <p:nvPr/>
        </p:nvSpPr>
        <p:spPr>
          <a:xfrm>
            <a:off x="7256182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 dirty="0"/>
          </a:p>
        </p:txBody>
      </p:sp>
      <p:sp>
        <p:nvSpPr>
          <p:cNvPr id="47" name="모서리가 둥근 직사각형 24">
            <a:extLst>
              <a:ext uri="{FF2B5EF4-FFF2-40B4-BE49-F238E27FC236}">
                <a16:creationId xmlns:a16="http://schemas.microsoft.com/office/drawing/2014/main" id="{14952608-9553-46B0-96B3-F0CE86B2788E}"/>
              </a:ext>
            </a:extLst>
          </p:cNvPr>
          <p:cNvSpPr/>
          <p:nvPr/>
        </p:nvSpPr>
        <p:spPr>
          <a:xfrm>
            <a:off x="4709894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8" name="모서리가 둥근 직사각형 24">
            <a:extLst>
              <a:ext uri="{FF2B5EF4-FFF2-40B4-BE49-F238E27FC236}">
                <a16:creationId xmlns:a16="http://schemas.microsoft.com/office/drawing/2014/main" id="{06EB5902-BE67-4F24-8E77-399ABE8458E7}"/>
              </a:ext>
            </a:extLst>
          </p:cNvPr>
          <p:cNvSpPr/>
          <p:nvPr/>
        </p:nvSpPr>
        <p:spPr>
          <a:xfrm>
            <a:off x="5805757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1D238C-EEA9-400B-BDA5-92D0E2F06109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5964632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14CDC4-1127-42F3-8757-BAD7BA51DD7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68256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79AF79-D2E1-4015-A046-66EADD3AAEDC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140412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24">
            <a:extLst>
              <a:ext uri="{FF2B5EF4-FFF2-40B4-BE49-F238E27FC236}">
                <a16:creationId xmlns:a16="http://schemas.microsoft.com/office/drawing/2014/main" id="{AC7B4238-40C7-4021-93B3-7B5B86BAEEDB}"/>
              </a:ext>
            </a:extLst>
          </p:cNvPr>
          <p:cNvSpPr/>
          <p:nvPr/>
        </p:nvSpPr>
        <p:spPr>
          <a:xfrm>
            <a:off x="6901620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53" name="모서리가 둥근 직사각형 24">
            <a:extLst>
              <a:ext uri="{FF2B5EF4-FFF2-40B4-BE49-F238E27FC236}">
                <a16:creationId xmlns:a16="http://schemas.microsoft.com/office/drawing/2014/main" id="{5C698A58-0722-4D1F-82AF-DB5F1B1C9666}"/>
              </a:ext>
            </a:extLst>
          </p:cNvPr>
          <p:cNvSpPr/>
          <p:nvPr/>
        </p:nvSpPr>
        <p:spPr>
          <a:xfrm>
            <a:off x="7997482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BA5471-6480-4E8A-B708-753243823767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5964632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0755E4-A0CF-452A-A8F3-24F94F7F4E52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7332137" y="2871444"/>
            <a:ext cx="354562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640FA89-1633-4F14-9E2E-9A049B7BED56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7686700" y="2871444"/>
            <a:ext cx="74130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8F5D081-F9AF-400E-8DD8-3AE66C9250E8}"/>
              </a:ext>
            </a:extLst>
          </p:cNvPr>
          <p:cNvSpPr/>
          <p:nvPr/>
        </p:nvSpPr>
        <p:spPr>
          <a:xfrm>
            <a:off x="3810170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D534E0-5396-4898-8EF4-15177A76F9E5}"/>
              </a:ext>
            </a:extLst>
          </p:cNvPr>
          <p:cNvCxnSpPr>
            <a:cxnSpLocks/>
          </p:cNvCxnSpPr>
          <p:nvPr/>
        </p:nvCxnSpPr>
        <p:spPr>
          <a:xfrm>
            <a:off x="1930183" y="2641938"/>
            <a:ext cx="705563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21">
            <a:extLst>
              <a:ext uri="{FF2B5EF4-FFF2-40B4-BE49-F238E27FC236}">
                <a16:creationId xmlns:a16="http://schemas.microsoft.com/office/drawing/2014/main" id="{9ABB294A-E0F2-4427-A5CA-00191EED5072}"/>
              </a:ext>
            </a:extLst>
          </p:cNvPr>
          <p:cNvSpPr/>
          <p:nvPr/>
        </p:nvSpPr>
        <p:spPr>
          <a:xfrm>
            <a:off x="1691680" y="2791111"/>
            <a:ext cx="1174139" cy="240610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Bind Mount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D5DFF-77A3-4AD5-9916-33883F8BA4C3}"/>
              </a:ext>
            </a:extLst>
          </p:cNvPr>
          <p:cNvSpPr/>
          <p:nvPr/>
        </p:nvSpPr>
        <p:spPr>
          <a:xfrm>
            <a:off x="6825665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D617ED38-5F46-426B-AB60-5B26AA010FC9}"/>
              </a:ext>
            </a:extLst>
          </p:cNvPr>
          <p:cNvSpPr/>
          <p:nvPr/>
        </p:nvSpPr>
        <p:spPr>
          <a:xfrm flipV="1">
            <a:off x="5669932" y="3465907"/>
            <a:ext cx="2221578" cy="628064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1">
            <a:extLst>
              <a:ext uri="{FF2B5EF4-FFF2-40B4-BE49-F238E27FC236}">
                <a16:creationId xmlns:a16="http://schemas.microsoft.com/office/drawing/2014/main" id="{F00F5C20-4AA3-433C-BE76-F4252B0B55ED}"/>
              </a:ext>
            </a:extLst>
          </p:cNvPr>
          <p:cNvSpPr/>
          <p:nvPr/>
        </p:nvSpPr>
        <p:spPr>
          <a:xfrm>
            <a:off x="5940925" y="4114994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21">
            <a:extLst>
              <a:ext uri="{FF2B5EF4-FFF2-40B4-BE49-F238E27FC236}">
                <a16:creationId xmlns:a16="http://schemas.microsoft.com/office/drawing/2014/main" id="{86A0ED81-8BFE-4127-A167-74ADC21C839C}"/>
              </a:ext>
            </a:extLst>
          </p:cNvPr>
          <p:cNvSpPr/>
          <p:nvPr/>
        </p:nvSpPr>
        <p:spPr>
          <a:xfrm>
            <a:off x="4897337" y="379734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21">
            <a:extLst>
              <a:ext uri="{FF2B5EF4-FFF2-40B4-BE49-F238E27FC236}">
                <a16:creationId xmlns:a16="http://schemas.microsoft.com/office/drawing/2014/main" id="{4019B14C-2E2B-4C7A-8BA0-D599FB14833F}"/>
              </a:ext>
            </a:extLst>
          </p:cNvPr>
          <p:cNvSpPr/>
          <p:nvPr/>
        </p:nvSpPr>
        <p:spPr>
          <a:xfrm>
            <a:off x="7890703" y="379734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Slave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9B04B34-782B-4839-9DFD-3AD09D524AAD}"/>
              </a:ext>
            </a:extLst>
          </p:cNvPr>
          <p:cNvSpPr/>
          <p:nvPr/>
        </p:nvSpPr>
        <p:spPr>
          <a:xfrm>
            <a:off x="67631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Forward Propagation</a:t>
            </a:r>
            <a:endParaRPr lang="ko-KR" altLang="en-US" dirty="0"/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C5FFF679-6812-46A2-B87B-39B03848852F}"/>
              </a:ext>
            </a:extLst>
          </p:cNvPr>
          <p:cNvSpPr/>
          <p:nvPr/>
        </p:nvSpPr>
        <p:spPr>
          <a:xfrm>
            <a:off x="2026082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D8586F78-47EA-4F20-80A6-807A498C62EF}"/>
              </a:ext>
            </a:extLst>
          </p:cNvPr>
          <p:cNvSpPr/>
          <p:nvPr/>
        </p:nvSpPr>
        <p:spPr>
          <a:xfrm>
            <a:off x="1165048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5F655E9C-70C5-4B34-959D-6FC141D74122}"/>
              </a:ext>
            </a:extLst>
          </p:cNvPr>
          <p:cNvSpPr/>
          <p:nvPr/>
        </p:nvSpPr>
        <p:spPr>
          <a:xfrm>
            <a:off x="2887116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D34028C3-4C6E-4C95-BAB2-B6A99E44B1D9}"/>
              </a:ext>
            </a:extLst>
          </p:cNvPr>
          <p:cNvSpPr/>
          <p:nvPr/>
        </p:nvSpPr>
        <p:spPr>
          <a:xfrm>
            <a:off x="34082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B9E2FBFE-2948-4F38-87B2-70625A3523F2}"/>
              </a:ext>
            </a:extLst>
          </p:cNvPr>
          <p:cNvSpPr/>
          <p:nvPr/>
        </p:nvSpPr>
        <p:spPr>
          <a:xfrm>
            <a:off x="1436691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8C5FCA-53CA-464A-AB6A-73B8CC3B85A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15955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A8A1E7-9929-4716-8E2D-78EA453A3F87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2456599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509F21-E6D4-440B-9938-4A6D1BD3CC3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771346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E2EB08-5A9D-422B-AC41-262386C4D6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595566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24">
            <a:extLst>
              <a:ext uri="{FF2B5EF4-FFF2-40B4-BE49-F238E27FC236}">
                <a16:creationId xmlns:a16="http://schemas.microsoft.com/office/drawing/2014/main" id="{23ADDF91-7201-4D7B-96D4-18EC9E9A833B}"/>
              </a:ext>
            </a:extLst>
          </p:cNvPr>
          <p:cNvSpPr/>
          <p:nvPr/>
        </p:nvSpPr>
        <p:spPr>
          <a:xfrm>
            <a:off x="7026329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39" name="모서리가 둥근 직사각형 24">
            <a:extLst>
              <a:ext uri="{FF2B5EF4-FFF2-40B4-BE49-F238E27FC236}">
                <a16:creationId xmlns:a16="http://schemas.microsoft.com/office/drawing/2014/main" id="{0127C7A2-B34F-49A0-B0BD-719D1E54F890}"/>
              </a:ext>
            </a:extLst>
          </p:cNvPr>
          <p:cNvSpPr/>
          <p:nvPr/>
        </p:nvSpPr>
        <p:spPr>
          <a:xfrm>
            <a:off x="6165295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350E7B06-5C87-456E-8A8F-6A699AD666FD}"/>
              </a:ext>
            </a:extLst>
          </p:cNvPr>
          <p:cNvSpPr/>
          <p:nvPr/>
        </p:nvSpPr>
        <p:spPr>
          <a:xfrm>
            <a:off x="7887363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41" name="모서리가 둥근 직사각형 24">
            <a:extLst>
              <a:ext uri="{FF2B5EF4-FFF2-40B4-BE49-F238E27FC236}">
                <a16:creationId xmlns:a16="http://schemas.microsoft.com/office/drawing/2014/main" id="{6E1DE8EA-3837-421E-A134-C1D52AC18737}"/>
              </a:ext>
            </a:extLst>
          </p:cNvPr>
          <p:cNvSpPr/>
          <p:nvPr/>
        </p:nvSpPr>
        <p:spPr>
          <a:xfrm>
            <a:off x="5341075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2" name="모서리가 둥근 직사각형 24">
            <a:extLst>
              <a:ext uri="{FF2B5EF4-FFF2-40B4-BE49-F238E27FC236}">
                <a16:creationId xmlns:a16="http://schemas.microsoft.com/office/drawing/2014/main" id="{99AD22FD-B2A7-4C33-9014-C15D62C75340}"/>
              </a:ext>
            </a:extLst>
          </p:cNvPr>
          <p:cNvSpPr/>
          <p:nvPr/>
        </p:nvSpPr>
        <p:spPr>
          <a:xfrm>
            <a:off x="643693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C2B692-E7C5-4333-9C2F-E09FE2AFFB6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95813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747DE1-5E00-443F-BA12-8ED99C3B6F7C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745684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650DDE-9070-4B92-9D9E-FC762530F84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5771593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ACCCC1-8B61-4504-B678-5F553ECB566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595813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DA38A2F-786D-4810-9C52-F10203BEF77E}"/>
              </a:ext>
            </a:extLst>
          </p:cNvPr>
          <p:cNvSpPr/>
          <p:nvPr/>
        </p:nvSpPr>
        <p:spPr>
          <a:xfrm>
            <a:off x="5251768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C1C47D-99E8-42C7-9975-C2ED2606BB14}"/>
              </a:ext>
            </a:extLst>
          </p:cNvPr>
          <p:cNvSpPr/>
          <p:nvPr/>
        </p:nvSpPr>
        <p:spPr>
          <a:xfrm>
            <a:off x="25152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D20F3A-205A-4014-9581-3BC687931A7F}"/>
              </a:ext>
            </a:extLst>
          </p:cNvPr>
          <p:cNvSpPr/>
          <p:nvPr/>
        </p:nvSpPr>
        <p:spPr>
          <a:xfrm>
            <a:off x="6091942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67FCD41-C76C-4834-A549-EBB974BA9926}"/>
              </a:ext>
            </a:extLst>
          </p:cNvPr>
          <p:cNvSpPr/>
          <p:nvPr/>
        </p:nvSpPr>
        <p:spPr>
          <a:xfrm>
            <a:off x="1092334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E05C85C-DDEE-4A98-A856-47E0D75A308E}"/>
              </a:ext>
            </a:extLst>
          </p:cNvPr>
          <p:cNvSpPr/>
          <p:nvPr/>
        </p:nvSpPr>
        <p:spPr>
          <a:xfrm>
            <a:off x="4224229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21">
            <a:extLst>
              <a:ext uri="{FF2B5EF4-FFF2-40B4-BE49-F238E27FC236}">
                <a16:creationId xmlns:a16="http://schemas.microsoft.com/office/drawing/2014/main" id="{C3ED757D-CDA3-4B14-8621-D2635DF150BE}"/>
              </a:ext>
            </a:extLst>
          </p:cNvPr>
          <p:cNvSpPr/>
          <p:nvPr/>
        </p:nvSpPr>
        <p:spPr>
          <a:xfrm>
            <a:off x="3692846" y="2849330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Clone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 NS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791EBA59-1D67-4310-BD85-F2BB0D3BF5E0}"/>
              </a:ext>
            </a:extLst>
          </p:cNvPr>
          <p:cNvSpPr/>
          <p:nvPr/>
        </p:nvSpPr>
        <p:spPr>
          <a:xfrm>
            <a:off x="2483769" y="1182551"/>
            <a:ext cx="4968551" cy="669119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21">
            <a:extLst>
              <a:ext uri="{FF2B5EF4-FFF2-40B4-BE49-F238E27FC236}">
                <a16:creationId xmlns:a16="http://schemas.microsoft.com/office/drawing/2014/main" id="{34BDDF28-9918-42A9-BA12-8B2F927CF1A5}"/>
              </a:ext>
            </a:extLst>
          </p:cNvPr>
          <p:cNvSpPr/>
          <p:nvPr/>
        </p:nvSpPr>
        <p:spPr>
          <a:xfrm>
            <a:off x="4139952" y="938426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1">
            <a:extLst>
              <a:ext uri="{FF2B5EF4-FFF2-40B4-BE49-F238E27FC236}">
                <a16:creationId xmlns:a16="http://schemas.microsoft.com/office/drawing/2014/main" id="{86AC1266-5C4F-42EB-BE3A-6BFABFE001CE}"/>
              </a:ext>
            </a:extLst>
          </p:cNvPr>
          <p:cNvSpPr/>
          <p:nvPr/>
        </p:nvSpPr>
        <p:spPr>
          <a:xfrm>
            <a:off x="1639165" y="1269620"/>
            <a:ext cx="916612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Master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1">
            <a:extLst>
              <a:ext uri="{FF2B5EF4-FFF2-40B4-BE49-F238E27FC236}">
                <a16:creationId xmlns:a16="http://schemas.microsoft.com/office/drawing/2014/main" id="{4BCBEB5A-AEE0-4F29-8656-8FF0AE3C3B30}"/>
              </a:ext>
            </a:extLst>
          </p:cNvPr>
          <p:cNvSpPr/>
          <p:nvPr/>
        </p:nvSpPr>
        <p:spPr>
          <a:xfrm>
            <a:off x="7460970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Slave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A233B-E442-4500-9FBE-7DF50ACE58BF}"/>
              </a:ext>
            </a:extLst>
          </p:cNvPr>
          <p:cNvSpPr/>
          <p:nvPr/>
        </p:nvSpPr>
        <p:spPr>
          <a:xfrm>
            <a:off x="4042082" y="2663909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B0208C-55F1-445D-8236-32BC11228C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27584" y="2211710"/>
            <a:ext cx="337464" cy="4302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21">
            <a:extLst>
              <a:ext uri="{FF2B5EF4-FFF2-40B4-BE49-F238E27FC236}">
                <a16:creationId xmlns:a16="http://schemas.microsoft.com/office/drawing/2014/main" id="{B106780F-FB0B-4192-B27C-40548F5A783B}"/>
              </a:ext>
            </a:extLst>
          </p:cNvPr>
          <p:cNvSpPr/>
          <p:nvPr/>
        </p:nvSpPr>
        <p:spPr>
          <a:xfrm>
            <a:off x="139390" y="2057242"/>
            <a:ext cx="760202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764E9AA-B6CE-4815-8445-161120B3D2D1}"/>
              </a:ext>
            </a:extLst>
          </p:cNvPr>
          <p:cNvSpPr/>
          <p:nvPr/>
        </p:nvSpPr>
        <p:spPr>
          <a:xfrm>
            <a:off x="827584" y="204072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0B07BB-0FB1-4CB9-AB94-E2C6C89D0012}"/>
              </a:ext>
            </a:extLst>
          </p:cNvPr>
          <p:cNvCxnSpPr>
            <a:cxnSpLocks/>
          </p:cNvCxnSpPr>
          <p:nvPr/>
        </p:nvCxnSpPr>
        <p:spPr>
          <a:xfrm>
            <a:off x="2419786" y="3489067"/>
            <a:ext cx="2828670" cy="1878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7C305E6-CAF6-4040-9F2D-5C4F0CD3DD61}"/>
              </a:ext>
            </a:extLst>
          </p:cNvPr>
          <p:cNvSpPr/>
          <p:nvPr/>
        </p:nvSpPr>
        <p:spPr>
          <a:xfrm>
            <a:off x="2399080" y="324268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21">
            <a:extLst>
              <a:ext uri="{FF2B5EF4-FFF2-40B4-BE49-F238E27FC236}">
                <a16:creationId xmlns:a16="http://schemas.microsoft.com/office/drawing/2014/main" id="{0C2283B0-D847-4BE9-A38B-37D89C8455B9}"/>
              </a:ext>
            </a:extLst>
          </p:cNvPr>
          <p:cNvSpPr/>
          <p:nvPr/>
        </p:nvSpPr>
        <p:spPr>
          <a:xfrm>
            <a:off x="2771800" y="3271322"/>
            <a:ext cx="204558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Forward Propagation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5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Receive Propagation</a:t>
            </a:r>
            <a:endParaRPr lang="ko-KR" altLang="en-US" dirty="0"/>
          </a:p>
        </p:txBody>
      </p:sp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id="{B954018F-B621-43EC-9B4B-94C3E912AE90}"/>
              </a:ext>
            </a:extLst>
          </p:cNvPr>
          <p:cNvSpPr/>
          <p:nvPr/>
        </p:nvSpPr>
        <p:spPr>
          <a:xfrm>
            <a:off x="2026082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9FC3989A-06D6-45A0-BE24-BAA8973AB41A}"/>
              </a:ext>
            </a:extLst>
          </p:cNvPr>
          <p:cNvSpPr/>
          <p:nvPr/>
        </p:nvSpPr>
        <p:spPr>
          <a:xfrm>
            <a:off x="1165048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45" name="모서리가 둥근 직사각형 24">
            <a:extLst>
              <a:ext uri="{FF2B5EF4-FFF2-40B4-BE49-F238E27FC236}">
                <a16:creationId xmlns:a16="http://schemas.microsoft.com/office/drawing/2014/main" id="{8B1E990C-400E-47E2-94F2-39A707947435}"/>
              </a:ext>
            </a:extLst>
          </p:cNvPr>
          <p:cNvSpPr/>
          <p:nvPr/>
        </p:nvSpPr>
        <p:spPr>
          <a:xfrm>
            <a:off x="2887116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46" name="모서리가 둥근 직사각형 24">
            <a:extLst>
              <a:ext uri="{FF2B5EF4-FFF2-40B4-BE49-F238E27FC236}">
                <a16:creationId xmlns:a16="http://schemas.microsoft.com/office/drawing/2014/main" id="{D30948FE-6286-4949-BDD9-C8FE07C8F080}"/>
              </a:ext>
            </a:extLst>
          </p:cNvPr>
          <p:cNvSpPr/>
          <p:nvPr/>
        </p:nvSpPr>
        <p:spPr>
          <a:xfrm>
            <a:off x="34082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47" name="모서리가 둥근 직사각형 24">
            <a:extLst>
              <a:ext uri="{FF2B5EF4-FFF2-40B4-BE49-F238E27FC236}">
                <a16:creationId xmlns:a16="http://schemas.microsoft.com/office/drawing/2014/main" id="{7150ADDB-1530-4DAA-8D9B-679E152EA62E}"/>
              </a:ext>
            </a:extLst>
          </p:cNvPr>
          <p:cNvSpPr/>
          <p:nvPr/>
        </p:nvSpPr>
        <p:spPr>
          <a:xfrm>
            <a:off x="1436691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C38F96-A19D-45CF-A788-7C7769E6963D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flipH="1">
            <a:off x="159556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D3D829A-8B3B-4C16-9B63-8B5B1E1D861A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2456599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6C210FE-91B3-4023-B67D-0114A9D420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771346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F6F468B-B92B-4C3B-8C99-9AF6C03755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1595566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24">
            <a:extLst>
              <a:ext uri="{FF2B5EF4-FFF2-40B4-BE49-F238E27FC236}">
                <a16:creationId xmlns:a16="http://schemas.microsoft.com/office/drawing/2014/main" id="{ABB2F0A2-ECC5-4EA5-8D8D-CB38ED0817EB}"/>
              </a:ext>
            </a:extLst>
          </p:cNvPr>
          <p:cNvSpPr/>
          <p:nvPr/>
        </p:nvSpPr>
        <p:spPr>
          <a:xfrm>
            <a:off x="7026329" y="1563638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/</a:t>
            </a:r>
          </a:p>
          <a:p>
            <a:pPr algn="ctr"/>
            <a:r>
              <a:rPr lang="en-US" altLang="ko-KR" sz="1200"/>
              <a:t>/dev/sda</a:t>
            </a:r>
          </a:p>
        </p:txBody>
      </p:sp>
      <p:sp>
        <p:nvSpPr>
          <p:cNvPr id="53" name="모서리가 둥근 직사각형 24">
            <a:extLst>
              <a:ext uri="{FF2B5EF4-FFF2-40B4-BE49-F238E27FC236}">
                <a16:creationId xmlns:a16="http://schemas.microsoft.com/office/drawing/2014/main" id="{A63A2441-FD95-482A-9C97-1BECC4AA868D}"/>
              </a:ext>
            </a:extLst>
          </p:cNvPr>
          <p:cNvSpPr/>
          <p:nvPr/>
        </p:nvSpPr>
        <p:spPr>
          <a:xfrm>
            <a:off x="6165295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</a:p>
          <a:p>
            <a:pPr algn="ctr"/>
            <a:r>
              <a:rPr lang="en-US" altLang="ko-KR" sz="1200"/>
              <a:t>/dev/sdb </a:t>
            </a:r>
            <a:endParaRPr lang="ko-KR" altLang="en-US" sz="1200" dirty="0"/>
          </a:p>
        </p:txBody>
      </p:sp>
      <p:sp>
        <p:nvSpPr>
          <p:cNvPr id="54" name="모서리가 둥근 직사각형 24">
            <a:extLst>
              <a:ext uri="{FF2B5EF4-FFF2-40B4-BE49-F238E27FC236}">
                <a16:creationId xmlns:a16="http://schemas.microsoft.com/office/drawing/2014/main" id="{F15C06D8-1E40-4F9A-995E-B84A474907DA}"/>
              </a:ext>
            </a:extLst>
          </p:cNvPr>
          <p:cNvSpPr/>
          <p:nvPr/>
        </p:nvSpPr>
        <p:spPr>
          <a:xfrm>
            <a:off x="7887363" y="2412432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</a:p>
        </p:txBody>
      </p:sp>
      <p:sp>
        <p:nvSpPr>
          <p:cNvPr id="55" name="모서리가 둥근 직사각형 24">
            <a:extLst>
              <a:ext uri="{FF2B5EF4-FFF2-40B4-BE49-F238E27FC236}">
                <a16:creationId xmlns:a16="http://schemas.microsoft.com/office/drawing/2014/main" id="{F12F6D1B-0119-4C6E-82A9-F0EEB06C9980}"/>
              </a:ext>
            </a:extLst>
          </p:cNvPr>
          <p:cNvSpPr/>
          <p:nvPr/>
        </p:nvSpPr>
        <p:spPr>
          <a:xfrm>
            <a:off x="5341075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 dirty="0"/>
          </a:p>
        </p:txBody>
      </p:sp>
      <p:sp>
        <p:nvSpPr>
          <p:cNvPr id="56" name="모서리가 둥근 직사각형 24">
            <a:extLst>
              <a:ext uri="{FF2B5EF4-FFF2-40B4-BE49-F238E27FC236}">
                <a16:creationId xmlns:a16="http://schemas.microsoft.com/office/drawing/2014/main" id="{1D6FDAA3-FFEF-47A5-9D68-0D3DF4376B5E}"/>
              </a:ext>
            </a:extLst>
          </p:cNvPr>
          <p:cNvSpPr/>
          <p:nvPr/>
        </p:nvSpPr>
        <p:spPr>
          <a:xfrm>
            <a:off x="6436938" y="3261227"/>
            <a:ext cx="861034" cy="459012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0D96C72-E09E-4F69-A3AE-5426EB2A3A8B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6595813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6262C7-88F7-4FB0-A5BA-2E62DEEFFA0F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7456846" y="2022650"/>
            <a:ext cx="861034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C817AB-0AED-4C25-A533-AF67C635FC37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5771593" y="2871444"/>
            <a:ext cx="824220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ADDE4DD-E223-462E-A5FF-560D18D9FAA0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6595813" y="2871444"/>
            <a:ext cx="271643" cy="38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F327FD-E19A-4619-BDAB-C4FB58E741D2}"/>
              </a:ext>
            </a:extLst>
          </p:cNvPr>
          <p:cNvSpPr/>
          <p:nvPr/>
        </p:nvSpPr>
        <p:spPr>
          <a:xfrm>
            <a:off x="5251768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986A198-03CD-42AB-A6B2-1FBF629F47DE}"/>
              </a:ext>
            </a:extLst>
          </p:cNvPr>
          <p:cNvSpPr/>
          <p:nvPr/>
        </p:nvSpPr>
        <p:spPr>
          <a:xfrm>
            <a:off x="251520" y="2343204"/>
            <a:ext cx="2138823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96A4A7-0CCC-4A74-87F2-DF0378262656}"/>
              </a:ext>
            </a:extLst>
          </p:cNvPr>
          <p:cNvSpPr/>
          <p:nvPr/>
        </p:nvSpPr>
        <p:spPr>
          <a:xfrm>
            <a:off x="6091942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4F998B-DB22-4AB3-A997-E4063A503AE0}"/>
              </a:ext>
            </a:extLst>
          </p:cNvPr>
          <p:cNvSpPr/>
          <p:nvPr/>
        </p:nvSpPr>
        <p:spPr>
          <a:xfrm>
            <a:off x="1092334" y="1498046"/>
            <a:ext cx="2728530" cy="1438990"/>
          </a:xfrm>
          <a:prstGeom prst="roundRect">
            <a:avLst>
              <a:gd name="adj" fmla="val 107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9CE5FCDD-A3DE-4D28-994C-A7904C3CF910}"/>
              </a:ext>
            </a:extLst>
          </p:cNvPr>
          <p:cNvSpPr/>
          <p:nvPr/>
        </p:nvSpPr>
        <p:spPr>
          <a:xfrm>
            <a:off x="4224229" y="2523549"/>
            <a:ext cx="626207" cy="236779"/>
          </a:xfrm>
          <a:prstGeom prst="rightArrow">
            <a:avLst>
              <a:gd name="adj1" fmla="val 50000"/>
              <a:gd name="adj2" fmla="val 765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21">
            <a:extLst>
              <a:ext uri="{FF2B5EF4-FFF2-40B4-BE49-F238E27FC236}">
                <a16:creationId xmlns:a16="http://schemas.microsoft.com/office/drawing/2014/main" id="{123A65E1-D5C8-42D1-8A59-228CCC1703E2}"/>
              </a:ext>
            </a:extLst>
          </p:cNvPr>
          <p:cNvSpPr/>
          <p:nvPr/>
        </p:nvSpPr>
        <p:spPr>
          <a:xfrm>
            <a:off x="3692846" y="2849330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Clone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 NS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ACA1291E-0E0A-4861-8DE2-C4292C0F5939}"/>
              </a:ext>
            </a:extLst>
          </p:cNvPr>
          <p:cNvSpPr/>
          <p:nvPr/>
        </p:nvSpPr>
        <p:spPr>
          <a:xfrm>
            <a:off x="2483769" y="1182551"/>
            <a:ext cx="4968551" cy="669119"/>
          </a:xfrm>
          <a:prstGeom prst="arc">
            <a:avLst>
              <a:gd name="adj1" fmla="val 10831015"/>
              <a:gd name="adj2" fmla="val 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21">
            <a:extLst>
              <a:ext uri="{FF2B5EF4-FFF2-40B4-BE49-F238E27FC236}">
                <a16:creationId xmlns:a16="http://schemas.microsoft.com/office/drawing/2014/main" id="{FF38D564-09C3-453B-87BE-6ADFE485888E}"/>
              </a:ext>
            </a:extLst>
          </p:cNvPr>
          <p:cNvSpPr/>
          <p:nvPr/>
        </p:nvSpPr>
        <p:spPr>
          <a:xfrm>
            <a:off x="4139952" y="938426"/>
            <a:ext cx="168364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Shared Subtree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21">
            <a:extLst>
              <a:ext uri="{FF2B5EF4-FFF2-40B4-BE49-F238E27FC236}">
                <a16:creationId xmlns:a16="http://schemas.microsoft.com/office/drawing/2014/main" id="{4A70736F-AD1A-468A-895A-953B647E598A}"/>
              </a:ext>
            </a:extLst>
          </p:cNvPr>
          <p:cNvSpPr/>
          <p:nvPr/>
        </p:nvSpPr>
        <p:spPr>
          <a:xfrm>
            <a:off x="1687272" y="1269620"/>
            <a:ext cx="820398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Master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1">
            <a:extLst>
              <a:ext uri="{FF2B5EF4-FFF2-40B4-BE49-F238E27FC236}">
                <a16:creationId xmlns:a16="http://schemas.microsoft.com/office/drawing/2014/main" id="{2882D50B-3A0B-4EFC-89C3-9719AAF604ED}"/>
              </a:ext>
            </a:extLst>
          </p:cNvPr>
          <p:cNvSpPr/>
          <p:nvPr/>
        </p:nvSpPr>
        <p:spPr>
          <a:xfrm>
            <a:off x="7460970" y="1269620"/>
            <a:ext cx="772595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Slave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C66557E-3EF6-4086-9206-6F31B9A264F3}"/>
              </a:ext>
            </a:extLst>
          </p:cNvPr>
          <p:cNvSpPr/>
          <p:nvPr/>
        </p:nvSpPr>
        <p:spPr>
          <a:xfrm>
            <a:off x="4042082" y="2663909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0F8F87-FE26-45D0-BFC5-D11D1EFDA08A}"/>
              </a:ext>
            </a:extLst>
          </p:cNvPr>
          <p:cNvCxnSpPr>
            <a:cxnSpLocks/>
          </p:cNvCxnSpPr>
          <p:nvPr/>
        </p:nvCxnSpPr>
        <p:spPr>
          <a:xfrm>
            <a:off x="5836258" y="2211710"/>
            <a:ext cx="337464" cy="4302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21">
            <a:extLst>
              <a:ext uri="{FF2B5EF4-FFF2-40B4-BE49-F238E27FC236}">
                <a16:creationId xmlns:a16="http://schemas.microsoft.com/office/drawing/2014/main" id="{207B6E3B-283B-4729-AD2F-BFBC564FF48C}"/>
              </a:ext>
            </a:extLst>
          </p:cNvPr>
          <p:cNvSpPr/>
          <p:nvPr/>
        </p:nvSpPr>
        <p:spPr>
          <a:xfrm>
            <a:off x="5148064" y="2057242"/>
            <a:ext cx="760202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A89995E-E0AE-48D3-A793-F0FD2D7B55B6}"/>
              </a:ext>
            </a:extLst>
          </p:cNvPr>
          <p:cNvSpPr/>
          <p:nvPr/>
        </p:nvSpPr>
        <p:spPr>
          <a:xfrm>
            <a:off x="5836258" y="204072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EF823B1-C1EC-4FD6-BDCD-0C79E56473DB}"/>
              </a:ext>
            </a:extLst>
          </p:cNvPr>
          <p:cNvCxnSpPr>
            <a:cxnSpLocks/>
          </p:cNvCxnSpPr>
          <p:nvPr/>
        </p:nvCxnSpPr>
        <p:spPr>
          <a:xfrm>
            <a:off x="2419786" y="3489067"/>
            <a:ext cx="2828670" cy="1878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FF3E2ED-0C3E-433D-9772-C82CD1B197A8}"/>
              </a:ext>
            </a:extLst>
          </p:cNvPr>
          <p:cNvSpPr/>
          <p:nvPr/>
        </p:nvSpPr>
        <p:spPr>
          <a:xfrm>
            <a:off x="5018897" y="3242682"/>
            <a:ext cx="231782" cy="242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4" name="모서리가 둥근 직사각형 21">
            <a:extLst>
              <a:ext uri="{FF2B5EF4-FFF2-40B4-BE49-F238E27FC236}">
                <a16:creationId xmlns:a16="http://schemas.microsoft.com/office/drawing/2014/main" id="{C5019E90-785B-488B-9B74-2246962748C5}"/>
              </a:ext>
            </a:extLst>
          </p:cNvPr>
          <p:cNvSpPr/>
          <p:nvPr/>
        </p:nvSpPr>
        <p:spPr>
          <a:xfrm>
            <a:off x="2771800" y="3271322"/>
            <a:ext cx="2045584" cy="226476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Receive Propagation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25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44327</TotalTime>
  <Words>154</Words>
  <Application>Microsoft Office PowerPoint</Application>
  <PresentationFormat>화면 슬라이드 쇼(16:9)</PresentationFormat>
  <Paragraphs>96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Clone Mount NS</vt:lpstr>
      <vt:lpstr>Bind Mount</vt:lpstr>
      <vt:lpstr>Forward Propagation</vt:lpstr>
      <vt:lpstr>Receive Propagation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5239</cp:revision>
  <dcterms:created xsi:type="dcterms:W3CDTF">2006-10-05T04:04:58Z</dcterms:created>
  <dcterms:modified xsi:type="dcterms:W3CDTF">2019-10-23T14:56:55Z</dcterms:modified>
</cp:coreProperties>
</file>