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4" r:id="rId2"/>
    <p:sldId id="385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1402" autoAdjust="0"/>
  </p:normalViewPr>
  <p:slideViewPr>
    <p:cSldViewPr>
      <p:cViewPr>
        <p:scale>
          <a:sx n="150" d="100"/>
          <a:sy n="150" d="100"/>
        </p:scale>
        <p:origin x="-732" y="-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Seccomp</a:t>
            </a:r>
            <a:r>
              <a:rPr lang="en-US" altLang="ko-KR" smtClean="0"/>
              <a:t> Hook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28" y="2406830"/>
            <a:ext cx="2376264" cy="668976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Interrupt Vector Table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19872" y="2406830"/>
            <a:ext cx="2376264" cy="668976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Software Interrupt Handler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16216" y="2406830"/>
            <a:ext cx="2376264" cy="668976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 Call Function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17" idx="3"/>
            <a:endCxn id="18" idx="1"/>
          </p:cNvCxnSpPr>
          <p:nvPr/>
        </p:nvCxnSpPr>
        <p:spPr>
          <a:xfrm>
            <a:off x="2699792" y="2741318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8" idx="3"/>
            <a:endCxn id="20" idx="1"/>
          </p:cNvCxnSpPr>
          <p:nvPr/>
        </p:nvCxnSpPr>
        <p:spPr>
          <a:xfrm>
            <a:off x="5796136" y="2741318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7" idx="0"/>
          </p:cNvCxnSpPr>
          <p:nvPr/>
        </p:nvCxnSpPr>
        <p:spPr>
          <a:xfrm>
            <a:off x="1511660" y="1707654"/>
            <a:ext cx="0" cy="699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601530" y="3075806"/>
            <a:ext cx="0" cy="555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259632" y="1831297"/>
            <a:ext cx="2088232" cy="380413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System Call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63888" y="3579862"/>
            <a:ext cx="2088232" cy="380413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Seccomp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Seccomp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8164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Process Sandboxing Facility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800" b="1" dirty="0" smtClean="0">
                <a:sym typeface="Wingdings" pitchFamily="2" charset="2"/>
              </a:rPr>
              <a:t> System Call Filtering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ym typeface="Wingdings" pitchFamily="2" charset="2"/>
              </a:rPr>
              <a:t>2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 smtClean="0">
                <a:sym typeface="Wingdings" pitchFamily="2" charset="2"/>
              </a:rPr>
              <a:t>Mode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ym typeface="Wingdings" pitchFamily="2" charset="2"/>
              </a:rPr>
              <a:t>Strict : exit(2), </a:t>
            </a:r>
            <a:r>
              <a:rPr lang="en-US" altLang="ko-KR" sz="1400" dirty="0" err="1" smtClean="0">
                <a:sym typeface="Wingdings" pitchFamily="2" charset="2"/>
              </a:rPr>
              <a:t>sigreturn</a:t>
            </a:r>
            <a:r>
              <a:rPr lang="en-US" altLang="ko-KR" sz="1400" dirty="0" smtClean="0">
                <a:sym typeface="Wingdings" pitchFamily="2" charset="2"/>
              </a:rPr>
              <a:t>(2), read(2), write(2) 4</a:t>
            </a:r>
            <a:r>
              <a:rPr lang="ko-KR" altLang="en-US" sz="1400" dirty="0" smtClean="0">
                <a:sym typeface="Wingdings" pitchFamily="2" charset="2"/>
              </a:rPr>
              <a:t>가지 </a:t>
            </a:r>
            <a:r>
              <a:rPr lang="en-US" altLang="ko-KR" sz="1400" dirty="0" smtClean="0">
                <a:sym typeface="Wingdings" pitchFamily="2" charset="2"/>
              </a:rPr>
              <a:t>System Call</a:t>
            </a:r>
            <a:r>
              <a:rPr lang="ko-KR" altLang="en-US" sz="1400" dirty="0" smtClean="0">
                <a:sym typeface="Wingdings" pitchFamily="2" charset="2"/>
              </a:rPr>
              <a:t>만 허용</a:t>
            </a:r>
            <a:r>
              <a:rPr lang="en-US" altLang="ko-KR" sz="1400" dirty="0" smtClean="0">
                <a:sym typeface="Wingdings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ym typeface="Wingdings" pitchFamily="2" charset="2"/>
              </a:rPr>
              <a:t>Filter : Profile </a:t>
            </a:r>
            <a:r>
              <a:rPr lang="ko-KR" altLang="en-US" sz="1400" dirty="0" smtClean="0">
                <a:sym typeface="Wingdings" pitchFamily="2" charset="2"/>
              </a:rPr>
              <a:t>파일에 설정된 </a:t>
            </a:r>
            <a:r>
              <a:rPr lang="en-US" altLang="ko-KR" sz="1400" dirty="0" smtClean="0">
                <a:sym typeface="Wingdings" pitchFamily="2" charset="2"/>
              </a:rPr>
              <a:t>System Call</a:t>
            </a:r>
            <a:r>
              <a:rPr lang="ko-KR" altLang="en-US" sz="1400" dirty="0" smtClean="0">
                <a:sym typeface="Wingdings" pitchFamily="2" charset="2"/>
              </a:rPr>
              <a:t>만 허용</a:t>
            </a:r>
            <a:r>
              <a:rPr lang="en-US" altLang="ko-KR" sz="1400" dirty="0" smtClean="0">
                <a:sym typeface="Wingdings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err="1" smtClean="0">
                <a:sym typeface="Wingdings" pitchFamily="2" charset="2"/>
              </a:rPr>
              <a:t>prctl</a:t>
            </a:r>
            <a:r>
              <a:rPr lang="en-US" altLang="ko-KR" sz="1800" dirty="0" smtClean="0">
                <a:sym typeface="Wingdings" pitchFamily="2" charset="2"/>
              </a:rPr>
              <a:t>(2) System Call</a:t>
            </a:r>
            <a:r>
              <a:rPr lang="ko-KR" altLang="en-US" sz="1800" dirty="0" smtClean="0">
                <a:sym typeface="Wingdings" pitchFamily="2" charset="2"/>
              </a:rPr>
              <a:t>을 이용하여 조작</a:t>
            </a:r>
            <a:r>
              <a:rPr lang="en-US" altLang="ko-KR" sz="1800" dirty="0" smtClean="0">
                <a:sym typeface="Wingdings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/>
              <a:t>prctl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PR_SET_SECCOMP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SECCOMP_MODE_STRICT</a:t>
            </a:r>
            <a:r>
              <a:rPr lang="en-US" altLang="ko-KR" sz="1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/>
              <a:t>prctl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PR_SET_SECCOMP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SECCOMP_MODE_FILTER</a:t>
            </a:r>
            <a:r>
              <a:rPr lang="en-US" altLang="ko-KR" sz="1400" dirty="0"/>
              <a:t>, </a:t>
            </a:r>
            <a:r>
              <a:rPr lang="en-US" altLang="ko-KR" sz="1400" b="1" dirty="0"/>
              <a:t>filter</a:t>
            </a:r>
            <a:r>
              <a:rPr lang="en-US" altLang="ko-KR" sz="1400" dirty="0" smtClean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800" b="1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b="1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194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40947</TotalTime>
  <Words>20</Words>
  <Application>Microsoft Office PowerPoint</Application>
  <PresentationFormat>화면 슬라이드 쇼(16:9)</PresentationFormat>
  <Paragraphs>19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Seccomp Hook</vt:lpstr>
      <vt:lpstr>Seccomp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5105</cp:revision>
  <dcterms:created xsi:type="dcterms:W3CDTF">2006-10-05T04:04:58Z</dcterms:created>
  <dcterms:modified xsi:type="dcterms:W3CDTF">2017-06-19T23:20:09Z</dcterms:modified>
</cp:coreProperties>
</file>