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6" r:id="rId2"/>
    <p:sldId id="367" r:id="rId3"/>
    <p:sldId id="374" r:id="rId4"/>
    <p:sldId id="376" r:id="rId5"/>
    <p:sldId id="370" r:id="rId6"/>
    <p:sldId id="372" r:id="rId7"/>
    <p:sldId id="375" r:id="rId8"/>
    <p:sldId id="371" r:id="rId9"/>
    <p:sldId id="368" r:id="rId10"/>
    <p:sldId id="36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 autoAdjust="0"/>
    <p:restoredTop sz="91463" autoAdjust="0"/>
  </p:normalViewPr>
  <p:slideViewPr>
    <p:cSldViewPr>
      <p:cViewPr>
        <p:scale>
          <a:sx n="197" d="100"/>
          <a:sy n="197" d="100"/>
        </p:scale>
        <p:origin x="784" y="9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2965889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Hadoop YARN</a:t>
            </a:r>
            <a:endParaRPr lang="ko-KR" altLang="en-US" sz="12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444280" y="3619560"/>
            <a:ext cx="1406204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Spark Standalone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444279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SQL</a:t>
            </a:r>
            <a:endParaRPr lang="ko-KR" altLang="en-US" sz="12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262726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Java</a:t>
            </a:r>
            <a:endParaRPr lang="ko-KR" altLang="en-US" sz="12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3810250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Scala</a:t>
            </a:r>
            <a:endParaRPr lang="ko-KR" altLang="en-US" sz="12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993236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Python</a:t>
            </a:r>
            <a:endParaRPr lang="ko-KR" altLang="en-US" sz="12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615631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</a:t>
            </a:r>
            <a:endParaRPr lang="ko-KR" altLang="en-US" sz="12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439988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Mesos</a:t>
            </a:r>
            <a:endParaRPr lang="ko-KR" altLang="en-US" sz="12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2965889" y="4169118"/>
            <a:ext cx="1252691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Kubernetes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439987" y="2167079"/>
            <a:ext cx="1707306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Spark SQL</a:t>
            </a:r>
          </a:p>
          <a:p>
            <a:pPr algn="ctr"/>
            <a:r>
              <a:rPr lang="en-US" altLang="ko-KR" sz="1100" b="1"/>
              <a:t>(Dataframe, Dataset)</a:t>
            </a:r>
            <a:endParaRPr lang="ko-KR" altLang="en-US" sz="1100" b="1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378408" y="915566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3249946" y="2167079"/>
            <a:ext cx="967420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MLlib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4320021" y="2167079"/>
            <a:ext cx="1346429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GraphX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769105" y="2166915"/>
            <a:ext cx="1471677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Streaming</a:t>
            </a:r>
          </a:p>
          <a:p>
            <a:pPr algn="ctr"/>
            <a:r>
              <a:rPr lang="en-US" altLang="ko-KR" sz="1100" b="1"/>
              <a:t>(Dstream)</a:t>
            </a:r>
            <a:endParaRPr lang="ko-KR" altLang="en-US" sz="1100" b="1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378408" y="1837583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1369276" y="2758847"/>
            <a:ext cx="5957393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Spark Core (RDD)</a:t>
            </a:r>
            <a:endParaRPr lang="ko-KR" altLang="en-US" sz="12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555427" y="1336919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Kafka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555427" y="1810405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Flume</a:t>
            </a:r>
            <a:endParaRPr lang="ko-KR" altLang="en-US" sz="12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555427" y="2297673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555427" y="2760820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ZeroMQ</a:t>
            </a:r>
            <a:endParaRPr lang="ko-KR" altLang="en-US" sz="12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555427" y="3220862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Kinesis</a:t>
            </a:r>
            <a:endParaRPr lang="ko-KR" altLang="en-US" sz="1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474020" y="1011712"/>
            <a:ext cx="1583128" cy="2674850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240781" y="2349137"/>
            <a:ext cx="23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378408" y="3277313"/>
            <a:ext cx="2911696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4355976" y="3277313"/>
            <a:ext cx="2970693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963356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Gluster FS</a:t>
            </a:r>
            <a:endParaRPr lang="ko-KR" altLang="en-US" sz="12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4441747" y="3619560"/>
            <a:ext cx="1251478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5138220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S3</a:t>
            </a:r>
            <a:endParaRPr lang="ko-KR" altLang="en-US" sz="12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7388AB-C31F-5F32-4987-A2E3058C6393}"/>
              </a:ext>
            </a:extLst>
          </p:cNvPr>
          <p:cNvSpPr/>
          <p:nvPr/>
        </p:nvSpPr>
        <p:spPr>
          <a:xfrm>
            <a:off x="259284" y="1467664"/>
            <a:ext cx="979537" cy="1762945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99FBC897-2B4C-C713-8C20-9E0AF73EEF9D}"/>
              </a:ext>
            </a:extLst>
          </p:cNvPr>
          <p:cNvSpPr/>
          <p:nvPr/>
        </p:nvSpPr>
        <p:spPr>
          <a:xfrm>
            <a:off x="323528" y="2305964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JDBC</a:t>
            </a:r>
            <a:endParaRPr lang="ko-KR" altLang="en-US" sz="12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011E322F-2A62-B7AF-1AF4-65C4A4E7EFBD}"/>
              </a:ext>
            </a:extLst>
          </p:cNvPr>
          <p:cNvSpPr/>
          <p:nvPr/>
        </p:nvSpPr>
        <p:spPr>
          <a:xfrm>
            <a:off x="323528" y="2778872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ODBC</a:t>
            </a:r>
            <a:endParaRPr lang="ko-KR" altLang="en-US" sz="1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E1DE73-294D-FA95-9AE2-EB5FB123D78F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1238821" y="2349137"/>
            <a:ext cx="201166" cy="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32241-8C89-712F-762F-C949639F06F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2834256" y="3123290"/>
            <a:ext cx="1513717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C88FD-50DA-C3D8-7842-2EED3C99B733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4347973" y="3123290"/>
            <a:ext cx="1493350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79F63-F80A-9633-0329-00ED741FF38D}"/>
              </a:ext>
            </a:extLst>
          </p:cNvPr>
          <p:cNvCxnSpPr>
            <a:cxnSpLocks/>
          </p:cNvCxnSpPr>
          <p:nvPr/>
        </p:nvCxnSpPr>
        <p:spPr>
          <a:xfrm>
            <a:off x="4067944" y="1683754"/>
            <a:ext cx="0" cy="15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D56546-B099-748E-068F-3DE06E036BB8}"/>
              </a:ext>
            </a:extLst>
          </p:cNvPr>
          <p:cNvCxnSpPr>
            <a:cxnSpLocks/>
          </p:cNvCxnSpPr>
          <p:nvPr/>
        </p:nvCxnSpPr>
        <p:spPr>
          <a:xfrm flipH="1">
            <a:off x="4644008" y="1683754"/>
            <a:ext cx="4566" cy="1075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">
            <a:extLst>
              <a:ext uri="{FF2B5EF4-FFF2-40B4-BE49-F238E27FC236}">
                <a16:creationId xmlns:a16="http://schemas.microsoft.com/office/drawing/2014/main" id="{405C07A8-315C-B607-F907-A3B1C3A36B26}"/>
              </a:ext>
            </a:extLst>
          </p:cNvPr>
          <p:cNvSpPr/>
          <p:nvPr/>
        </p:nvSpPr>
        <p:spPr>
          <a:xfrm>
            <a:off x="323528" y="1837725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Hive</a:t>
            </a:r>
          </a:p>
          <a:p>
            <a:pPr algn="ctr"/>
            <a:r>
              <a:rPr lang="en-US" altLang="ko-KR" sz="1200"/>
              <a:t>(HiveQL)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1106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525252" y="2628204"/>
            <a:ext cx="1789158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/ Resource</a:t>
            </a:r>
          </a:p>
          <a:p>
            <a:pPr algn="ctr"/>
            <a:r>
              <a:rPr lang="en-US" altLang="ko-KR" sz="1400" b="1"/>
              <a:t>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134973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955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923434"/>
            <a:ext cx="4275605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504009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9015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2198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888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749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14410" y="2870688"/>
            <a:ext cx="1190863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14410" y="1923434"/>
            <a:ext cx="1190863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4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2" y="1452058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644881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431253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431253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2" y="3536907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644881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431253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431253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4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0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0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2">
            <a:extLst>
              <a:ext uri="{FF2B5EF4-FFF2-40B4-BE49-F238E27FC236}">
                <a16:creationId xmlns:a16="http://schemas.microsoft.com/office/drawing/2014/main" id="{08BDBA01-5786-F5E1-7958-DB38A4395A75}"/>
              </a:ext>
            </a:extLst>
          </p:cNvPr>
          <p:cNvSpPr/>
          <p:nvPr/>
        </p:nvSpPr>
        <p:spPr>
          <a:xfrm>
            <a:off x="1763688" y="1995685"/>
            <a:ext cx="1871648" cy="1258317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Client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Client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1868409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1973130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4241342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29" y="1083022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3850" y="2870688"/>
            <a:ext cx="82749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13850" y="1871483"/>
            <a:ext cx="3091423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29" y="3167871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3850" y="2870688"/>
            <a:ext cx="3091423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6124" y="2870688"/>
            <a:ext cx="409149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96124" y="1871483"/>
            <a:ext cx="409149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7BC2C4-A0B2-80A9-0C36-2FCC953F100D}"/>
              </a:ext>
            </a:extLst>
          </p:cNvPr>
          <p:cNvSpPr/>
          <p:nvPr/>
        </p:nvSpPr>
        <p:spPr>
          <a:xfrm>
            <a:off x="6308059" y="699542"/>
            <a:ext cx="2126950" cy="3877713"/>
          </a:xfrm>
          <a:prstGeom prst="roundRect">
            <a:avLst>
              <a:gd name="adj" fmla="val 446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EE142840-80D5-5737-D3B6-2D3249BEB209}"/>
              </a:ext>
            </a:extLst>
          </p:cNvPr>
          <p:cNvSpPr/>
          <p:nvPr/>
        </p:nvSpPr>
        <p:spPr>
          <a:xfrm>
            <a:off x="6505272" y="1452058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B0CFF06-560D-9B92-0948-DC09878F6319}"/>
              </a:ext>
            </a:extLst>
          </p:cNvPr>
          <p:cNvSpPr/>
          <p:nvPr/>
        </p:nvSpPr>
        <p:spPr>
          <a:xfrm>
            <a:off x="6644881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B4F73F7E-F66D-2E99-74CE-079E5B09645B}"/>
              </a:ext>
            </a:extLst>
          </p:cNvPr>
          <p:cNvSpPr/>
          <p:nvPr/>
        </p:nvSpPr>
        <p:spPr>
          <a:xfrm>
            <a:off x="7431253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D30981DB-81B8-66E7-5A07-C66E1BEF9E9A}"/>
              </a:ext>
            </a:extLst>
          </p:cNvPr>
          <p:cNvSpPr/>
          <p:nvPr/>
        </p:nvSpPr>
        <p:spPr>
          <a:xfrm>
            <a:off x="7431253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1DAD8988-6DA6-B2DB-E93A-C08797AF7F44}"/>
              </a:ext>
            </a:extLst>
          </p:cNvPr>
          <p:cNvSpPr/>
          <p:nvPr/>
        </p:nvSpPr>
        <p:spPr>
          <a:xfrm>
            <a:off x="6505272" y="3536907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4A611613-787B-48E6-C7B2-6BF5BEE63877}"/>
              </a:ext>
            </a:extLst>
          </p:cNvPr>
          <p:cNvSpPr/>
          <p:nvPr/>
        </p:nvSpPr>
        <p:spPr>
          <a:xfrm>
            <a:off x="6644881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4023E2F8-F6B7-EA57-C23C-7C01434617BD}"/>
              </a:ext>
            </a:extLst>
          </p:cNvPr>
          <p:cNvSpPr/>
          <p:nvPr/>
        </p:nvSpPr>
        <p:spPr>
          <a:xfrm>
            <a:off x="7431253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1" name="모서리가 둥근 직사각형 2">
            <a:extLst>
              <a:ext uri="{FF2B5EF4-FFF2-40B4-BE49-F238E27FC236}">
                <a16:creationId xmlns:a16="http://schemas.microsoft.com/office/drawing/2014/main" id="{973AE3E5-7E5F-95CC-A9B4-5222E40AF014}"/>
              </a:ext>
            </a:extLst>
          </p:cNvPr>
          <p:cNvSpPr/>
          <p:nvPr/>
        </p:nvSpPr>
        <p:spPr>
          <a:xfrm>
            <a:off x="7431253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0142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3973528-1DBF-521C-2977-465E505C9C36}"/>
              </a:ext>
            </a:extLst>
          </p:cNvPr>
          <p:cNvSpPr/>
          <p:nvPr/>
        </p:nvSpPr>
        <p:spPr>
          <a:xfrm>
            <a:off x="1763688" y="1995685"/>
            <a:ext cx="1871648" cy="1258317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Cluster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1868409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1973130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4241342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29" y="1083022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3850" y="2870688"/>
            <a:ext cx="82749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13850" y="1871483"/>
            <a:ext cx="3091423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29" y="3167871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3850" y="2870688"/>
            <a:ext cx="3091423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6124" y="2870688"/>
            <a:ext cx="409149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96124" y="1871483"/>
            <a:ext cx="409149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7BC2C4-A0B2-80A9-0C36-2FCC953F100D}"/>
              </a:ext>
            </a:extLst>
          </p:cNvPr>
          <p:cNvSpPr/>
          <p:nvPr/>
        </p:nvSpPr>
        <p:spPr>
          <a:xfrm>
            <a:off x="1676400" y="987287"/>
            <a:ext cx="6758609" cy="3589968"/>
          </a:xfrm>
          <a:prstGeom prst="roundRect">
            <a:avLst>
              <a:gd name="adj" fmla="val 446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EE142840-80D5-5737-D3B6-2D3249BEB209}"/>
              </a:ext>
            </a:extLst>
          </p:cNvPr>
          <p:cNvSpPr/>
          <p:nvPr/>
        </p:nvSpPr>
        <p:spPr>
          <a:xfrm>
            <a:off x="6505272" y="1452058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B0CFF06-560D-9B92-0948-DC09878F6319}"/>
              </a:ext>
            </a:extLst>
          </p:cNvPr>
          <p:cNvSpPr/>
          <p:nvPr/>
        </p:nvSpPr>
        <p:spPr>
          <a:xfrm>
            <a:off x="6644881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B4F73F7E-F66D-2E99-74CE-079E5B09645B}"/>
              </a:ext>
            </a:extLst>
          </p:cNvPr>
          <p:cNvSpPr/>
          <p:nvPr/>
        </p:nvSpPr>
        <p:spPr>
          <a:xfrm>
            <a:off x="7431253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D30981DB-81B8-66E7-5A07-C66E1BEF9E9A}"/>
              </a:ext>
            </a:extLst>
          </p:cNvPr>
          <p:cNvSpPr/>
          <p:nvPr/>
        </p:nvSpPr>
        <p:spPr>
          <a:xfrm>
            <a:off x="7431253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1DAD8988-6DA6-B2DB-E93A-C08797AF7F44}"/>
              </a:ext>
            </a:extLst>
          </p:cNvPr>
          <p:cNvSpPr/>
          <p:nvPr/>
        </p:nvSpPr>
        <p:spPr>
          <a:xfrm>
            <a:off x="6505272" y="3536907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4A611613-787B-48E6-C7B2-6BF5BEE63877}"/>
              </a:ext>
            </a:extLst>
          </p:cNvPr>
          <p:cNvSpPr/>
          <p:nvPr/>
        </p:nvSpPr>
        <p:spPr>
          <a:xfrm>
            <a:off x="6644881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4023E2F8-F6B7-EA57-C23C-7C01434617BD}"/>
              </a:ext>
            </a:extLst>
          </p:cNvPr>
          <p:cNvSpPr/>
          <p:nvPr/>
        </p:nvSpPr>
        <p:spPr>
          <a:xfrm>
            <a:off x="7431253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1" name="모서리가 둥근 직사각형 2">
            <a:extLst>
              <a:ext uri="{FF2B5EF4-FFF2-40B4-BE49-F238E27FC236}">
                <a16:creationId xmlns:a16="http://schemas.microsoft.com/office/drawing/2014/main" id="{973AE3E5-7E5F-95CC-A9B4-5222E40AF014}"/>
              </a:ext>
            </a:extLst>
          </p:cNvPr>
          <p:cNvSpPr/>
          <p:nvPr/>
        </p:nvSpPr>
        <p:spPr>
          <a:xfrm>
            <a:off x="7431253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1B754EA-570E-1228-F2C2-907A23FBFD9B}"/>
              </a:ext>
            </a:extLst>
          </p:cNvPr>
          <p:cNvSpPr/>
          <p:nvPr/>
        </p:nvSpPr>
        <p:spPr>
          <a:xfrm>
            <a:off x="393229" y="3422390"/>
            <a:ext cx="1195993" cy="403626"/>
          </a:xfrm>
          <a:prstGeom prst="roundRect">
            <a:avLst>
              <a:gd name="adj" fmla="val 127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  <a:endParaRPr lang="ko-KR" altLang="en-US" sz="14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BBF324-4904-1C0D-79EA-DA3899E81CD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589222" y="3113171"/>
            <a:ext cx="3579511" cy="51103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F20DED6-3651-77AA-D903-59000C5309FD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Client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5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1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1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6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Cluster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1868409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1973130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4241342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3850" y="2870688"/>
            <a:ext cx="82749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413850" y="1871483"/>
            <a:ext cx="3091423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3413850" y="2870688"/>
            <a:ext cx="3091423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6096124" y="2870688"/>
            <a:ext cx="409149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6096124" y="1871483"/>
            <a:ext cx="409149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7BC2C4-A0B2-80A9-0C36-2FCC953F100D}"/>
              </a:ext>
            </a:extLst>
          </p:cNvPr>
          <p:cNvSpPr/>
          <p:nvPr/>
        </p:nvSpPr>
        <p:spPr>
          <a:xfrm>
            <a:off x="1763689" y="1001389"/>
            <a:ext cx="6604234" cy="3575866"/>
          </a:xfrm>
          <a:prstGeom prst="roundRect">
            <a:avLst>
              <a:gd name="adj" fmla="val 446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406D2A0-056B-D9AC-E662-BC3F7CEE5951}"/>
              </a:ext>
            </a:extLst>
          </p:cNvPr>
          <p:cNvSpPr/>
          <p:nvPr/>
        </p:nvSpPr>
        <p:spPr>
          <a:xfrm>
            <a:off x="393229" y="2670410"/>
            <a:ext cx="1195993" cy="403626"/>
          </a:xfrm>
          <a:prstGeom prst="roundRect">
            <a:avLst>
              <a:gd name="adj" fmla="val 127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  <a:endParaRPr lang="ko-KR" altLang="en-US" sz="14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4037D-9006-A2C1-7627-1DBF0E73D17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89222" y="2870688"/>
            <a:ext cx="383908" cy="153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4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 (RDD, Resilient Distributed DataSet)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32587</TotalTime>
  <Words>278</Words>
  <Application>Microsoft Macintosh PowerPoint</Application>
  <PresentationFormat>On-screen Show (16:9)</PresentationFormat>
  <Paragraphs>186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Spark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Architecture</vt:lpstr>
      <vt:lpstr>Spark Architecture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4820</cp:revision>
  <dcterms:created xsi:type="dcterms:W3CDTF">2006-10-05T04:04:58Z</dcterms:created>
  <dcterms:modified xsi:type="dcterms:W3CDTF">2024-02-04T17:30:34Z</dcterms:modified>
</cp:coreProperties>
</file>