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401" r:id="rId3"/>
    <p:sldId id="402" r:id="rId4"/>
    <p:sldId id="396" r:id="rId5"/>
    <p:sldId id="398" r:id="rId6"/>
    <p:sldId id="399" r:id="rId7"/>
    <p:sldId id="40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813" autoAdjust="0"/>
  </p:normalViewPr>
  <p:slideViewPr>
    <p:cSldViewPr>
      <p:cViewPr>
        <p:scale>
          <a:sx n="150" d="100"/>
          <a:sy n="150" d="100"/>
        </p:scale>
        <p:origin x="2436" y="-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7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23033" y="3393953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6135" y="3393953"/>
            <a:ext cx="1301368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200"/>
              <a:t>CPU : 4 Core / Memory : 16GB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 1Gbps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973718" y="3039802"/>
            <a:ext cx="26334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836579" y="3039802"/>
            <a:ext cx="140024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1258707" y="3778361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49304" y="348690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/>
              <a:t>256GB M.2</a:t>
            </a:r>
            <a:endParaRPr lang="en-US" altLang="ko-KR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/>
              <a:t>CPU : 2 Core / Memory : 8GB</a:t>
            </a:r>
            <a:endParaRPr lang="ko-KR" altLang="en-US" sz="1200"/>
          </a:p>
          <a:p>
            <a:pPr algn="ctr"/>
            <a:endParaRPr lang="ko-KR" altLang="en-US" sz="14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624403" y="3778362"/>
            <a:ext cx="786700" cy="45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794337" y="3778362"/>
            <a:ext cx="791798" cy="450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50"/>
              <a:t>enx88366cf9f9ed</a:t>
            </a:r>
          </a:p>
          <a:p>
            <a:pPr algn="ctr"/>
            <a:r>
              <a:rPr lang="en-US" altLang="ko-KR" sz="1050"/>
              <a:t>1Gbps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OSD</a:t>
            </a:r>
            <a:endParaRPr lang="ko-KR" altLang="en-US" sz="1400" b="1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OSD</a:t>
            </a:r>
            <a:endParaRPr lang="ko-KR" altLang="en-US" sz="14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6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>
            <a:off x="5836579" y="3039802"/>
            <a:ext cx="140024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6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895568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5261469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2002416" y="1959681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/dev/nvme0n1</a:t>
            </a:r>
          </a:p>
          <a:p>
            <a:pPr algn="ctr"/>
            <a:r>
              <a:rPr lang="en-US" altLang="ko-KR" sz="1100" b="1"/>
              <a:t>OSD Block</a:t>
            </a:r>
          </a:p>
        </p:txBody>
      </p: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Deploy</a:t>
            </a:r>
            <a:endParaRPr lang="ko-KR" altLang="en-US" sz="1400" b="1"/>
          </a:p>
          <a:p>
            <a:pPr algn="ctr"/>
            <a:endParaRPr lang="ko-KR" altLang="en-US" sz="1400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47">
            <a:extLst>
              <a:ext uri="{FF2B5EF4-FFF2-40B4-BE49-F238E27FC236}">
                <a16:creationId xmlns:a16="http://schemas.microsoft.com/office/drawing/2014/main" id="{E44B86BD-6E99-4515-9ADC-4F1DD93536A9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Ceph Network</a:t>
            </a:r>
          </a:p>
        </p:txBody>
      </p:sp>
    </p:spTree>
    <p:extLst>
      <p:ext uri="{BB962C8B-B14F-4D97-AF65-F5344CB8AC3E}">
        <p14:creationId xmlns:p14="http://schemas.microsoft.com/office/powerpoint/2010/main" val="22812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414" y="1412777"/>
            <a:ext cx="3726891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ODROID-H2</a:t>
            </a:r>
          </a:p>
          <a:p>
            <a:pPr algn="ctr"/>
            <a:r>
              <a:rPr lang="en-US" altLang="ko-KR" sz="1400" b="1"/>
              <a:t>Controller, 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943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  <a:endParaRPr lang="en-US" altLang="ko-KR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371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10.0.0.11</a:t>
            </a:r>
            <a:endParaRPr lang="en-US" altLang="ko-KR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9657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ODROID-H2</a:t>
            </a:r>
          </a:p>
          <a:p>
            <a:pPr algn="ctr"/>
            <a:r>
              <a:rPr lang="en-US" altLang="ko-KR" sz="1400" b="1"/>
              <a:t>Compute</a:t>
            </a:r>
            <a:endParaRPr lang="ko-KR" altLang="en-US" sz="1400" b="1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4028455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5261469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10.0.0.12</a:t>
            </a:r>
            <a:endParaRPr lang="en-US" altLang="ko-KR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599839" y="1412777"/>
            <a:ext cx="2508665" cy="169903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ODROID-H2</a:t>
            </a:r>
          </a:p>
          <a:p>
            <a:pPr algn="ctr"/>
            <a:r>
              <a:rPr lang="en-US" altLang="ko-KR" sz="1400" b="1"/>
              <a:t>Compute</a:t>
            </a:r>
            <a:endParaRPr lang="ko-KR" altLang="en-US" sz="1400" b="1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62556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1Gbps</a:t>
            </a:r>
          </a:p>
          <a:p>
            <a:pPr algn="ctr"/>
            <a:r>
              <a:rPr lang="en-US" altLang="ko-KR" sz="1100"/>
              <a:t>192.168.0.33</a:t>
            </a:r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895567" y="2535746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enp0s3</a:t>
            </a:r>
            <a:endParaRPr lang="en-US" altLang="ko-KR" sz="1100" dirty="0"/>
          </a:p>
          <a:p>
            <a:pPr algn="ctr"/>
            <a:r>
              <a:rPr lang="en-US" altLang="ko-KR" sz="1100"/>
              <a:t>10.0.0.13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973077" y="3039802"/>
            <a:ext cx="641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73718" y="3039802"/>
            <a:ext cx="2633458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1973718" y="3039802"/>
            <a:ext cx="5267559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3202481" y="3039802"/>
            <a:ext cx="403433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36579" y="3039802"/>
            <a:ext cx="1400240" cy="35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7236819" y="3039802"/>
            <a:ext cx="1233858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662556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4028455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69401" y="1959681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Rootfs</a:t>
            </a:r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C7B2586A-E3BD-4764-B800-E49EA4331EC5}"/>
              </a:ext>
            </a:extLst>
          </p:cNvPr>
          <p:cNvSpPr/>
          <p:nvPr/>
        </p:nvSpPr>
        <p:spPr>
          <a:xfrm>
            <a:off x="174197" y="253574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50"/>
              <a:t>enx88366cf9f9ed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C78C9C6-9A98-42E9-9BDD-105CD96EB4CC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52918" y="3039802"/>
            <a:ext cx="1220800" cy="354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9FEE3CEF-16B4-45CD-AECB-C5503C7D9330}"/>
              </a:ext>
            </a:extLst>
          </p:cNvPr>
          <p:cNvSpPr/>
          <p:nvPr/>
        </p:nvSpPr>
        <p:spPr>
          <a:xfrm>
            <a:off x="3348386" y="3393954"/>
            <a:ext cx="2508665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400" b="1"/>
              <a:t>Monitoring, Deploy</a:t>
            </a:r>
            <a:endParaRPr lang="ko-KR" altLang="en-US" sz="1400" b="1"/>
          </a:p>
          <a:p>
            <a:pPr algn="ctr"/>
            <a:endParaRPr lang="ko-KR" altLang="en-US" sz="1400" dirty="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DC1681D7-E546-455C-875A-B92EF1E76541}"/>
              </a:ext>
            </a:extLst>
          </p:cNvPr>
          <p:cNvSpPr/>
          <p:nvPr/>
        </p:nvSpPr>
        <p:spPr>
          <a:xfrm>
            <a:off x="3411103" y="3976862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F225625C-3E74-4151-AF2D-ED9083793E66}"/>
              </a:ext>
            </a:extLst>
          </p:cNvPr>
          <p:cNvSpPr/>
          <p:nvPr/>
        </p:nvSpPr>
        <p:spPr>
          <a:xfrm>
            <a:off x="4644117" y="3976862"/>
            <a:ext cx="115022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10.0.0.19</a:t>
            </a:r>
            <a:endParaRPr lang="en-US" altLang="ko-KR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3A4912C-4ECD-42A0-A803-D9C8886A8E5A}"/>
              </a:ext>
            </a:extLst>
          </p:cNvPr>
          <p:cNvCxnSpPr>
            <a:cxnSpLocks/>
            <a:stCxn id="63" idx="1"/>
            <a:endCxn id="48" idx="3"/>
          </p:cNvCxnSpPr>
          <p:nvPr/>
        </p:nvCxnSpPr>
        <p:spPr>
          <a:xfrm flipH="1" flipV="1">
            <a:off x="2624403" y="3882952"/>
            <a:ext cx="786700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10D4476-DA56-487E-96F9-2D769592E99B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 flipV="1">
            <a:off x="5794337" y="3882952"/>
            <a:ext cx="791798" cy="345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id="{79E20FD5-F5D1-4764-B569-A02564C1B0C6}"/>
              </a:ext>
            </a:extLst>
          </p:cNvPr>
          <p:cNvSpPr/>
          <p:nvPr/>
        </p:nvSpPr>
        <p:spPr>
          <a:xfrm>
            <a:off x="6586135" y="3393953"/>
            <a:ext cx="1301368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Switch</a:t>
            </a:r>
          </a:p>
          <a:p>
            <a:pPr algn="ctr"/>
            <a:r>
              <a:rPr lang="en-US" altLang="ko-KR" sz="1100"/>
              <a:t>Private Network</a:t>
            </a:r>
          </a:p>
          <a:p>
            <a:pPr algn="ctr"/>
            <a:r>
              <a:rPr lang="en-US" altLang="ko-KR" sz="1100"/>
              <a:t>10.0.0.0/24</a:t>
            </a:r>
          </a:p>
          <a:p>
            <a:pPr algn="ctr"/>
            <a:r>
              <a:rPr lang="en-US" altLang="ko-KR" sz="1100" b="1"/>
              <a:t>Guest/Mgmt</a:t>
            </a:r>
          </a:p>
          <a:p>
            <a:pPr algn="ctr"/>
            <a:r>
              <a:rPr lang="en-US" altLang="ko-KR" sz="1100" b="1"/>
              <a:t> Network</a:t>
            </a:r>
          </a:p>
        </p:txBody>
      </p:sp>
      <p:sp>
        <p:nvSpPr>
          <p:cNvPr id="48" name="모서리가 둥근 직사각형 46">
            <a:extLst>
              <a:ext uri="{FF2B5EF4-FFF2-40B4-BE49-F238E27FC236}">
                <a16:creationId xmlns:a16="http://schemas.microsoft.com/office/drawing/2014/main" id="{E3E62C22-5154-4267-91B1-81E5EE79C603}"/>
              </a:ext>
            </a:extLst>
          </p:cNvPr>
          <p:cNvSpPr/>
          <p:nvPr/>
        </p:nvSpPr>
        <p:spPr>
          <a:xfrm>
            <a:off x="1323033" y="3393953"/>
            <a:ext cx="1301370" cy="97799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</a:p>
          <a:p>
            <a:pPr algn="ctr"/>
            <a:r>
              <a:rPr lang="en-US" altLang="ko-KR" sz="1100" b="1"/>
              <a:t>External Network</a:t>
            </a: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8FCA7388-BBA7-447D-BE0E-902AE908A320}"/>
              </a:ext>
            </a:extLst>
          </p:cNvPr>
          <p:cNvSpPr/>
          <p:nvPr/>
        </p:nvSpPr>
        <p:spPr>
          <a:xfrm>
            <a:off x="149304" y="3587974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4E9173-E8B5-4DAB-94BB-08DB61843442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flipH="1" flipV="1">
            <a:off x="1258707" y="3879429"/>
            <a:ext cx="64326" cy="3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234" y="3435846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 flipH="1">
            <a:off x="1498884" y="4155926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840365" y="429309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108612" y="3717034"/>
            <a:ext cx="2926777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VM</a:t>
            </a:r>
          </a:p>
          <a:p>
            <a:pPr algn="ctr"/>
            <a:r>
              <a:rPr lang="en-US" altLang="ko-KR" sz="1400"/>
              <a:t>CPU : 2 Core / Memory : 8GB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181781" y="4299942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20297" y="4299942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355428" y="3795886"/>
            <a:ext cx="826353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962219" y="3795886"/>
            <a:ext cx="832300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1C6FC5-3801-4BB6-98FA-86DD71276C5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435846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795886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52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C7A1AC2C-2616-40F9-9982-3294ADE3BC84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id="{E74D4F21-35EB-42BE-995F-AB83B6AA94FE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6D2354-32C5-408B-9ADC-A7AAE12858B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3311E2FB-EBA2-424E-BF9D-6CD4BB8E29B4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78B812-B4FF-4903-97A5-89A79756740B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355428" y="3939902"/>
            <a:ext cx="826353" cy="661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39BEB2-FC5E-4F52-A0DB-8F74D77ADA1C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5962219" y="3795886"/>
            <a:ext cx="832300" cy="805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3">
            <a:extLst>
              <a:ext uri="{FF2B5EF4-FFF2-40B4-BE49-F238E27FC236}">
                <a16:creationId xmlns:a16="http://schemas.microsoft.com/office/drawing/2014/main" id="{8103D3A5-E9C3-470D-93FE-85E27EF79DA5}"/>
              </a:ext>
            </a:extLst>
          </p:cNvPr>
          <p:cNvSpPr/>
          <p:nvPr/>
        </p:nvSpPr>
        <p:spPr>
          <a:xfrm>
            <a:off x="3108612" y="3723878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A84CE373-FB40-4D26-9432-AB4C5FF79705}"/>
              </a:ext>
            </a:extLst>
          </p:cNvPr>
          <p:cNvSpPr/>
          <p:nvPr/>
        </p:nvSpPr>
        <p:spPr>
          <a:xfrm>
            <a:off x="3181781" y="4349315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63" name="모서리가 둥근 직사각형 23">
            <a:extLst>
              <a:ext uri="{FF2B5EF4-FFF2-40B4-BE49-F238E27FC236}">
                <a16:creationId xmlns:a16="http://schemas.microsoft.com/office/drawing/2014/main" id="{C9DFD470-45B7-4B50-92A0-51876C25008A}"/>
              </a:ext>
            </a:extLst>
          </p:cNvPr>
          <p:cNvSpPr/>
          <p:nvPr/>
        </p:nvSpPr>
        <p:spPr>
          <a:xfrm>
            <a:off x="4620297" y="4349315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36DA6D-4BA9-4D56-8249-A6BA5AD3EC6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8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43553</TotalTime>
  <Words>533</Words>
  <Application>Microsoft Office PowerPoint</Application>
  <PresentationFormat>화면 슬라이드 쇼(16:9)</PresentationFormat>
  <Paragraphs>233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  <vt:lpstr>Cluster</vt:lpstr>
      <vt:lpstr>Ceph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5311</cp:revision>
  <dcterms:created xsi:type="dcterms:W3CDTF">2006-10-05T04:04:58Z</dcterms:created>
  <dcterms:modified xsi:type="dcterms:W3CDTF">2019-07-16T13:01:49Z</dcterms:modified>
</cp:coreProperties>
</file>