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6" r:id="rId2"/>
    <p:sldId id="418" r:id="rId3"/>
    <p:sldId id="41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96" d="100"/>
          <a:sy n="96" d="100"/>
        </p:scale>
        <p:origin x="1008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7F30-B7C7-4935-841D-8FF2DA3DECB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C786D9-E1A8-4962-9AF0-42CB58B3BB02}">
      <dgm:prSet phldrT="[텍스트]"/>
      <dgm:spPr/>
      <dgm:t>
        <a:bodyPr/>
        <a:lstStyle/>
        <a:p>
          <a:pPr latinLnBrk="1"/>
          <a:r>
            <a:rPr lang="en-US" altLang="ko-KR" dirty="0"/>
            <a:t>building</a:t>
          </a:r>
          <a:endParaRPr lang="ko-KR" altLang="en-US" dirty="0"/>
        </a:p>
      </dgm:t>
    </dgm:pt>
    <dgm:pt modelId="{70A8CCCA-A458-47E6-8D3D-70E49CCF8089}" type="parTrans" cxnId="{838DD392-32CE-4AA0-83E0-6ABA07D16CC4}">
      <dgm:prSet/>
      <dgm:spPr/>
      <dgm:t>
        <a:bodyPr/>
        <a:lstStyle/>
        <a:p>
          <a:pPr latinLnBrk="1"/>
          <a:endParaRPr lang="ko-KR" altLang="en-US"/>
        </a:p>
      </dgm:t>
    </dgm:pt>
    <dgm:pt modelId="{1F0FAA24-2705-4633-A647-A8937FF54CE7}" type="sibTrans" cxnId="{838DD392-32CE-4AA0-83E0-6ABA07D16CC4}">
      <dgm:prSet/>
      <dgm:spPr/>
      <dgm:t>
        <a:bodyPr/>
        <a:lstStyle/>
        <a:p>
          <a:pPr latinLnBrk="1"/>
          <a:endParaRPr lang="ko-KR" altLang="en-US"/>
        </a:p>
      </dgm:t>
    </dgm:pt>
    <dgm:pt modelId="{145EA4E6-A87B-4697-80CB-7A6F1AEDC4CF}">
      <dgm:prSet phldrT="[텍스트]"/>
      <dgm:spPr/>
      <dgm:t>
        <a:bodyPr/>
        <a:lstStyle/>
        <a:p>
          <a:pPr latinLnBrk="1"/>
          <a:r>
            <a:rPr lang="en-US" altLang="ko-KR" dirty="0"/>
            <a:t>/ground</a:t>
          </a:r>
          <a:endParaRPr lang="ko-KR" altLang="en-US" dirty="0"/>
        </a:p>
      </dgm:t>
    </dgm:pt>
    <dgm:pt modelId="{2835D590-8441-405F-AD87-039E6BA1C3B7}" type="parTrans" cxnId="{29E90EB2-125A-4CDB-AEDD-9DDC1A5C8EA5}">
      <dgm:prSet/>
      <dgm:spPr/>
      <dgm:t>
        <a:bodyPr/>
        <a:lstStyle/>
        <a:p>
          <a:pPr latinLnBrk="1"/>
          <a:endParaRPr lang="ko-KR" altLang="en-US"/>
        </a:p>
      </dgm:t>
    </dgm:pt>
    <dgm:pt modelId="{BB0ECC6E-6636-4E52-8DA2-678F3072D920}" type="sibTrans" cxnId="{29E90EB2-125A-4CDB-AEDD-9DDC1A5C8EA5}">
      <dgm:prSet/>
      <dgm:spPr/>
      <dgm:t>
        <a:bodyPr/>
        <a:lstStyle/>
        <a:p>
          <a:pPr latinLnBrk="1"/>
          <a:endParaRPr lang="ko-KR" altLang="en-US"/>
        </a:p>
      </dgm:t>
    </dgm:pt>
    <dgm:pt modelId="{9FFDE601-AE7F-446D-8857-27411D74E445}">
      <dgm:prSet phldrT="[텍스트]"/>
      <dgm:spPr/>
      <dgm:t>
        <a:bodyPr/>
        <a:lstStyle/>
        <a:p>
          <a:pPr latinLnBrk="1"/>
          <a:r>
            <a:rPr lang="en-US" altLang="ko-KR" dirty="0"/>
            <a:t>/first</a:t>
          </a:r>
          <a:endParaRPr lang="ko-KR" altLang="en-US" dirty="0"/>
        </a:p>
      </dgm:t>
    </dgm:pt>
    <dgm:pt modelId="{06C89DC0-E64F-4BBF-A253-D1A9084EE035}" type="parTrans" cxnId="{C2D0A13E-4376-4790-9ADE-CF7740CDF2AD}">
      <dgm:prSet/>
      <dgm:spPr/>
      <dgm:t>
        <a:bodyPr/>
        <a:lstStyle/>
        <a:p>
          <a:pPr latinLnBrk="1"/>
          <a:endParaRPr lang="ko-KR" altLang="en-US"/>
        </a:p>
      </dgm:t>
    </dgm:pt>
    <dgm:pt modelId="{E1FF1DB5-A1A4-43E0-A46A-41C6A37A1C85}" type="sibTrans" cxnId="{C2D0A13E-4376-4790-9ADE-CF7740CDF2AD}">
      <dgm:prSet/>
      <dgm:spPr/>
      <dgm:t>
        <a:bodyPr/>
        <a:lstStyle/>
        <a:p>
          <a:pPr latinLnBrk="1"/>
          <a:endParaRPr lang="ko-KR" altLang="en-US"/>
        </a:p>
      </dgm:t>
    </dgm:pt>
    <dgm:pt modelId="{3BA9F0CE-464F-4D08-B095-870EE2716696}">
      <dgm:prSet phldrT="[텍스트]"/>
      <dgm:spPr/>
      <dgm:t>
        <a:bodyPr/>
        <a:lstStyle/>
        <a:p>
          <a:pPr latinLnBrk="1"/>
          <a:r>
            <a:rPr lang="en-US" altLang="ko-KR" dirty="0"/>
            <a:t>/store</a:t>
          </a:r>
          <a:endParaRPr lang="ko-KR" altLang="en-US" dirty="0"/>
        </a:p>
      </dgm:t>
    </dgm:pt>
    <dgm:pt modelId="{F994E838-ABA9-48EE-A704-F770E9CB0A35}" type="parTrans" cxnId="{9AE92D22-DBDD-4780-9F76-4EF685BA156E}">
      <dgm:prSet/>
      <dgm:spPr/>
      <dgm:t>
        <a:bodyPr/>
        <a:lstStyle/>
        <a:p>
          <a:pPr latinLnBrk="1"/>
          <a:endParaRPr lang="ko-KR" altLang="en-US"/>
        </a:p>
      </dgm:t>
    </dgm:pt>
    <dgm:pt modelId="{D181721A-C771-41C2-95E0-D13D56CA5B02}" type="sibTrans" cxnId="{9AE92D22-DBDD-4780-9F76-4EF685BA156E}">
      <dgm:prSet/>
      <dgm:spPr/>
      <dgm:t>
        <a:bodyPr/>
        <a:lstStyle/>
        <a:p>
          <a:pPr latinLnBrk="1"/>
          <a:endParaRPr lang="ko-KR" altLang="en-US"/>
        </a:p>
      </dgm:t>
    </dgm:pt>
    <dgm:pt modelId="{CC19EA30-97AD-4666-B5EB-FA20B176F9D2}">
      <dgm:prSet phldrT="[텍스트]"/>
      <dgm:spPr/>
      <dgm:t>
        <a:bodyPr/>
        <a:lstStyle/>
        <a:p>
          <a:pPr latinLnBrk="1"/>
          <a:r>
            <a:rPr lang="en-US" altLang="ko-KR" dirty="0"/>
            <a:t>/temperature</a:t>
          </a:r>
          <a:endParaRPr lang="ko-KR" altLang="en-US" dirty="0"/>
        </a:p>
      </dgm:t>
    </dgm:pt>
    <dgm:pt modelId="{99C42652-4086-4FCC-9DDC-839CB8C99C37}" type="parTrans" cxnId="{222540B8-2086-4549-968A-BE21BFB9DE2D}">
      <dgm:prSet/>
      <dgm:spPr/>
      <dgm:t>
        <a:bodyPr/>
        <a:lstStyle/>
        <a:p>
          <a:pPr latinLnBrk="1"/>
          <a:endParaRPr lang="ko-KR" altLang="en-US"/>
        </a:p>
      </dgm:t>
    </dgm:pt>
    <dgm:pt modelId="{DC11BC24-FFA3-489C-A07B-C40AE82D7D39}" type="sibTrans" cxnId="{222540B8-2086-4549-968A-BE21BFB9DE2D}">
      <dgm:prSet/>
      <dgm:spPr/>
      <dgm:t>
        <a:bodyPr/>
        <a:lstStyle/>
        <a:p>
          <a:pPr latinLnBrk="1"/>
          <a:endParaRPr lang="ko-KR" altLang="en-US"/>
        </a:p>
      </dgm:t>
    </dgm:pt>
    <dgm:pt modelId="{F76DFB84-CDB7-42D1-BB61-B6B67F179447}">
      <dgm:prSet phldrT="[텍스트]"/>
      <dgm:spPr/>
      <dgm:t>
        <a:bodyPr/>
        <a:lstStyle/>
        <a:p>
          <a:pPr latinLnBrk="1"/>
          <a:r>
            <a:rPr lang="en-US" altLang="ko-KR" dirty="0"/>
            <a:t>/restaurant</a:t>
          </a:r>
          <a:endParaRPr lang="ko-KR" altLang="en-US" dirty="0"/>
        </a:p>
      </dgm:t>
    </dgm:pt>
    <dgm:pt modelId="{821F14E4-4B79-4268-B040-9C9EC0B09C15}" type="parTrans" cxnId="{3591A368-3E2B-49F0-98EF-233A08EFD92E}">
      <dgm:prSet/>
      <dgm:spPr/>
      <dgm:t>
        <a:bodyPr/>
        <a:lstStyle/>
        <a:p>
          <a:pPr latinLnBrk="1"/>
          <a:endParaRPr lang="ko-KR" altLang="en-US"/>
        </a:p>
      </dgm:t>
    </dgm:pt>
    <dgm:pt modelId="{F7279E3C-7708-4C60-8462-A67CBFE72ABC}" type="sibTrans" cxnId="{3591A368-3E2B-49F0-98EF-233A08EFD92E}">
      <dgm:prSet/>
      <dgm:spPr/>
      <dgm:t>
        <a:bodyPr/>
        <a:lstStyle/>
        <a:p>
          <a:pPr latinLnBrk="1"/>
          <a:endParaRPr lang="ko-KR" altLang="en-US"/>
        </a:p>
      </dgm:t>
    </dgm:pt>
    <dgm:pt modelId="{702CEC97-C89C-43BB-BEA9-F5EE098A0C51}">
      <dgm:prSet phldrT="[텍스트]"/>
      <dgm:spPr/>
      <dgm:t>
        <a:bodyPr/>
        <a:lstStyle/>
        <a:p>
          <a:pPr latinLnBrk="1"/>
          <a:r>
            <a:rPr lang="en-US" altLang="ko-KR" dirty="0"/>
            <a:t>/temperature</a:t>
          </a:r>
          <a:endParaRPr lang="ko-KR" altLang="en-US" dirty="0"/>
        </a:p>
      </dgm:t>
    </dgm:pt>
    <dgm:pt modelId="{CD78D335-833C-458F-B6FF-CE0FC7770422}" type="parTrans" cxnId="{8381C047-D9E7-41AF-B329-F47843705A22}">
      <dgm:prSet/>
      <dgm:spPr/>
      <dgm:t>
        <a:bodyPr/>
        <a:lstStyle/>
        <a:p>
          <a:pPr latinLnBrk="1"/>
          <a:endParaRPr lang="ko-KR" altLang="en-US"/>
        </a:p>
      </dgm:t>
    </dgm:pt>
    <dgm:pt modelId="{DB734E9C-B2BD-47B2-A212-35B3B5B0242B}" type="sibTrans" cxnId="{8381C047-D9E7-41AF-B329-F47843705A22}">
      <dgm:prSet/>
      <dgm:spPr/>
      <dgm:t>
        <a:bodyPr/>
        <a:lstStyle/>
        <a:p>
          <a:pPr latinLnBrk="1"/>
          <a:endParaRPr lang="ko-KR" altLang="en-US"/>
        </a:p>
      </dgm:t>
    </dgm:pt>
    <dgm:pt modelId="{7B97D2F1-C390-428F-8B05-920B7BCCC6F4}">
      <dgm:prSet phldrT="[텍스트]"/>
      <dgm:spPr/>
      <dgm:t>
        <a:bodyPr/>
        <a:lstStyle/>
        <a:p>
          <a:pPr latinLnBrk="1"/>
          <a:r>
            <a:rPr lang="en-US" altLang="ko-KR" dirty="0"/>
            <a:t>/bathroom</a:t>
          </a:r>
          <a:endParaRPr lang="ko-KR" altLang="en-US" dirty="0"/>
        </a:p>
      </dgm:t>
    </dgm:pt>
    <dgm:pt modelId="{81280D17-6DF8-46DB-9A34-4E6123D79B6E}" type="parTrans" cxnId="{3AF1B8F9-06F2-48E2-ADAF-D37EBC30B296}">
      <dgm:prSet/>
      <dgm:spPr/>
      <dgm:t>
        <a:bodyPr/>
        <a:lstStyle/>
        <a:p>
          <a:pPr latinLnBrk="1"/>
          <a:endParaRPr lang="ko-KR" altLang="en-US"/>
        </a:p>
      </dgm:t>
    </dgm:pt>
    <dgm:pt modelId="{EE14F4E7-F922-44D1-A1BE-B327D4F33B1C}" type="sibTrans" cxnId="{3AF1B8F9-06F2-48E2-ADAF-D37EBC30B296}">
      <dgm:prSet/>
      <dgm:spPr/>
      <dgm:t>
        <a:bodyPr/>
        <a:lstStyle/>
        <a:p>
          <a:pPr latinLnBrk="1"/>
          <a:endParaRPr lang="ko-KR" altLang="en-US"/>
        </a:p>
      </dgm:t>
    </dgm:pt>
    <dgm:pt modelId="{A9D3CC80-0BB2-40A6-935F-BCEDF707E3AA}">
      <dgm:prSet phldrT="[텍스트]"/>
      <dgm:spPr/>
      <dgm:t>
        <a:bodyPr/>
        <a:lstStyle/>
        <a:p>
          <a:pPr latinLnBrk="1"/>
          <a:r>
            <a:rPr lang="en-US" altLang="ko-KR" dirty="0"/>
            <a:t>/Humidity</a:t>
          </a:r>
          <a:endParaRPr lang="ko-KR" altLang="en-US" dirty="0"/>
        </a:p>
      </dgm:t>
    </dgm:pt>
    <dgm:pt modelId="{CD84B7CE-D46B-4DF3-8FA2-06FA0340FC31}" type="parTrans" cxnId="{327ACA57-8548-4BA0-B0E3-6B31FD9BD049}">
      <dgm:prSet/>
      <dgm:spPr/>
      <dgm:t>
        <a:bodyPr/>
        <a:lstStyle/>
        <a:p>
          <a:pPr latinLnBrk="1"/>
          <a:endParaRPr lang="ko-KR" altLang="en-US"/>
        </a:p>
      </dgm:t>
    </dgm:pt>
    <dgm:pt modelId="{EF40B86E-EA9D-452B-A2FA-73FA5B71E953}" type="sibTrans" cxnId="{327ACA57-8548-4BA0-B0E3-6B31FD9BD049}">
      <dgm:prSet/>
      <dgm:spPr/>
      <dgm:t>
        <a:bodyPr/>
        <a:lstStyle/>
        <a:p>
          <a:pPr latinLnBrk="1"/>
          <a:endParaRPr lang="ko-KR" altLang="en-US"/>
        </a:p>
      </dgm:t>
    </dgm:pt>
    <dgm:pt modelId="{7D1CA87A-375F-43BC-8DA9-4C010AE7A5C3}" type="pres">
      <dgm:prSet presAssocID="{C3A67F30-B7C7-4935-841D-8FF2DA3DEC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8B61C1-48B7-4349-A243-860D43E6941F}" type="pres">
      <dgm:prSet presAssocID="{1CC786D9-E1A8-4962-9AF0-42CB58B3BB02}" presName="hierRoot1" presStyleCnt="0">
        <dgm:presLayoutVars>
          <dgm:hierBranch val="init"/>
        </dgm:presLayoutVars>
      </dgm:prSet>
      <dgm:spPr/>
    </dgm:pt>
    <dgm:pt modelId="{E52CA562-A145-499C-BF45-94E6DFD25C29}" type="pres">
      <dgm:prSet presAssocID="{1CC786D9-E1A8-4962-9AF0-42CB58B3BB02}" presName="rootComposite1" presStyleCnt="0"/>
      <dgm:spPr/>
    </dgm:pt>
    <dgm:pt modelId="{F14C34F7-C6B2-47E1-8585-59C00D5258AB}" type="pres">
      <dgm:prSet presAssocID="{1CC786D9-E1A8-4962-9AF0-42CB58B3BB02}" presName="rootText1" presStyleLbl="node0" presStyleIdx="0" presStyleCnt="1">
        <dgm:presLayoutVars>
          <dgm:chPref val="3"/>
        </dgm:presLayoutVars>
      </dgm:prSet>
      <dgm:spPr/>
    </dgm:pt>
    <dgm:pt modelId="{73934F9B-E65D-41E2-9BEF-ECCA6669EB63}" type="pres">
      <dgm:prSet presAssocID="{1CC786D9-E1A8-4962-9AF0-42CB58B3BB02}" presName="rootConnector1" presStyleLbl="node1" presStyleIdx="0" presStyleCnt="0"/>
      <dgm:spPr/>
    </dgm:pt>
    <dgm:pt modelId="{1FA0EA3D-6849-4040-A9EF-44B18D702C86}" type="pres">
      <dgm:prSet presAssocID="{1CC786D9-E1A8-4962-9AF0-42CB58B3BB02}" presName="hierChild2" presStyleCnt="0"/>
      <dgm:spPr/>
    </dgm:pt>
    <dgm:pt modelId="{6DBA07B6-7D65-4A79-A22D-F34B7A3702FA}" type="pres">
      <dgm:prSet presAssocID="{2835D590-8441-405F-AD87-039E6BA1C3B7}" presName="Name64" presStyleLbl="parChTrans1D2" presStyleIdx="0" presStyleCnt="2"/>
      <dgm:spPr/>
    </dgm:pt>
    <dgm:pt modelId="{DBD8B301-51DA-4ADB-A9E0-3D6FF1E00FF1}" type="pres">
      <dgm:prSet presAssocID="{145EA4E6-A87B-4697-80CB-7A6F1AEDC4CF}" presName="hierRoot2" presStyleCnt="0">
        <dgm:presLayoutVars>
          <dgm:hierBranch val="init"/>
        </dgm:presLayoutVars>
      </dgm:prSet>
      <dgm:spPr/>
    </dgm:pt>
    <dgm:pt modelId="{11799AD2-35F3-48F0-ADF6-73D6B9F56D9B}" type="pres">
      <dgm:prSet presAssocID="{145EA4E6-A87B-4697-80CB-7A6F1AEDC4CF}" presName="rootComposite" presStyleCnt="0"/>
      <dgm:spPr/>
    </dgm:pt>
    <dgm:pt modelId="{FB5FF5D0-6D68-4024-B5E3-3C42F62B1BFB}" type="pres">
      <dgm:prSet presAssocID="{145EA4E6-A87B-4697-80CB-7A6F1AEDC4CF}" presName="rootText" presStyleLbl="node2" presStyleIdx="0" presStyleCnt="2">
        <dgm:presLayoutVars>
          <dgm:chPref val="3"/>
        </dgm:presLayoutVars>
      </dgm:prSet>
      <dgm:spPr/>
    </dgm:pt>
    <dgm:pt modelId="{755F3B2E-BC4F-4BD0-9B5A-19EA7F9A2932}" type="pres">
      <dgm:prSet presAssocID="{145EA4E6-A87B-4697-80CB-7A6F1AEDC4CF}" presName="rootConnector" presStyleLbl="node2" presStyleIdx="0" presStyleCnt="2"/>
      <dgm:spPr/>
    </dgm:pt>
    <dgm:pt modelId="{763E35DC-7124-48AD-951B-5BA1D688FC7A}" type="pres">
      <dgm:prSet presAssocID="{145EA4E6-A87B-4697-80CB-7A6F1AEDC4CF}" presName="hierChild4" presStyleCnt="0"/>
      <dgm:spPr/>
    </dgm:pt>
    <dgm:pt modelId="{C2EFA0DA-E669-4D43-97FE-87E8282CCCFF}" type="pres">
      <dgm:prSet presAssocID="{F994E838-ABA9-48EE-A704-F770E9CB0A35}" presName="Name64" presStyleLbl="parChTrans1D3" presStyleIdx="0" presStyleCnt="3"/>
      <dgm:spPr/>
    </dgm:pt>
    <dgm:pt modelId="{BE075772-25CB-46E0-A9D4-61DC23D8C0DC}" type="pres">
      <dgm:prSet presAssocID="{3BA9F0CE-464F-4D08-B095-870EE2716696}" presName="hierRoot2" presStyleCnt="0">
        <dgm:presLayoutVars>
          <dgm:hierBranch val="init"/>
        </dgm:presLayoutVars>
      </dgm:prSet>
      <dgm:spPr/>
    </dgm:pt>
    <dgm:pt modelId="{0CCDD5F3-F3DE-498D-8A31-F82A29349929}" type="pres">
      <dgm:prSet presAssocID="{3BA9F0CE-464F-4D08-B095-870EE2716696}" presName="rootComposite" presStyleCnt="0"/>
      <dgm:spPr/>
    </dgm:pt>
    <dgm:pt modelId="{33CA631C-8217-45DA-B320-70E4DA859D43}" type="pres">
      <dgm:prSet presAssocID="{3BA9F0CE-464F-4D08-B095-870EE2716696}" presName="rootText" presStyleLbl="node3" presStyleIdx="0" presStyleCnt="3">
        <dgm:presLayoutVars>
          <dgm:chPref val="3"/>
        </dgm:presLayoutVars>
      </dgm:prSet>
      <dgm:spPr/>
    </dgm:pt>
    <dgm:pt modelId="{8806E0CF-CA6D-489E-8414-0625B5ECF630}" type="pres">
      <dgm:prSet presAssocID="{3BA9F0CE-464F-4D08-B095-870EE2716696}" presName="rootConnector" presStyleLbl="node3" presStyleIdx="0" presStyleCnt="3"/>
      <dgm:spPr/>
    </dgm:pt>
    <dgm:pt modelId="{1C06023B-5388-4BC7-AB4D-CA43C0E968BA}" type="pres">
      <dgm:prSet presAssocID="{3BA9F0CE-464F-4D08-B095-870EE2716696}" presName="hierChild4" presStyleCnt="0"/>
      <dgm:spPr/>
    </dgm:pt>
    <dgm:pt modelId="{D6336D35-8E71-452C-90F3-2716192ED5A1}" type="pres">
      <dgm:prSet presAssocID="{99C42652-4086-4FCC-9DDC-839CB8C99C37}" presName="Name64" presStyleLbl="parChTrans1D4" presStyleIdx="0" presStyleCnt="3"/>
      <dgm:spPr/>
    </dgm:pt>
    <dgm:pt modelId="{F0B7C130-7A24-40EB-A082-D093273E6B71}" type="pres">
      <dgm:prSet presAssocID="{CC19EA30-97AD-4666-B5EB-FA20B176F9D2}" presName="hierRoot2" presStyleCnt="0">
        <dgm:presLayoutVars>
          <dgm:hierBranch val="init"/>
        </dgm:presLayoutVars>
      </dgm:prSet>
      <dgm:spPr/>
    </dgm:pt>
    <dgm:pt modelId="{119B6D0C-35F0-4F61-9D6B-D1C0F4ACBC43}" type="pres">
      <dgm:prSet presAssocID="{CC19EA30-97AD-4666-B5EB-FA20B176F9D2}" presName="rootComposite" presStyleCnt="0"/>
      <dgm:spPr/>
    </dgm:pt>
    <dgm:pt modelId="{EC17D76C-5141-4283-AEC9-916C8C5A5089}" type="pres">
      <dgm:prSet presAssocID="{CC19EA30-97AD-4666-B5EB-FA20B176F9D2}" presName="rootText" presStyleLbl="node4" presStyleIdx="0" presStyleCnt="3">
        <dgm:presLayoutVars>
          <dgm:chPref val="3"/>
        </dgm:presLayoutVars>
      </dgm:prSet>
      <dgm:spPr/>
    </dgm:pt>
    <dgm:pt modelId="{C956C389-6315-4774-8FD8-33486B6EF996}" type="pres">
      <dgm:prSet presAssocID="{CC19EA30-97AD-4666-B5EB-FA20B176F9D2}" presName="rootConnector" presStyleLbl="node4" presStyleIdx="0" presStyleCnt="3"/>
      <dgm:spPr/>
    </dgm:pt>
    <dgm:pt modelId="{D1566E82-4EEC-40C2-9FE5-45C232D9D000}" type="pres">
      <dgm:prSet presAssocID="{CC19EA30-97AD-4666-B5EB-FA20B176F9D2}" presName="hierChild4" presStyleCnt="0"/>
      <dgm:spPr/>
    </dgm:pt>
    <dgm:pt modelId="{9C7B3D0E-5B79-4866-9BD1-66A44D85E0D2}" type="pres">
      <dgm:prSet presAssocID="{CC19EA30-97AD-4666-B5EB-FA20B176F9D2}" presName="hierChild5" presStyleCnt="0"/>
      <dgm:spPr/>
    </dgm:pt>
    <dgm:pt modelId="{2F67B304-04E7-4C9F-82E1-2B467640E5F4}" type="pres">
      <dgm:prSet presAssocID="{3BA9F0CE-464F-4D08-B095-870EE2716696}" presName="hierChild5" presStyleCnt="0"/>
      <dgm:spPr/>
    </dgm:pt>
    <dgm:pt modelId="{B11505A8-5D73-4636-A70B-125DC297E74D}" type="pres">
      <dgm:prSet presAssocID="{145EA4E6-A87B-4697-80CB-7A6F1AEDC4CF}" presName="hierChild5" presStyleCnt="0"/>
      <dgm:spPr/>
    </dgm:pt>
    <dgm:pt modelId="{EF235061-EDC5-40F9-9CBC-BEB4B459A279}" type="pres">
      <dgm:prSet presAssocID="{06C89DC0-E64F-4BBF-A253-D1A9084EE035}" presName="Name64" presStyleLbl="parChTrans1D2" presStyleIdx="1" presStyleCnt="2"/>
      <dgm:spPr/>
    </dgm:pt>
    <dgm:pt modelId="{00749139-EEC2-42CF-9F08-CA2516E8B94C}" type="pres">
      <dgm:prSet presAssocID="{9FFDE601-AE7F-446D-8857-27411D74E445}" presName="hierRoot2" presStyleCnt="0">
        <dgm:presLayoutVars>
          <dgm:hierBranch val="init"/>
        </dgm:presLayoutVars>
      </dgm:prSet>
      <dgm:spPr/>
    </dgm:pt>
    <dgm:pt modelId="{99784E54-F2A2-42A0-95FD-94EF587AEB6C}" type="pres">
      <dgm:prSet presAssocID="{9FFDE601-AE7F-446D-8857-27411D74E445}" presName="rootComposite" presStyleCnt="0"/>
      <dgm:spPr/>
    </dgm:pt>
    <dgm:pt modelId="{A9B8364E-9807-4410-A6C3-074BF7B38F11}" type="pres">
      <dgm:prSet presAssocID="{9FFDE601-AE7F-446D-8857-27411D74E445}" presName="rootText" presStyleLbl="node2" presStyleIdx="1" presStyleCnt="2">
        <dgm:presLayoutVars>
          <dgm:chPref val="3"/>
        </dgm:presLayoutVars>
      </dgm:prSet>
      <dgm:spPr/>
    </dgm:pt>
    <dgm:pt modelId="{097C7AB8-1D0F-4806-A67F-0BE3F06F86F7}" type="pres">
      <dgm:prSet presAssocID="{9FFDE601-AE7F-446D-8857-27411D74E445}" presName="rootConnector" presStyleLbl="node2" presStyleIdx="1" presStyleCnt="2"/>
      <dgm:spPr/>
    </dgm:pt>
    <dgm:pt modelId="{65E387C4-A552-48EC-BF3B-7C840DEC933C}" type="pres">
      <dgm:prSet presAssocID="{9FFDE601-AE7F-446D-8857-27411D74E445}" presName="hierChild4" presStyleCnt="0"/>
      <dgm:spPr/>
    </dgm:pt>
    <dgm:pt modelId="{897A3CC9-7976-4251-AED5-676641ACFFE0}" type="pres">
      <dgm:prSet presAssocID="{821F14E4-4B79-4268-B040-9C9EC0B09C15}" presName="Name64" presStyleLbl="parChTrans1D3" presStyleIdx="1" presStyleCnt="3"/>
      <dgm:spPr/>
    </dgm:pt>
    <dgm:pt modelId="{88377C31-16AE-4C54-BC09-43F2495A3503}" type="pres">
      <dgm:prSet presAssocID="{F76DFB84-CDB7-42D1-BB61-B6B67F179447}" presName="hierRoot2" presStyleCnt="0">
        <dgm:presLayoutVars>
          <dgm:hierBranch val="init"/>
        </dgm:presLayoutVars>
      </dgm:prSet>
      <dgm:spPr/>
    </dgm:pt>
    <dgm:pt modelId="{A37A7582-CB16-4F22-B811-769B516AEBC8}" type="pres">
      <dgm:prSet presAssocID="{F76DFB84-CDB7-42D1-BB61-B6B67F179447}" presName="rootComposite" presStyleCnt="0"/>
      <dgm:spPr/>
    </dgm:pt>
    <dgm:pt modelId="{C8778C51-DFE1-4EB3-B7E6-3F5921148B36}" type="pres">
      <dgm:prSet presAssocID="{F76DFB84-CDB7-42D1-BB61-B6B67F179447}" presName="rootText" presStyleLbl="node3" presStyleIdx="1" presStyleCnt="3">
        <dgm:presLayoutVars>
          <dgm:chPref val="3"/>
        </dgm:presLayoutVars>
      </dgm:prSet>
      <dgm:spPr/>
    </dgm:pt>
    <dgm:pt modelId="{4A986D0E-797D-4976-9118-7FD2D0E3DBCD}" type="pres">
      <dgm:prSet presAssocID="{F76DFB84-CDB7-42D1-BB61-B6B67F179447}" presName="rootConnector" presStyleLbl="node3" presStyleIdx="1" presStyleCnt="3"/>
      <dgm:spPr/>
    </dgm:pt>
    <dgm:pt modelId="{CF127AC7-7891-4A10-B08B-4376E259F2AB}" type="pres">
      <dgm:prSet presAssocID="{F76DFB84-CDB7-42D1-BB61-B6B67F179447}" presName="hierChild4" presStyleCnt="0"/>
      <dgm:spPr/>
    </dgm:pt>
    <dgm:pt modelId="{60825DC6-60F8-4083-A057-F9191E4A3EE8}" type="pres">
      <dgm:prSet presAssocID="{CD78D335-833C-458F-B6FF-CE0FC7770422}" presName="Name64" presStyleLbl="parChTrans1D4" presStyleIdx="1" presStyleCnt="3"/>
      <dgm:spPr/>
    </dgm:pt>
    <dgm:pt modelId="{C6CA1795-805C-4EEE-A693-794DB7D9D576}" type="pres">
      <dgm:prSet presAssocID="{702CEC97-C89C-43BB-BEA9-F5EE098A0C51}" presName="hierRoot2" presStyleCnt="0">
        <dgm:presLayoutVars>
          <dgm:hierBranch val="init"/>
        </dgm:presLayoutVars>
      </dgm:prSet>
      <dgm:spPr/>
    </dgm:pt>
    <dgm:pt modelId="{05D2AAAD-5441-4839-84F2-88D134E1483B}" type="pres">
      <dgm:prSet presAssocID="{702CEC97-C89C-43BB-BEA9-F5EE098A0C51}" presName="rootComposite" presStyleCnt="0"/>
      <dgm:spPr/>
    </dgm:pt>
    <dgm:pt modelId="{1A3B5699-98E7-4391-9CA0-2D14C3BC971F}" type="pres">
      <dgm:prSet presAssocID="{702CEC97-C89C-43BB-BEA9-F5EE098A0C51}" presName="rootText" presStyleLbl="node4" presStyleIdx="1" presStyleCnt="3">
        <dgm:presLayoutVars>
          <dgm:chPref val="3"/>
        </dgm:presLayoutVars>
      </dgm:prSet>
      <dgm:spPr/>
    </dgm:pt>
    <dgm:pt modelId="{85E0F195-A771-480E-A48E-9931B3356B05}" type="pres">
      <dgm:prSet presAssocID="{702CEC97-C89C-43BB-BEA9-F5EE098A0C51}" presName="rootConnector" presStyleLbl="node4" presStyleIdx="1" presStyleCnt="3"/>
      <dgm:spPr/>
    </dgm:pt>
    <dgm:pt modelId="{FF21D565-D329-4460-BB75-7AA3CE9F2048}" type="pres">
      <dgm:prSet presAssocID="{702CEC97-C89C-43BB-BEA9-F5EE098A0C51}" presName="hierChild4" presStyleCnt="0"/>
      <dgm:spPr/>
    </dgm:pt>
    <dgm:pt modelId="{88D44A1A-B36E-47D3-9FDA-26F196DBB92C}" type="pres">
      <dgm:prSet presAssocID="{702CEC97-C89C-43BB-BEA9-F5EE098A0C51}" presName="hierChild5" presStyleCnt="0"/>
      <dgm:spPr/>
    </dgm:pt>
    <dgm:pt modelId="{3DD28EF9-1EAE-4335-86C5-837A7894BC0E}" type="pres">
      <dgm:prSet presAssocID="{F76DFB84-CDB7-42D1-BB61-B6B67F179447}" presName="hierChild5" presStyleCnt="0"/>
      <dgm:spPr/>
    </dgm:pt>
    <dgm:pt modelId="{2174B161-C401-47DE-A8A3-A0F48E88C27E}" type="pres">
      <dgm:prSet presAssocID="{81280D17-6DF8-46DB-9A34-4E6123D79B6E}" presName="Name64" presStyleLbl="parChTrans1D3" presStyleIdx="2" presStyleCnt="3"/>
      <dgm:spPr/>
    </dgm:pt>
    <dgm:pt modelId="{7ECF76E4-D27E-4BDE-AF04-89C54C4C5458}" type="pres">
      <dgm:prSet presAssocID="{7B97D2F1-C390-428F-8B05-920B7BCCC6F4}" presName="hierRoot2" presStyleCnt="0">
        <dgm:presLayoutVars>
          <dgm:hierBranch val="init"/>
        </dgm:presLayoutVars>
      </dgm:prSet>
      <dgm:spPr/>
    </dgm:pt>
    <dgm:pt modelId="{7B6B8D79-0816-482D-AEA5-3B2861CBB29A}" type="pres">
      <dgm:prSet presAssocID="{7B97D2F1-C390-428F-8B05-920B7BCCC6F4}" presName="rootComposite" presStyleCnt="0"/>
      <dgm:spPr/>
    </dgm:pt>
    <dgm:pt modelId="{C7302221-A631-442E-BF88-76176E55E455}" type="pres">
      <dgm:prSet presAssocID="{7B97D2F1-C390-428F-8B05-920B7BCCC6F4}" presName="rootText" presStyleLbl="node3" presStyleIdx="2" presStyleCnt="3">
        <dgm:presLayoutVars>
          <dgm:chPref val="3"/>
        </dgm:presLayoutVars>
      </dgm:prSet>
      <dgm:spPr/>
    </dgm:pt>
    <dgm:pt modelId="{AAF95389-B959-40A0-A6C4-34670D3942EF}" type="pres">
      <dgm:prSet presAssocID="{7B97D2F1-C390-428F-8B05-920B7BCCC6F4}" presName="rootConnector" presStyleLbl="node3" presStyleIdx="2" presStyleCnt="3"/>
      <dgm:spPr/>
    </dgm:pt>
    <dgm:pt modelId="{FD3D80F1-4C59-43EA-9D60-947CF189E99C}" type="pres">
      <dgm:prSet presAssocID="{7B97D2F1-C390-428F-8B05-920B7BCCC6F4}" presName="hierChild4" presStyleCnt="0"/>
      <dgm:spPr/>
    </dgm:pt>
    <dgm:pt modelId="{DEE7905B-8203-40B2-B73D-FC16F11528CA}" type="pres">
      <dgm:prSet presAssocID="{CD84B7CE-D46B-4DF3-8FA2-06FA0340FC31}" presName="Name64" presStyleLbl="parChTrans1D4" presStyleIdx="2" presStyleCnt="3"/>
      <dgm:spPr/>
    </dgm:pt>
    <dgm:pt modelId="{A75CD26B-7956-4C03-BD58-40363A89285A}" type="pres">
      <dgm:prSet presAssocID="{A9D3CC80-0BB2-40A6-935F-BCEDF707E3AA}" presName="hierRoot2" presStyleCnt="0">
        <dgm:presLayoutVars>
          <dgm:hierBranch val="init"/>
        </dgm:presLayoutVars>
      </dgm:prSet>
      <dgm:spPr/>
    </dgm:pt>
    <dgm:pt modelId="{535AE29A-A2DA-4986-B262-3B621E03C33F}" type="pres">
      <dgm:prSet presAssocID="{A9D3CC80-0BB2-40A6-935F-BCEDF707E3AA}" presName="rootComposite" presStyleCnt="0"/>
      <dgm:spPr/>
    </dgm:pt>
    <dgm:pt modelId="{1F801878-372B-4EAB-9C8C-0AA68AD3069B}" type="pres">
      <dgm:prSet presAssocID="{A9D3CC80-0BB2-40A6-935F-BCEDF707E3AA}" presName="rootText" presStyleLbl="node4" presStyleIdx="2" presStyleCnt="3">
        <dgm:presLayoutVars>
          <dgm:chPref val="3"/>
        </dgm:presLayoutVars>
      </dgm:prSet>
      <dgm:spPr/>
    </dgm:pt>
    <dgm:pt modelId="{A01D903D-C256-4868-BF4A-7F5B5AF324A2}" type="pres">
      <dgm:prSet presAssocID="{A9D3CC80-0BB2-40A6-935F-BCEDF707E3AA}" presName="rootConnector" presStyleLbl="node4" presStyleIdx="2" presStyleCnt="3"/>
      <dgm:spPr/>
    </dgm:pt>
    <dgm:pt modelId="{86C1E5A7-6B5D-4F6F-91FE-68D910AB6B04}" type="pres">
      <dgm:prSet presAssocID="{A9D3CC80-0BB2-40A6-935F-BCEDF707E3AA}" presName="hierChild4" presStyleCnt="0"/>
      <dgm:spPr/>
    </dgm:pt>
    <dgm:pt modelId="{404D8712-AA5A-41E9-B1AB-140F9EE80823}" type="pres">
      <dgm:prSet presAssocID="{A9D3CC80-0BB2-40A6-935F-BCEDF707E3AA}" presName="hierChild5" presStyleCnt="0"/>
      <dgm:spPr/>
    </dgm:pt>
    <dgm:pt modelId="{C65CA24F-6FBB-47E3-8560-40211A24CF44}" type="pres">
      <dgm:prSet presAssocID="{7B97D2F1-C390-428F-8B05-920B7BCCC6F4}" presName="hierChild5" presStyleCnt="0"/>
      <dgm:spPr/>
    </dgm:pt>
    <dgm:pt modelId="{69D91F2E-7C7C-4C29-8D14-90B137113583}" type="pres">
      <dgm:prSet presAssocID="{9FFDE601-AE7F-446D-8857-27411D74E445}" presName="hierChild5" presStyleCnt="0"/>
      <dgm:spPr/>
    </dgm:pt>
    <dgm:pt modelId="{286C4913-1CFB-47BF-9DD0-86401FFBF0CA}" type="pres">
      <dgm:prSet presAssocID="{1CC786D9-E1A8-4962-9AF0-42CB58B3BB02}" presName="hierChild3" presStyleCnt="0"/>
      <dgm:spPr/>
    </dgm:pt>
  </dgm:ptLst>
  <dgm:cxnLst>
    <dgm:cxn modelId="{72AD3013-EE1A-4AA9-B433-331E769F31AD}" type="presOf" srcId="{702CEC97-C89C-43BB-BEA9-F5EE098A0C51}" destId="{85E0F195-A771-480E-A48E-9931B3356B05}" srcOrd="1" destOrd="0" presId="urn:microsoft.com/office/officeart/2009/3/layout/HorizontalOrganizationChart"/>
    <dgm:cxn modelId="{ADF6CF1B-3599-4915-A22C-39836AFA5D22}" type="presOf" srcId="{145EA4E6-A87B-4697-80CB-7A6F1AEDC4CF}" destId="{755F3B2E-BC4F-4BD0-9B5A-19EA7F9A2932}" srcOrd="1" destOrd="0" presId="urn:microsoft.com/office/officeart/2009/3/layout/HorizontalOrganizationChart"/>
    <dgm:cxn modelId="{99D5C41F-5B41-4376-BE3A-551FDDCC285C}" type="presOf" srcId="{7B97D2F1-C390-428F-8B05-920B7BCCC6F4}" destId="{AAF95389-B959-40A0-A6C4-34670D3942EF}" srcOrd="1" destOrd="0" presId="urn:microsoft.com/office/officeart/2009/3/layout/HorizontalOrganizationChart"/>
    <dgm:cxn modelId="{9AE92D22-DBDD-4780-9F76-4EF685BA156E}" srcId="{145EA4E6-A87B-4697-80CB-7A6F1AEDC4CF}" destId="{3BA9F0CE-464F-4D08-B095-870EE2716696}" srcOrd="0" destOrd="0" parTransId="{F994E838-ABA9-48EE-A704-F770E9CB0A35}" sibTransId="{D181721A-C771-41C2-95E0-D13D56CA5B02}"/>
    <dgm:cxn modelId="{CEF9CB27-BE20-484B-A3FE-4EC5BAD1DE35}" type="presOf" srcId="{CC19EA30-97AD-4666-B5EB-FA20B176F9D2}" destId="{C956C389-6315-4774-8FD8-33486B6EF996}" srcOrd="1" destOrd="0" presId="urn:microsoft.com/office/officeart/2009/3/layout/HorizontalOrganizationChart"/>
    <dgm:cxn modelId="{BBE4932B-BCD7-4D56-A41F-10B142B173B5}" type="presOf" srcId="{CD84B7CE-D46B-4DF3-8FA2-06FA0340FC31}" destId="{DEE7905B-8203-40B2-B73D-FC16F11528CA}" srcOrd="0" destOrd="0" presId="urn:microsoft.com/office/officeart/2009/3/layout/HorizontalOrganizationChart"/>
    <dgm:cxn modelId="{4955792D-0161-4468-B929-0DD69FD4E4E3}" type="presOf" srcId="{C3A67F30-B7C7-4935-841D-8FF2DA3DECB6}" destId="{7D1CA87A-375F-43BC-8DA9-4C010AE7A5C3}" srcOrd="0" destOrd="0" presId="urn:microsoft.com/office/officeart/2009/3/layout/HorizontalOrganizationChart"/>
    <dgm:cxn modelId="{88BAD831-D775-4FF5-BCDF-362C8DF4A01F}" type="presOf" srcId="{CC19EA30-97AD-4666-B5EB-FA20B176F9D2}" destId="{EC17D76C-5141-4283-AEC9-916C8C5A5089}" srcOrd="0" destOrd="0" presId="urn:microsoft.com/office/officeart/2009/3/layout/HorizontalOrganizationChart"/>
    <dgm:cxn modelId="{C2D0A13E-4376-4790-9ADE-CF7740CDF2AD}" srcId="{1CC786D9-E1A8-4962-9AF0-42CB58B3BB02}" destId="{9FFDE601-AE7F-446D-8857-27411D74E445}" srcOrd="1" destOrd="0" parTransId="{06C89DC0-E64F-4BBF-A253-D1A9084EE035}" sibTransId="{E1FF1DB5-A1A4-43E0-A46A-41C6A37A1C85}"/>
    <dgm:cxn modelId="{64F40D3F-09B5-4ABA-A870-AF1DEDEF7A48}" type="presOf" srcId="{821F14E4-4B79-4268-B040-9C9EC0B09C15}" destId="{897A3CC9-7976-4251-AED5-676641ACFFE0}" srcOrd="0" destOrd="0" presId="urn:microsoft.com/office/officeart/2009/3/layout/HorizontalOrganizationChart"/>
    <dgm:cxn modelId="{B033E65E-1984-4641-8934-320CB52FBDF0}" type="presOf" srcId="{9FFDE601-AE7F-446D-8857-27411D74E445}" destId="{097C7AB8-1D0F-4806-A67F-0BE3F06F86F7}" srcOrd="1" destOrd="0" presId="urn:microsoft.com/office/officeart/2009/3/layout/HorizontalOrganizationChart"/>
    <dgm:cxn modelId="{F2703D5F-6A5F-436F-8FEB-68D4F5152C2F}" type="presOf" srcId="{81280D17-6DF8-46DB-9A34-4E6123D79B6E}" destId="{2174B161-C401-47DE-A8A3-A0F48E88C27E}" srcOrd="0" destOrd="0" presId="urn:microsoft.com/office/officeart/2009/3/layout/HorizontalOrganizationChart"/>
    <dgm:cxn modelId="{3C7C6162-DD47-4CD7-8731-B2E1DBAE84B4}" type="presOf" srcId="{99C42652-4086-4FCC-9DDC-839CB8C99C37}" destId="{D6336D35-8E71-452C-90F3-2716192ED5A1}" srcOrd="0" destOrd="0" presId="urn:microsoft.com/office/officeart/2009/3/layout/HorizontalOrganizationChart"/>
    <dgm:cxn modelId="{8381C047-D9E7-41AF-B329-F47843705A22}" srcId="{F76DFB84-CDB7-42D1-BB61-B6B67F179447}" destId="{702CEC97-C89C-43BB-BEA9-F5EE098A0C51}" srcOrd="0" destOrd="0" parTransId="{CD78D335-833C-458F-B6FF-CE0FC7770422}" sibTransId="{DB734E9C-B2BD-47B2-A212-35B3B5B0242B}"/>
    <dgm:cxn modelId="{C0B58848-7BBE-4AB9-BDA0-2F962D3B6234}" type="presOf" srcId="{F76DFB84-CDB7-42D1-BB61-B6B67F179447}" destId="{C8778C51-DFE1-4EB3-B7E6-3F5921148B36}" srcOrd="0" destOrd="0" presId="urn:microsoft.com/office/officeart/2009/3/layout/HorizontalOrganizationChart"/>
    <dgm:cxn modelId="{68509E48-158A-4556-9C49-662C15C163EF}" type="presOf" srcId="{9FFDE601-AE7F-446D-8857-27411D74E445}" destId="{A9B8364E-9807-4410-A6C3-074BF7B38F11}" srcOrd="0" destOrd="0" presId="urn:microsoft.com/office/officeart/2009/3/layout/HorizontalOrganizationChart"/>
    <dgm:cxn modelId="{3591A368-3E2B-49F0-98EF-233A08EFD92E}" srcId="{9FFDE601-AE7F-446D-8857-27411D74E445}" destId="{F76DFB84-CDB7-42D1-BB61-B6B67F179447}" srcOrd="0" destOrd="0" parTransId="{821F14E4-4B79-4268-B040-9C9EC0B09C15}" sibTransId="{F7279E3C-7708-4C60-8462-A67CBFE72ABC}"/>
    <dgm:cxn modelId="{327ACA57-8548-4BA0-B0E3-6B31FD9BD049}" srcId="{7B97D2F1-C390-428F-8B05-920B7BCCC6F4}" destId="{A9D3CC80-0BB2-40A6-935F-BCEDF707E3AA}" srcOrd="0" destOrd="0" parTransId="{CD84B7CE-D46B-4DF3-8FA2-06FA0340FC31}" sibTransId="{EF40B86E-EA9D-452B-A2FA-73FA5B71E953}"/>
    <dgm:cxn modelId="{21639C7C-C0CA-431E-ADF7-780308ACE8B1}" type="presOf" srcId="{2835D590-8441-405F-AD87-039E6BA1C3B7}" destId="{6DBA07B6-7D65-4A79-A22D-F34B7A3702FA}" srcOrd="0" destOrd="0" presId="urn:microsoft.com/office/officeart/2009/3/layout/HorizontalOrganizationChart"/>
    <dgm:cxn modelId="{AD710383-A293-4764-914D-0FA7606EFEB7}" type="presOf" srcId="{1CC786D9-E1A8-4962-9AF0-42CB58B3BB02}" destId="{F14C34F7-C6B2-47E1-8585-59C00D5258AB}" srcOrd="0" destOrd="0" presId="urn:microsoft.com/office/officeart/2009/3/layout/HorizontalOrganizationChart"/>
    <dgm:cxn modelId="{116D1890-AFD2-4995-BAB9-95C1525D8012}" type="presOf" srcId="{1CC786D9-E1A8-4962-9AF0-42CB58B3BB02}" destId="{73934F9B-E65D-41E2-9BEF-ECCA6669EB63}" srcOrd="1" destOrd="0" presId="urn:microsoft.com/office/officeart/2009/3/layout/HorizontalOrganizationChart"/>
    <dgm:cxn modelId="{838DD392-32CE-4AA0-83E0-6ABA07D16CC4}" srcId="{C3A67F30-B7C7-4935-841D-8FF2DA3DECB6}" destId="{1CC786D9-E1A8-4962-9AF0-42CB58B3BB02}" srcOrd="0" destOrd="0" parTransId="{70A8CCCA-A458-47E6-8D3D-70E49CCF8089}" sibTransId="{1F0FAA24-2705-4633-A647-A8937FF54CE7}"/>
    <dgm:cxn modelId="{B3F92F9F-FA40-49D9-9333-FD71CAD2144B}" type="presOf" srcId="{7B97D2F1-C390-428F-8B05-920B7BCCC6F4}" destId="{C7302221-A631-442E-BF88-76176E55E455}" srcOrd="0" destOrd="0" presId="urn:microsoft.com/office/officeart/2009/3/layout/HorizontalOrganizationChart"/>
    <dgm:cxn modelId="{8980A89F-A739-4C49-BF06-BCB0C41EEB13}" type="presOf" srcId="{F76DFB84-CDB7-42D1-BB61-B6B67F179447}" destId="{4A986D0E-797D-4976-9118-7FD2D0E3DBCD}" srcOrd="1" destOrd="0" presId="urn:microsoft.com/office/officeart/2009/3/layout/HorizontalOrganizationChart"/>
    <dgm:cxn modelId="{D62278AB-3E6E-4498-8F26-E5E762020381}" type="presOf" srcId="{3BA9F0CE-464F-4D08-B095-870EE2716696}" destId="{33CA631C-8217-45DA-B320-70E4DA859D43}" srcOrd="0" destOrd="0" presId="urn:microsoft.com/office/officeart/2009/3/layout/HorizontalOrganizationChart"/>
    <dgm:cxn modelId="{29E90EB2-125A-4CDB-AEDD-9DDC1A5C8EA5}" srcId="{1CC786D9-E1A8-4962-9AF0-42CB58B3BB02}" destId="{145EA4E6-A87B-4697-80CB-7A6F1AEDC4CF}" srcOrd="0" destOrd="0" parTransId="{2835D590-8441-405F-AD87-039E6BA1C3B7}" sibTransId="{BB0ECC6E-6636-4E52-8DA2-678F3072D920}"/>
    <dgm:cxn modelId="{3956EDB7-F262-4124-8189-CE9DF20FBDA6}" type="presOf" srcId="{CD78D335-833C-458F-B6FF-CE0FC7770422}" destId="{60825DC6-60F8-4083-A057-F9191E4A3EE8}" srcOrd="0" destOrd="0" presId="urn:microsoft.com/office/officeart/2009/3/layout/HorizontalOrganizationChart"/>
    <dgm:cxn modelId="{222540B8-2086-4549-968A-BE21BFB9DE2D}" srcId="{3BA9F0CE-464F-4D08-B095-870EE2716696}" destId="{CC19EA30-97AD-4666-B5EB-FA20B176F9D2}" srcOrd="0" destOrd="0" parTransId="{99C42652-4086-4FCC-9DDC-839CB8C99C37}" sibTransId="{DC11BC24-FFA3-489C-A07B-C40AE82D7D39}"/>
    <dgm:cxn modelId="{5A78CCBB-BA75-4519-B174-41822765E5A3}" type="presOf" srcId="{A9D3CC80-0BB2-40A6-935F-BCEDF707E3AA}" destId="{A01D903D-C256-4868-BF4A-7F5B5AF324A2}" srcOrd="1" destOrd="0" presId="urn:microsoft.com/office/officeart/2009/3/layout/HorizontalOrganizationChart"/>
    <dgm:cxn modelId="{792803BD-AB49-4943-95EA-4B369B0C9995}" type="presOf" srcId="{3BA9F0CE-464F-4D08-B095-870EE2716696}" destId="{8806E0CF-CA6D-489E-8414-0625B5ECF630}" srcOrd="1" destOrd="0" presId="urn:microsoft.com/office/officeart/2009/3/layout/HorizontalOrganizationChart"/>
    <dgm:cxn modelId="{5E321DD4-ACD0-493E-8F5F-08ED65A597B4}" type="presOf" srcId="{145EA4E6-A87B-4697-80CB-7A6F1AEDC4CF}" destId="{FB5FF5D0-6D68-4024-B5E3-3C42F62B1BFB}" srcOrd="0" destOrd="0" presId="urn:microsoft.com/office/officeart/2009/3/layout/HorizontalOrganizationChart"/>
    <dgm:cxn modelId="{3A2FC6E0-2301-47AF-8AE6-B79317E34621}" type="presOf" srcId="{06C89DC0-E64F-4BBF-A253-D1A9084EE035}" destId="{EF235061-EDC5-40F9-9CBC-BEB4B459A279}" srcOrd="0" destOrd="0" presId="urn:microsoft.com/office/officeart/2009/3/layout/HorizontalOrganizationChart"/>
    <dgm:cxn modelId="{60BF37EA-3D46-4232-96AC-9167E6A18860}" type="presOf" srcId="{A9D3CC80-0BB2-40A6-935F-BCEDF707E3AA}" destId="{1F801878-372B-4EAB-9C8C-0AA68AD3069B}" srcOrd="0" destOrd="0" presId="urn:microsoft.com/office/officeart/2009/3/layout/HorizontalOrganizationChart"/>
    <dgm:cxn modelId="{56C4E5F5-1BC6-4C3C-AD45-1B2C9D2FAEA2}" type="presOf" srcId="{F994E838-ABA9-48EE-A704-F770E9CB0A35}" destId="{C2EFA0DA-E669-4D43-97FE-87E8282CCCFF}" srcOrd="0" destOrd="0" presId="urn:microsoft.com/office/officeart/2009/3/layout/HorizontalOrganizationChart"/>
    <dgm:cxn modelId="{3AF1B8F9-06F2-48E2-ADAF-D37EBC30B296}" srcId="{9FFDE601-AE7F-446D-8857-27411D74E445}" destId="{7B97D2F1-C390-428F-8B05-920B7BCCC6F4}" srcOrd="1" destOrd="0" parTransId="{81280D17-6DF8-46DB-9A34-4E6123D79B6E}" sibTransId="{EE14F4E7-F922-44D1-A1BE-B327D4F33B1C}"/>
    <dgm:cxn modelId="{606966FC-F2D2-4302-A783-32A15269196C}" type="presOf" srcId="{702CEC97-C89C-43BB-BEA9-F5EE098A0C51}" destId="{1A3B5699-98E7-4391-9CA0-2D14C3BC971F}" srcOrd="0" destOrd="0" presId="urn:microsoft.com/office/officeart/2009/3/layout/HorizontalOrganizationChart"/>
    <dgm:cxn modelId="{7DACB9EA-270C-407B-9FE1-FFD367B40637}" type="presParOf" srcId="{7D1CA87A-375F-43BC-8DA9-4C010AE7A5C3}" destId="{FD8B61C1-48B7-4349-A243-860D43E6941F}" srcOrd="0" destOrd="0" presId="urn:microsoft.com/office/officeart/2009/3/layout/HorizontalOrganizationChart"/>
    <dgm:cxn modelId="{364DF82E-B8C7-4C69-BF3E-E2E1DB56E889}" type="presParOf" srcId="{FD8B61C1-48B7-4349-A243-860D43E6941F}" destId="{E52CA562-A145-499C-BF45-94E6DFD25C29}" srcOrd="0" destOrd="0" presId="urn:microsoft.com/office/officeart/2009/3/layout/HorizontalOrganizationChart"/>
    <dgm:cxn modelId="{38D208DF-B005-445B-ABCE-E80B9E83C2C0}" type="presParOf" srcId="{E52CA562-A145-499C-BF45-94E6DFD25C29}" destId="{F14C34F7-C6B2-47E1-8585-59C00D5258AB}" srcOrd="0" destOrd="0" presId="urn:microsoft.com/office/officeart/2009/3/layout/HorizontalOrganizationChart"/>
    <dgm:cxn modelId="{73864F00-09D0-44CF-8C01-E04717EDABD2}" type="presParOf" srcId="{E52CA562-A145-499C-BF45-94E6DFD25C29}" destId="{73934F9B-E65D-41E2-9BEF-ECCA6669EB63}" srcOrd="1" destOrd="0" presId="urn:microsoft.com/office/officeart/2009/3/layout/HorizontalOrganizationChart"/>
    <dgm:cxn modelId="{2237DA44-9688-4CD2-A8EC-3D78D009AF62}" type="presParOf" srcId="{FD8B61C1-48B7-4349-A243-860D43E6941F}" destId="{1FA0EA3D-6849-4040-A9EF-44B18D702C86}" srcOrd="1" destOrd="0" presId="urn:microsoft.com/office/officeart/2009/3/layout/HorizontalOrganizationChart"/>
    <dgm:cxn modelId="{B61B205A-15AD-4A84-94FB-EBB03949CB07}" type="presParOf" srcId="{1FA0EA3D-6849-4040-A9EF-44B18D702C86}" destId="{6DBA07B6-7D65-4A79-A22D-F34B7A3702FA}" srcOrd="0" destOrd="0" presId="urn:microsoft.com/office/officeart/2009/3/layout/HorizontalOrganizationChart"/>
    <dgm:cxn modelId="{043FEAB3-245B-4294-BA58-24B7F5B4ED9C}" type="presParOf" srcId="{1FA0EA3D-6849-4040-A9EF-44B18D702C86}" destId="{DBD8B301-51DA-4ADB-A9E0-3D6FF1E00FF1}" srcOrd="1" destOrd="0" presId="urn:microsoft.com/office/officeart/2009/3/layout/HorizontalOrganizationChart"/>
    <dgm:cxn modelId="{8C08BF75-ACF0-4A9C-B4BE-B798CCF1D8C2}" type="presParOf" srcId="{DBD8B301-51DA-4ADB-A9E0-3D6FF1E00FF1}" destId="{11799AD2-35F3-48F0-ADF6-73D6B9F56D9B}" srcOrd="0" destOrd="0" presId="urn:microsoft.com/office/officeart/2009/3/layout/HorizontalOrganizationChart"/>
    <dgm:cxn modelId="{E0471122-1E18-480C-BCC4-C920AC56F3E1}" type="presParOf" srcId="{11799AD2-35F3-48F0-ADF6-73D6B9F56D9B}" destId="{FB5FF5D0-6D68-4024-B5E3-3C42F62B1BFB}" srcOrd="0" destOrd="0" presId="urn:microsoft.com/office/officeart/2009/3/layout/HorizontalOrganizationChart"/>
    <dgm:cxn modelId="{0A2C7711-6042-4E19-B61B-90AAA0DD7CD8}" type="presParOf" srcId="{11799AD2-35F3-48F0-ADF6-73D6B9F56D9B}" destId="{755F3B2E-BC4F-4BD0-9B5A-19EA7F9A2932}" srcOrd="1" destOrd="0" presId="urn:microsoft.com/office/officeart/2009/3/layout/HorizontalOrganizationChart"/>
    <dgm:cxn modelId="{92BDF22E-0D0A-4C39-9215-F50302DC2B20}" type="presParOf" srcId="{DBD8B301-51DA-4ADB-A9E0-3D6FF1E00FF1}" destId="{763E35DC-7124-48AD-951B-5BA1D688FC7A}" srcOrd="1" destOrd="0" presId="urn:microsoft.com/office/officeart/2009/3/layout/HorizontalOrganizationChart"/>
    <dgm:cxn modelId="{F305A43C-1D0F-4D0B-B756-BAD64CC8630C}" type="presParOf" srcId="{763E35DC-7124-48AD-951B-5BA1D688FC7A}" destId="{C2EFA0DA-E669-4D43-97FE-87E8282CCCFF}" srcOrd="0" destOrd="0" presId="urn:microsoft.com/office/officeart/2009/3/layout/HorizontalOrganizationChart"/>
    <dgm:cxn modelId="{40B123D9-5B1E-4628-ABF2-C80DFF64187B}" type="presParOf" srcId="{763E35DC-7124-48AD-951B-5BA1D688FC7A}" destId="{BE075772-25CB-46E0-A9D4-61DC23D8C0DC}" srcOrd="1" destOrd="0" presId="urn:microsoft.com/office/officeart/2009/3/layout/HorizontalOrganizationChart"/>
    <dgm:cxn modelId="{041FD4EF-5BFE-44A8-9FA7-0AF1FEEDCE56}" type="presParOf" srcId="{BE075772-25CB-46E0-A9D4-61DC23D8C0DC}" destId="{0CCDD5F3-F3DE-498D-8A31-F82A29349929}" srcOrd="0" destOrd="0" presId="urn:microsoft.com/office/officeart/2009/3/layout/HorizontalOrganizationChart"/>
    <dgm:cxn modelId="{4C8E0745-9E8A-436F-A418-9F009E664306}" type="presParOf" srcId="{0CCDD5F3-F3DE-498D-8A31-F82A29349929}" destId="{33CA631C-8217-45DA-B320-70E4DA859D43}" srcOrd="0" destOrd="0" presId="urn:microsoft.com/office/officeart/2009/3/layout/HorizontalOrganizationChart"/>
    <dgm:cxn modelId="{0E25A8AF-6C05-4B8A-9ADA-D71CD444D720}" type="presParOf" srcId="{0CCDD5F3-F3DE-498D-8A31-F82A29349929}" destId="{8806E0CF-CA6D-489E-8414-0625B5ECF630}" srcOrd="1" destOrd="0" presId="urn:microsoft.com/office/officeart/2009/3/layout/HorizontalOrganizationChart"/>
    <dgm:cxn modelId="{30D3B805-9CCA-46E4-AA6E-F41603222A55}" type="presParOf" srcId="{BE075772-25CB-46E0-A9D4-61DC23D8C0DC}" destId="{1C06023B-5388-4BC7-AB4D-CA43C0E968BA}" srcOrd="1" destOrd="0" presId="urn:microsoft.com/office/officeart/2009/3/layout/HorizontalOrganizationChart"/>
    <dgm:cxn modelId="{7EB70BBA-9ACC-42AC-B2AC-6D10FA35EAE9}" type="presParOf" srcId="{1C06023B-5388-4BC7-AB4D-CA43C0E968BA}" destId="{D6336D35-8E71-452C-90F3-2716192ED5A1}" srcOrd="0" destOrd="0" presId="urn:microsoft.com/office/officeart/2009/3/layout/HorizontalOrganizationChart"/>
    <dgm:cxn modelId="{6FF2EC17-F551-4E84-BA8A-C8097DBE724A}" type="presParOf" srcId="{1C06023B-5388-4BC7-AB4D-CA43C0E968BA}" destId="{F0B7C130-7A24-40EB-A082-D093273E6B71}" srcOrd="1" destOrd="0" presId="urn:microsoft.com/office/officeart/2009/3/layout/HorizontalOrganizationChart"/>
    <dgm:cxn modelId="{6F2C64F7-EF2E-411D-B610-5A0ADA356294}" type="presParOf" srcId="{F0B7C130-7A24-40EB-A082-D093273E6B71}" destId="{119B6D0C-35F0-4F61-9D6B-D1C0F4ACBC43}" srcOrd="0" destOrd="0" presId="urn:microsoft.com/office/officeart/2009/3/layout/HorizontalOrganizationChart"/>
    <dgm:cxn modelId="{F8C70CC4-357E-4BEF-9FDD-62916242F532}" type="presParOf" srcId="{119B6D0C-35F0-4F61-9D6B-D1C0F4ACBC43}" destId="{EC17D76C-5141-4283-AEC9-916C8C5A5089}" srcOrd="0" destOrd="0" presId="urn:microsoft.com/office/officeart/2009/3/layout/HorizontalOrganizationChart"/>
    <dgm:cxn modelId="{AF6DCEA3-7E18-4CF0-B9BD-98CEFD75CF07}" type="presParOf" srcId="{119B6D0C-35F0-4F61-9D6B-D1C0F4ACBC43}" destId="{C956C389-6315-4774-8FD8-33486B6EF996}" srcOrd="1" destOrd="0" presId="urn:microsoft.com/office/officeart/2009/3/layout/HorizontalOrganizationChart"/>
    <dgm:cxn modelId="{7074FCCB-FAE0-475E-B494-7DB66CFAF894}" type="presParOf" srcId="{F0B7C130-7A24-40EB-A082-D093273E6B71}" destId="{D1566E82-4EEC-40C2-9FE5-45C232D9D000}" srcOrd="1" destOrd="0" presId="urn:microsoft.com/office/officeart/2009/3/layout/HorizontalOrganizationChart"/>
    <dgm:cxn modelId="{2730D052-7C48-40AA-84CE-45B313897B05}" type="presParOf" srcId="{F0B7C130-7A24-40EB-A082-D093273E6B71}" destId="{9C7B3D0E-5B79-4866-9BD1-66A44D85E0D2}" srcOrd="2" destOrd="0" presId="urn:microsoft.com/office/officeart/2009/3/layout/HorizontalOrganizationChart"/>
    <dgm:cxn modelId="{453267E9-2D4F-4D75-8D97-3A96ABC57EC9}" type="presParOf" srcId="{BE075772-25CB-46E0-A9D4-61DC23D8C0DC}" destId="{2F67B304-04E7-4C9F-82E1-2B467640E5F4}" srcOrd="2" destOrd="0" presId="urn:microsoft.com/office/officeart/2009/3/layout/HorizontalOrganizationChart"/>
    <dgm:cxn modelId="{1291592B-5398-41BF-B179-A10188245FD9}" type="presParOf" srcId="{DBD8B301-51DA-4ADB-A9E0-3D6FF1E00FF1}" destId="{B11505A8-5D73-4636-A70B-125DC297E74D}" srcOrd="2" destOrd="0" presId="urn:microsoft.com/office/officeart/2009/3/layout/HorizontalOrganizationChart"/>
    <dgm:cxn modelId="{415B0954-2BAD-4AA8-A016-BF96EFD46CFB}" type="presParOf" srcId="{1FA0EA3D-6849-4040-A9EF-44B18D702C86}" destId="{EF235061-EDC5-40F9-9CBC-BEB4B459A279}" srcOrd="2" destOrd="0" presId="urn:microsoft.com/office/officeart/2009/3/layout/HorizontalOrganizationChart"/>
    <dgm:cxn modelId="{1CD08C61-84F0-4810-8970-4875BCDEAB0F}" type="presParOf" srcId="{1FA0EA3D-6849-4040-A9EF-44B18D702C86}" destId="{00749139-EEC2-42CF-9F08-CA2516E8B94C}" srcOrd="3" destOrd="0" presId="urn:microsoft.com/office/officeart/2009/3/layout/HorizontalOrganizationChart"/>
    <dgm:cxn modelId="{F8DF2365-0C9C-44A1-AB52-7D0573F89322}" type="presParOf" srcId="{00749139-EEC2-42CF-9F08-CA2516E8B94C}" destId="{99784E54-F2A2-42A0-95FD-94EF587AEB6C}" srcOrd="0" destOrd="0" presId="urn:microsoft.com/office/officeart/2009/3/layout/HorizontalOrganizationChart"/>
    <dgm:cxn modelId="{9AB17904-83CF-4B9B-85F7-FE9FF1CB6038}" type="presParOf" srcId="{99784E54-F2A2-42A0-95FD-94EF587AEB6C}" destId="{A9B8364E-9807-4410-A6C3-074BF7B38F11}" srcOrd="0" destOrd="0" presId="urn:microsoft.com/office/officeart/2009/3/layout/HorizontalOrganizationChart"/>
    <dgm:cxn modelId="{16D8423C-8664-4C12-9AD2-F362DE2738CE}" type="presParOf" srcId="{99784E54-F2A2-42A0-95FD-94EF587AEB6C}" destId="{097C7AB8-1D0F-4806-A67F-0BE3F06F86F7}" srcOrd="1" destOrd="0" presId="urn:microsoft.com/office/officeart/2009/3/layout/HorizontalOrganizationChart"/>
    <dgm:cxn modelId="{A0603177-F584-4FA8-9BE1-D15B39FC1493}" type="presParOf" srcId="{00749139-EEC2-42CF-9F08-CA2516E8B94C}" destId="{65E387C4-A552-48EC-BF3B-7C840DEC933C}" srcOrd="1" destOrd="0" presId="urn:microsoft.com/office/officeart/2009/3/layout/HorizontalOrganizationChart"/>
    <dgm:cxn modelId="{2BA77A88-1CDC-4982-AB5C-3C40F4774E32}" type="presParOf" srcId="{65E387C4-A552-48EC-BF3B-7C840DEC933C}" destId="{897A3CC9-7976-4251-AED5-676641ACFFE0}" srcOrd="0" destOrd="0" presId="urn:microsoft.com/office/officeart/2009/3/layout/HorizontalOrganizationChart"/>
    <dgm:cxn modelId="{6CC684B6-CEE2-4BBD-B822-36A33DCE8719}" type="presParOf" srcId="{65E387C4-A552-48EC-BF3B-7C840DEC933C}" destId="{88377C31-16AE-4C54-BC09-43F2495A3503}" srcOrd="1" destOrd="0" presId="urn:microsoft.com/office/officeart/2009/3/layout/HorizontalOrganizationChart"/>
    <dgm:cxn modelId="{8AB16398-899E-4A96-945F-B488D0B7E712}" type="presParOf" srcId="{88377C31-16AE-4C54-BC09-43F2495A3503}" destId="{A37A7582-CB16-4F22-B811-769B516AEBC8}" srcOrd="0" destOrd="0" presId="urn:microsoft.com/office/officeart/2009/3/layout/HorizontalOrganizationChart"/>
    <dgm:cxn modelId="{B1C04763-8243-48E3-B9FD-85330807187B}" type="presParOf" srcId="{A37A7582-CB16-4F22-B811-769B516AEBC8}" destId="{C8778C51-DFE1-4EB3-B7E6-3F5921148B36}" srcOrd="0" destOrd="0" presId="urn:microsoft.com/office/officeart/2009/3/layout/HorizontalOrganizationChart"/>
    <dgm:cxn modelId="{C8369993-99F1-4E8F-ABAE-AED4D838B7A1}" type="presParOf" srcId="{A37A7582-CB16-4F22-B811-769B516AEBC8}" destId="{4A986D0E-797D-4976-9118-7FD2D0E3DBCD}" srcOrd="1" destOrd="0" presId="urn:microsoft.com/office/officeart/2009/3/layout/HorizontalOrganizationChart"/>
    <dgm:cxn modelId="{E1E8A990-B085-41FB-B91A-632C711DEDE6}" type="presParOf" srcId="{88377C31-16AE-4C54-BC09-43F2495A3503}" destId="{CF127AC7-7891-4A10-B08B-4376E259F2AB}" srcOrd="1" destOrd="0" presId="urn:microsoft.com/office/officeart/2009/3/layout/HorizontalOrganizationChart"/>
    <dgm:cxn modelId="{03C6FA12-C1DB-4AD8-86BD-086574F7D8C3}" type="presParOf" srcId="{CF127AC7-7891-4A10-B08B-4376E259F2AB}" destId="{60825DC6-60F8-4083-A057-F9191E4A3EE8}" srcOrd="0" destOrd="0" presId="urn:microsoft.com/office/officeart/2009/3/layout/HorizontalOrganizationChart"/>
    <dgm:cxn modelId="{8EE4BAEF-EB21-4D24-A006-547E1C54F1B7}" type="presParOf" srcId="{CF127AC7-7891-4A10-B08B-4376E259F2AB}" destId="{C6CA1795-805C-4EEE-A693-794DB7D9D576}" srcOrd="1" destOrd="0" presId="urn:microsoft.com/office/officeart/2009/3/layout/HorizontalOrganizationChart"/>
    <dgm:cxn modelId="{90B30457-47E5-4763-87F2-6388C7D6013B}" type="presParOf" srcId="{C6CA1795-805C-4EEE-A693-794DB7D9D576}" destId="{05D2AAAD-5441-4839-84F2-88D134E1483B}" srcOrd="0" destOrd="0" presId="urn:microsoft.com/office/officeart/2009/3/layout/HorizontalOrganizationChart"/>
    <dgm:cxn modelId="{F850EEEF-1DAD-466B-ABBE-EDBABCDBD7A5}" type="presParOf" srcId="{05D2AAAD-5441-4839-84F2-88D134E1483B}" destId="{1A3B5699-98E7-4391-9CA0-2D14C3BC971F}" srcOrd="0" destOrd="0" presId="urn:microsoft.com/office/officeart/2009/3/layout/HorizontalOrganizationChart"/>
    <dgm:cxn modelId="{E7F9AEFD-CC93-47B2-948C-96A0A5866C6C}" type="presParOf" srcId="{05D2AAAD-5441-4839-84F2-88D134E1483B}" destId="{85E0F195-A771-480E-A48E-9931B3356B05}" srcOrd="1" destOrd="0" presId="urn:microsoft.com/office/officeart/2009/3/layout/HorizontalOrganizationChart"/>
    <dgm:cxn modelId="{030A4A04-B0D0-4577-ADCF-ABA242B7DCA3}" type="presParOf" srcId="{C6CA1795-805C-4EEE-A693-794DB7D9D576}" destId="{FF21D565-D329-4460-BB75-7AA3CE9F2048}" srcOrd="1" destOrd="0" presId="urn:microsoft.com/office/officeart/2009/3/layout/HorizontalOrganizationChart"/>
    <dgm:cxn modelId="{3789D578-35B9-42F4-9B87-0FA4BE2549CB}" type="presParOf" srcId="{C6CA1795-805C-4EEE-A693-794DB7D9D576}" destId="{88D44A1A-B36E-47D3-9FDA-26F196DBB92C}" srcOrd="2" destOrd="0" presId="urn:microsoft.com/office/officeart/2009/3/layout/HorizontalOrganizationChart"/>
    <dgm:cxn modelId="{C5E7BE43-A880-44A0-932B-5DF158B7DE43}" type="presParOf" srcId="{88377C31-16AE-4C54-BC09-43F2495A3503}" destId="{3DD28EF9-1EAE-4335-86C5-837A7894BC0E}" srcOrd="2" destOrd="0" presId="urn:microsoft.com/office/officeart/2009/3/layout/HorizontalOrganizationChart"/>
    <dgm:cxn modelId="{04360893-E5FB-42DB-B7F9-264982744128}" type="presParOf" srcId="{65E387C4-A552-48EC-BF3B-7C840DEC933C}" destId="{2174B161-C401-47DE-A8A3-A0F48E88C27E}" srcOrd="2" destOrd="0" presId="urn:microsoft.com/office/officeart/2009/3/layout/HorizontalOrganizationChart"/>
    <dgm:cxn modelId="{3722DE11-EE82-415E-A796-F5173A2D18B4}" type="presParOf" srcId="{65E387C4-A552-48EC-BF3B-7C840DEC933C}" destId="{7ECF76E4-D27E-4BDE-AF04-89C54C4C5458}" srcOrd="3" destOrd="0" presId="urn:microsoft.com/office/officeart/2009/3/layout/HorizontalOrganizationChart"/>
    <dgm:cxn modelId="{E49AEF01-2DD1-4464-9860-1112D6E0AF9B}" type="presParOf" srcId="{7ECF76E4-D27E-4BDE-AF04-89C54C4C5458}" destId="{7B6B8D79-0816-482D-AEA5-3B2861CBB29A}" srcOrd="0" destOrd="0" presId="urn:microsoft.com/office/officeart/2009/3/layout/HorizontalOrganizationChart"/>
    <dgm:cxn modelId="{4D20C674-54EF-4EAE-8922-125F29F2C2FA}" type="presParOf" srcId="{7B6B8D79-0816-482D-AEA5-3B2861CBB29A}" destId="{C7302221-A631-442E-BF88-76176E55E455}" srcOrd="0" destOrd="0" presId="urn:microsoft.com/office/officeart/2009/3/layout/HorizontalOrganizationChart"/>
    <dgm:cxn modelId="{2C0BFCF0-3FFB-4358-A4BC-C40C22D089CE}" type="presParOf" srcId="{7B6B8D79-0816-482D-AEA5-3B2861CBB29A}" destId="{AAF95389-B959-40A0-A6C4-34670D3942EF}" srcOrd="1" destOrd="0" presId="urn:microsoft.com/office/officeart/2009/3/layout/HorizontalOrganizationChart"/>
    <dgm:cxn modelId="{8354105B-E360-4541-8758-6AD4F469EDBF}" type="presParOf" srcId="{7ECF76E4-D27E-4BDE-AF04-89C54C4C5458}" destId="{FD3D80F1-4C59-43EA-9D60-947CF189E99C}" srcOrd="1" destOrd="0" presId="urn:microsoft.com/office/officeart/2009/3/layout/HorizontalOrganizationChart"/>
    <dgm:cxn modelId="{F59376A5-678A-49F3-8603-1490876748BA}" type="presParOf" srcId="{FD3D80F1-4C59-43EA-9D60-947CF189E99C}" destId="{DEE7905B-8203-40B2-B73D-FC16F11528CA}" srcOrd="0" destOrd="0" presId="urn:microsoft.com/office/officeart/2009/3/layout/HorizontalOrganizationChart"/>
    <dgm:cxn modelId="{B314E38B-859D-4088-9885-A2EA2EE41F90}" type="presParOf" srcId="{FD3D80F1-4C59-43EA-9D60-947CF189E99C}" destId="{A75CD26B-7956-4C03-BD58-40363A89285A}" srcOrd="1" destOrd="0" presId="urn:microsoft.com/office/officeart/2009/3/layout/HorizontalOrganizationChart"/>
    <dgm:cxn modelId="{71D47061-413A-4A67-95E0-253CD102F8CF}" type="presParOf" srcId="{A75CD26B-7956-4C03-BD58-40363A89285A}" destId="{535AE29A-A2DA-4986-B262-3B621E03C33F}" srcOrd="0" destOrd="0" presId="urn:microsoft.com/office/officeart/2009/3/layout/HorizontalOrganizationChart"/>
    <dgm:cxn modelId="{920BE29F-0784-4B62-ACCC-EADEE8248055}" type="presParOf" srcId="{535AE29A-A2DA-4986-B262-3B621E03C33F}" destId="{1F801878-372B-4EAB-9C8C-0AA68AD3069B}" srcOrd="0" destOrd="0" presId="urn:microsoft.com/office/officeart/2009/3/layout/HorizontalOrganizationChart"/>
    <dgm:cxn modelId="{B8397F58-1EF6-4A36-88EB-8D1A192E0050}" type="presParOf" srcId="{535AE29A-A2DA-4986-B262-3B621E03C33F}" destId="{A01D903D-C256-4868-BF4A-7F5B5AF324A2}" srcOrd="1" destOrd="0" presId="urn:microsoft.com/office/officeart/2009/3/layout/HorizontalOrganizationChart"/>
    <dgm:cxn modelId="{00CEDA74-44F3-43CB-8632-20C5177AF164}" type="presParOf" srcId="{A75CD26B-7956-4C03-BD58-40363A89285A}" destId="{86C1E5A7-6B5D-4F6F-91FE-68D910AB6B04}" srcOrd="1" destOrd="0" presId="urn:microsoft.com/office/officeart/2009/3/layout/HorizontalOrganizationChart"/>
    <dgm:cxn modelId="{18CA74C9-C13A-4732-BB02-5CDAF865F7D6}" type="presParOf" srcId="{A75CD26B-7956-4C03-BD58-40363A89285A}" destId="{404D8712-AA5A-41E9-B1AB-140F9EE80823}" srcOrd="2" destOrd="0" presId="urn:microsoft.com/office/officeart/2009/3/layout/HorizontalOrganizationChart"/>
    <dgm:cxn modelId="{56DD694C-6D5E-4595-833C-E4AA8638044C}" type="presParOf" srcId="{7ECF76E4-D27E-4BDE-AF04-89C54C4C5458}" destId="{C65CA24F-6FBB-47E3-8560-40211A24CF44}" srcOrd="2" destOrd="0" presId="urn:microsoft.com/office/officeart/2009/3/layout/HorizontalOrganizationChart"/>
    <dgm:cxn modelId="{F231CC7D-F40B-4FBB-8D27-F0A88E82F277}" type="presParOf" srcId="{00749139-EEC2-42CF-9F08-CA2516E8B94C}" destId="{69D91F2E-7C7C-4C29-8D14-90B137113583}" srcOrd="2" destOrd="0" presId="urn:microsoft.com/office/officeart/2009/3/layout/HorizontalOrganizationChart"/>
    <dgm:cxn modelId="{3438DBD5-D82B-47C3-95B4-B89DBDACF887}" type="presParOf" srcId="{FD8B61C1-48B7-4349-A243-860D43E6941F}" destId="{286C4913-1CFB-47BF-9DD0-86401FFBF0C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7905B-8203-40B2-B73D-FC16F11528CA}">
      <dsp:nvSpPr>
        <dsp:cNvPr id="0" name=""/>
        <dsp:cNvSpPr/>
      </dsp:nvSpPr>
      <dsp:spPr>
        <a:xfrm>
          <a:off x="4505027" y="2555845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4B161-C401-47DE-A8A3-A0F48E88C27E}">
      <dsp:nvSpPr>
        <dsp:cNvPr id="0" name=""/>
        <dsp:cNvSpPr/>
      </dsp:nvSpPr>
      <dsp:spPr>
        <a:xfrm>
          <a:off x="2915542" y="2316782"/>
          <a:ext cx="264914" cy="28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284782"/>
              </a:lnTo>
              <a:lnTo>
                <a:pt x="264914" y="2847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25DC6-60F8-4083-A057-F9191E4A3EE8}">
      <dsp:nvSpPr>
        <dsp:cNvPr id="0" name=""/>
        <dsp:cNvSpPr/>
      </dsp:nvSpPr>
      <dsp:spPr>
        <a:xfrm>
          <a:off x="4505027" y="1986279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A3CC9-7976-4251-AED5-676641ACFFE0}">
      <dsp:nvSpPr>
        <dsp:cNvPr id="0" name=""/>
        <dsp:cNvSpPr/>
      </dsp:nvSpPr>
      <dsp:spPr>
        <a:xfrm>
          <a:off x="2915542" y="2031999"/>
          <a:ext cx="264914" cy="284782"/>
        </a:xfrm>
        <a:custGeom>
          <a:avLst/>
          <a:gdLst/>
          <a:ahLst/>
          <a:cxnLst/>
          <a:rect l="0" t="0" r="0" b="0"/>
          <a:pathLst>
            <a:path>
              <a:moveTo>
                <a:pt x="0" y="284782"/>
              </a:moveTo>
              <a:lnTo>
                <a:pt x="132457" y="284782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35061-EDC5-40F9-9CBC-BEB4B459A279}">
      <dsp:nvSpPr>
        <dsp:cNvPr id="0" name=""/>
        <dsp:cNvSpPr/>
      </dsp:nvSpPr>
      <dsp:spPr>
        <a:xfrm>
          <a:off x="1326058" y="1889608"/>
          <a:ext cx="264914" cy="42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427173"/>
              </a:lnTo>
              <a:lnTo>
                <a:pt x="264914" y="4271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36D35-8E71-452C-90F3-2716192ED5A1}">
      <dsp:nvSpPr>
        <dsp:cNvPr id="0" name=""/>
        <dsp:cNvSpPr/>
      </dsp:nvSpPr>
      <dsp:spPr>
        <a:xfrm>
          <a:off x="4505027" y="1416714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A0DA-E669-4D43-97FE-87E8282CCCFF}">
      <dsp:nvSpPr>
        <dsp:cNvPr id="0" name=""/>
        <dsp:cNvSpPr/>
      </dsp:nvSpPr>
      <dsp:spPr>
        <a:xfrm>
          <a:off x="2915542" y="1416714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A07B6-7D65-4A79-A22D-F34B7A3702FA}">
      <dsp:nvSpPr>
        <dsp:cNvPr id="0" name=""/>
        <dsp:cNvSpPr/>
      </dsp:nvSpPr>
      <dsp:spPr>
        <a:xfrm>
          <a:off x="1326058" y="1462434"/>
          <a:ext cx="264914" cy="427173"/>
        </a:xfrm>
        <a:custGeom>
          <a:avLst/>
          <a:gdLst/>
          <a:ahLst/>
          <a:cxnLst/>
          <a:rect l="0" t="0" r="0" b="0"/>
          <a:pathLst>
            <a:path>
              <a:moveTo>
                <a:pt x="0" y="427173"/>
              </a:moveTo>
              <a:lnTo>
                <a:pt x="132457" y="427173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C34F7-C6B2-47E1-8585-59C00D5258AB}">
      <dsp:nvSpPr>
        <dsp:cNvPr id="0" name=""/>
        <dsp:cNvSpPr/>
      </dsp:nvSpPr>
      <dsp:spPr>
        <a:xfrm>
          <a:off x="1488" y="1687611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building</a:t>
          </a:r>
          <a:endParaRPr lang="ko-KR" altLang="en-US" sz="1700" kern="1200" dirty="0"/>
        </a:p>
      </dsp:txBody>
      <dsp:txXfrm>
        <a:off x="1488" y="1687611"/>
        <a:ext cx="1324570" cy="403993"/>
      </dsp:txXfrm>
    </dsp:sp>
    <dsp:sp modelId="{FB5FF5D0-6D68-4024-B5E3-3C42F62B1BFB}">
      <dsp:nvSpPr>
        <dsp:cNvPr id="0" name=""/>
        <dsp:cNvSpPr/>
      </dsp:nvSpPr>
      <dsp:spPr>
        <a:xfrm>
          <a:off x="1590972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/ground</a:t>
          </a:r>
          <a:endParaRPr lang="ko-KR" altLang="en-US" sz="1700" kern="1200" dirty="0"/>
        </a:p>
      </dsp:txBody>
      <dsp:txXfrm>
        <a:off x="1590972" y="1260437"/>
        <a:ext cx="1324570" cy="403993"/>
      </dsp:txXfrm>
    </dsp:sp>
    <dsp:sp modelId="{33CA631C-8217-45DA-B320-70E4DA859D43}">
      <dsp:nvSpPr>
        <dsp:cNvPr id="0" name=""/>
        <dsp:cNvSpPr/>
      </dsp:nvSpPr>
      <dsp:spPr>
        <a:xfrm>
          <a:off x="3180457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/store</a:t>
          </a:r>
          <a:endParaRPr lang="ko-KR" altLang="en-US" sz="1700" kern="1200" dirty="0"/>
        </a:p>
      </dsp:txBody>
      <dsp:txXfrm>
        <a:off x="3180457" y="1260437"/>
        <a:ext cx="1324570" cy="403993"/>
      </dsp:txXfrm>
    </dsp:sp>
    <dsp:sp modelId="{EC17D76C-5141-4283-AEC9-916C8C5A5089}">
      <dsp:nvSpPr>
        <dsp:cNvPr id="0" name=""/>
        <dsp:cNvSpPr/>
      </dsp:nvSpPr>
      <dsp:spPr>
        <a:xfrm>
          <a:off x="4769941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/temperature</a:t>
          </a:r>
          <a:endParaRPr lang="ko-KR" altLang="en-US" sz="1700" kern="1200" dirty="0"/>
        </a:p>
      </dsp:txBody>
      <dsp:txXfrm>
        <a:off x="4769941" y="1260437"/>
        <a:ext cx="1324570" cy="403993"/>
      </dsp:txXfrm>
    </dsp:sp>
    <dsp:sp modelId="{A9B8364E-9807-4410-A6C3-074BF7B38F11}">
      <dsp:nvSpPr>
        <dsp:cNvPr id="0" name=""/>
        <dsp:cNvSpPr/>
      </dsp:nvSpPr>
      <dsp:spPr>
        <a:xfrm>
          <a:off x="1590972" y="2114785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/first</a:t>
          </a:r>
          <a:endParaRPr lang="ko-KR" altLang="en-US" sz="1700" kern="1200" dirty="0"/>
        </a:p>
      </dsp:txBody>
      <dsp:txXfrm>
        <a:off x="1590972" y="2114785"/>
        <a:ext cx="1324570" cy="403993"/>
      </dsp:txXfrm>
    </dsp:sp>
    <dsp:sp modelId="{C8778C51-DFE1-4EB3-B7E6-3F5921148B36}">
      <dsp:nvSpPr>
        <dsp:cNvPr id="0" name=""/>
        <dsp:cNvSpPr/>
      </dsp:nvSpPr>
      <dsp:spPr>
        <a:xfrm>
          <a:off x="3180457" y="1830003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/restaurant</a:t>
          </a:r>
          <a:endParaRPr lang="ko-KR" altLang="en-US" sz="1700" kern="1200" dirty="0"/>
        </a:p>
      </dsp:txBody>
      <dsp:txXfrm>
        <a:off x="3180457" y="1830003"/>
        <a:ext cx="1324570" cy="403993"/>
      </dsp:txXfrm>
    </dsp:sp>
    <dsp:sp modelId="{1A3B5699-98E7-4391-9CA0-2D14C3BC971F}">
      <dsp:nvSpPr>
        <dsp:cNvPr id="0" name=""/>
        <dsp:cNvSpPr/>
      </dsp:nvSpPr>
      <dsp:spPr>
        <a:xfrm>
          <a:off x="4769941" y="1830003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/temperature</a:t>
          </a:r>
          <a:endParaRPr lang="ko-KR" altLang="en-US" sz="1700" kern="1200" dirty="0"/>
        </a:p>
      </dsp:txBody>
      <dsp:txXfrm>
        <a:off x="4769941" y="1830003"/>
        <a:ext cx="1324570" cy="403993"/>
      </dsp:txXfrm>
    </dsp:sp>
    <dsp:sp modelId="{C7302221-A631-442E-BF88-76176E55E455}">
      <dsp:nvSpPr>
        <dsp:cNvPr id="0" name=""/>
        <dsp:cNvSpPr/>
      </dsp:nvSpPr>
      <dsp:spPr>
        <a:xfrm>
          <a:off x="3180457" y="2399568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/bathroom</a:t>
          </a:r>
          <a:endParaRPr lang="ko-KR" altLang="en-US" sz="1700" kern="1200" dirty="0"/>
        </a:p>
      </dsp:txBody>
      <dsp:txXfrm>
        <a:off x="3180457" y="2399568"/>
        <a:ext cx="1324570" cy="403993"/>
      </dsp:txXfrm>
    </dsp:sp>
    <dsp:sp modelId="{1F801878-372B-4EAB-9C8C-0AA68AD3069B}">
      <dsp:nvSpPr>
        <dsp:cNvPr id="0" name=""/>
        <dsp:cNvSpPr/>
      </dsp:nvSpPr>
      <dsp:spPr>
        <a:xfrm>
          <a:off x="4769941" y="2399568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/Humidity</a:t>
          </a:r>
          <a:endParaRPr lang="ko-KR" altLang="en-US" sz="1700" kern="1200" dirty="0"/>
        </a:p>
      </dsp:txBody>
      <dsp:txXfrm>
        <a:off x="4769941" y="2399568"/>
        <a:ext cx="1324570" cy="403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MQTT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71114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Publisher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9423" y="1567128"/>
            <a:ext cx="3924786" cy="21602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24726" y="336732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Subscriber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24726" y="206769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Subscriber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33744" y="171114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Topic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0272" y="1419622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Subscriber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3"/>
            <a:endCxn id="11" idx="1"/>
          </p:cNvCxnSpPr>
          <p:nvPr/>
        </p:nvCxnSpPr>
        <p:spPr>
          <a:xfrm>
            <a:off x="1979712" y="1963172"/>
            <a:ext cx="1854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3"/>
            <a:endCxn id="13" idx="1"/>
          </p:cNvCxnSpPr>
          <p:nvPr/>
        </p:nvCxnSpPr>
        <p:spPr>
          <a:xfrm flipV="1">
            <a:off x="5129888" y="1671650"/>
            <a:ext cx="1890384" cy="2915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24726" y="271576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Subscriber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11" idx="3"/>
            <a:endCxn id="10" idx="1"/>
          </p:cNvCxnSpPr>
          <p:nvPr/>
        </p:nvCxnSpPr>
        <p:spPr>
          <a:xfrm>
            <a:off x="5129888" y="1963172"/>
            <a:ext cx="1894838" cy="356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9" idx="3"/>
            <a:endCxn id="42" idx="1"/>
          </p:cNvCxnSpPr>
          <p:nvPr/>
        </p:nvCxnSpPr>
        <p:spPr>
          <a:xfrm flipV="1">
            <a:off x="5129888" y="2967794"/>
            <a:ext cx="1894838" cy="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9" idx="3"/>
            <a:endCxn id="9" idx="1"/>
          </p:cNvCxnSpPr>
          <p:nvPr/>
        </p:nvCxnSpPr>
        <p:spPr>
          <a:xfrm>
            <a:off x="5129888" y="2971284"/>
            <a:ext cx="189483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833744" y="271925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Topic</a:t>
            </a:r>
            <a:endParaRPr lang="ko-KR" altLang="en-US" sz="16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83568" y="271925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Publisher</a:t>
            </a:r>
            <a:endParaRPr lang="ko-KR" altLang="en-US" sz="1600" dirty="0"/>
          </a:p>
        </p:txBody>
      </p:sp>
      <p:cxnSp>
        <p:nvCxnSpPr>
          <p:cNvPr id="64" name="직선 화살표 연결선 63"/>
          <p:cNvCxnSpPr>
            <a:stCxn id="63" idx="3"/>
            <a:endCxn id="59" idx="1"/>
          </p:cNvCxnSpPr>
          <p:nvPr/>
        </p:nvCxnSpPr>
        <p:spPr>
          <a:xfrm>
            <a:off x="1979712" y="2971284"/>
            <a:ext cx="1854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MQTT</a:t>
            </a:r>
            <a:r>
              <a:rPr lang="en-US" altLang="ko-KR" dirty="0"/>
              <a:t> Topic</a:t>
            </a: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07030650"/>
              </p:ext>
            </p:extLst>
          </p:nvPr>
        </p:nvGraphicFramePr>
        <p:xfrm>
          <a:off x="1331640" y="6679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9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2700808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MQTT</a:t>
            </a:r>
            <a:r>
              <a:rPr lang="en-US" altLang="ko-KR" dirty="0"/>
              <a:t> </a:t>
            </a:r>
            <a:r>
              <a:rPr lang="en-US" altLang="ko-KR" dirty="0" err="1"/>
              <a:t>QoS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5713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Publisher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5849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7090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Subscriber</a:t>
            </a:r>
            <a:endParaRPr lang="ko-KR" altLang="en-US" sz="1600" dirty="0"/>
          </a:p>
        </p:txBody>
      </p:sp>
      <p:cxnSp>
        <p:nvCxnSpPr>
          <p:cNvPr id="8" name="직선 연결선 7"/>
          <p:cNvCxnSpPr>
            <a:stCxn id="4" idx="2"/>
          </p:cNvCxnSpPr>
          <p:nvPr/>
        </p:nvCxnSpPr>
        <p:spPr>
          <a:xfrm>
            <a:off x="3225187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18556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38957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78475" y="594164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Level 0</a:t>
            </a:r>
            <a:endParaRPr lang="ko-KR" altLang="en-US" sz="14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25187" y="1491630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18556" y="163564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222412" y="123960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26547" y="138361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3217086" y="164166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22412" y="163564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Delete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959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Publisher</a:t>
            </a:r>
            <a:endParaRPr lang="ko-KR" altLang="en-US" sz="1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0095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336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Subscriber</a:t>
            </a:r>
            <a:endParaRPr lang="ko-KR" altLang="en-US" sz="1600" dirty="0"/>
          </a:p>
        </p:txBody>
      </p:sp>
      <p:cxnSp>
        <p:nvCxnSpPr>
          <p:cNvPr id="32" name="직선 연결선 31"/>
          <p:cNvCxnSpPr>
            <a:stCxn id="29" idx="2"/>
          </p:cNvCxnSpPr>
          <p:nvPr/>
        </p:nvCxnSpPr>
        <p:spPr>
          <a:xfrm>
            <a:off x="1367644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61013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81414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67644" y="3049682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61013" y="358849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1364869" y="279765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73141" y="333771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39" name="자유형 38"/>
          <p:cNvSpPr/>
          <p:nvPr/>
        </p:nvSpPr>
        <p:spPr>
          <a:xfrm>
            <a:off x="1359543" y="2587645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64869" y="2581630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Store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020932" y="1851670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Level 1</a:t>
            </a:r>
            <a:endParaRPr lang="ko-KR" altLang="en-US" sz="1400" b="1" dirty="0"/>
          </a:p>
        </p:txBody>
      </p:sp>
      <p:sp>
        <p:nvSpPr>
          <p:cNvPr id="45" name="자유형 44"/>
          <p:cNvSpPr/>
          <p:nvPr/>
        </p:nvSpPr>
        <p:spPr>
          <a:xfrm>
            <a:off x="2661141" y="3126763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66467" y="312074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Store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47" name="자유형 46"/>
          <p:cNvSpPr/>
          <p:nvPr/>
        </p:nvSpPr>
        <p:spPr>
          <a:xfrm>
            <a:off x="2661141" y="3702827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66467" y="369681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Delete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367644" y="4057794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376997" y="380576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PUBACK</a:t>
            </a:r>
            <a:endParaRPr lang="ko-KR" altLang="en-US" sz="1100" dirty="0"/>
          </a:p>
        </p:txBody>
      </p:sp>
      <p:sp>
        <p:nvSpPr>
          <p:cNvPr id="51" name="자유형 50"/>
          <p:cNvSpPr/>
          <p:nvPr/>
        </p:nvSpPr>
        <p:spPr>
          <a:xfrm>
            <a:off x="1367534" y="417182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72860" y="416580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Delete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72560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Publisher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02696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</a:t>
            </a:r>
            <a:endParaRPr lang="ko-KR" altLang="en-US" sz="16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33937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Subscriber</a:t>
            </a:r>
            <a:endParaRPr lang="ko-KR" altLang="en-US" sz="1600" dirty="0"/>
          </a:p>
        </p:txBody>
      </p:sp>
      <p:cxnSp>
        <p:nvCxnSpPr>
          <p:cNvPr id="108" name="직선 연결선 107"/>
          <p:cNvCxnSpPr>
            <a:stCxn id="105" idx="2"/>
          </p:cNvCxnSpPr>
          <p:nvPr/>
        </p:nvCxnSpPr>
        <p:spPr>
          <a:xfrm>
            <a:off x="5193660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487029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807430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193660" y="3049682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487029" y="358849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5190885" y="279765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99157" y="333771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PUBLISH</a:t>
            </a:r>
            <a:endParaRPr lang="ko-KR" altLang="en-US" sz="1100" dirty="0"/>
          </a:p>
        </p:txBody>
      </p:sp>
      <p:sp>
        <p:nvSpPr>
          <p:cNvPr id="115" name="자유형 114"/>
          <p:cNvSpPr/>
          <p:nvPr/>
        </p:nvSpPr>
        <p:spPr>
          <a:xfrm>
            <a:off x="5185559" y="2587645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190885" y="2581630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Store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846948" y="1851670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Level 2</a:t>
            </a:r>
            <a:endParaRPr lang="ko-KR" altLang="en-US" sz="1400" b="1" dirty="0"/>
          </a:p>
        </p:txBody>
      </p:sp>
      <p:sp>
        <p:nvSpPr>
          <p:cNvPr id="118" name="자유형 117"/>
          <p:cNvSpPr/>
          <p:nvPr/>
        </p:nvSpPr>
        <p:spPr>
          <a:xfrm>
            <a:off x="6487157" y="3126763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492483" y="312074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Store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sp>
        <p:nvSpPr>
          <p:cNvPr id="120" name="자유형 119"/>
          <p:cNvSpPr/>
          <p:nvPr/>
        </p:nvSpPr>
        <p:spPr>
          <a:xfrm>
            <a:off x="6487157" y="4160057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492483" y="415404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Delete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193660" y="4515024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5203013" y="426299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PUBCOMP</a:t>
            </a:r>
            <a:endParaRPr lang="ko-KR" altLang="en-US" sz="1100" dirty="0"/>
          </a:p>
        </p:txBody>
      </p:sp>
      <p:sp>
        <p:nvSpPr>
          <p:cNvPr id="124" name="자유형 123"/>
          <p:cNvSpPr/>
          <p:nvPr/>
        </p:nvSpPr>
        <p:spPr>
          <a:xfrm>
            <a:off x="5193550" y="462905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198876" y="462303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Delete </a:t>
            </a:r>
            <a:r>
              <a:rPr lang="en-US" altLang="ko-KR" sz="1100" dirty="0" err="1"/>
              <a:t>Msg</a:t>
            </a:r>
            <a:endParaRPr lang="ko-KR" altLang="en-US" sz="1100" dirty="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5193660" y="3714510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5203013" y="346248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PUBREC</a:t>
            </a:r>
            <a:endParaRPr lang="ko-KR" altLang="en-US" sz="1100" dirty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193660" y="4054991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5203013" y="3802963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PUBREL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004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44082</TotalTime>
  <Words>92</Words>
  <Application>Microsoft Office PowerPoint</Application>
  <PresentationFormat>화면 슬라이드 쇼(16:9)</PresentationFormat>
  <Paragraphs>58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MQTT</vt:lpstr>
      <vt:lpstr>MQTT Topic</vt:lpstr>
      <vt:lpstr>MQTT QoS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5667</cp:revision>
  <dcterms:created xsi:type="dcterms:W3CDTF">2006-10-05T04:04:58Z</dcterms:created>
  <dcterms:modified xsi:type="dcterms:W3CDTF">2019-03-25T01:17:27Z</dcterms:modified>
</cp:coreProperties>
</file>