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1" r:id="rId2"/>
    <p:sldId id="362" r:id="rId3"/>
    <p:sldId id="363" r:id="rId4"/>
    <p:sldId id="364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31" autoAdjust="0"/>
  </p:normalViewPr>
  <p:slideViewPr>
    <p:cSldViewPr>
      <p:cViewPr>
        <p:scale>
          <a:sx n="150" d="100"/>
          <a:sy n="150" d="100"/>
        </p:scale>
        <p:origin x="-732" y="-324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Multicast Address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3003798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0000 0001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267744" y="3003798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0000 0000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347864" y="3003798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0101 1110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423172" y="3003798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0xxx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xxxx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503292" y="3003798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x</a:t>
            </a:r>
            <a:r>
              <a:rPr lang="en-US" altLang="ko-KR" sz="1400" dirty="0" err="1" smtClean="0"/>
              <a:t>xxx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xxxx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583412" y="3003798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x</a:t>
            </a:r>
            <a:r>
              <a:rPr lang="en-US" altLang="ko-KR" sz="1400" dirty="0" err="1" smtClean="0"/>
              <a:t>xxx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xxxx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3347864" y="1995686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1110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xxxx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03292" y="1995686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x</a:t>
            </a:r>
            <a:r>
              <a:rPr lang="en-US" altLang="ko-KR" sz="1400" dirty="0" err="1" smtClean="0"/>
              <a:t>xxx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xxxx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423172" y="1995686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C00000"/>
                </a:solidFill>
              </a:rPr>
              <a:t>x</a:t>
            </a:r>
            <a:r>
              <a:rPr lang="en-US" altLang="ko-KR" sz="1400" dirty="0" err="1" smtClean="0"/>
              <a:t>xxx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xxxx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583412" y="1995686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x</a:t>
            </a:r>
            <a:r>
              <a:rPr lang="en-US" altLang="ko-KR" sz="1400" dirty="0" err="1" smtClean="0"/>
              <a:t>xxx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xxxx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423172" y="2427734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455876" y="1635646"/>
            <a:ext cx="193459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IP Multicast Address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3199036" y="3325366"/>
            <a:ext cx="244827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Ethernet Multicast Address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838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/>
              <a:t>IGMP</a:t>
            </a:r>
            <a:r>
              <a:rPr lang="en-US" altLang="ko-KR" sz="3600" dirty="0" smtClean="0"/>
              <a:t> Report</a:t>
            </a:r>
            <a:endParaRPr lang="ko-KR" altLang="en-US" sz="3600" dirty="0"/>
          </a:p>
        </p:txBody>
      </p:sp>
      <p:pic>
        <p:nvPicPr>
          <p:cNvPr id="1026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57" y="2389052"/>
            <a:ext cx="604357" cy="5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30122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62710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95299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-36512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192.168.10.0/24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96076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192.168.20.0/24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28664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192.168.30.0/24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cxnSp>
        <p:nvCxnSpPr>
          <p:cNvPr id="29" name="직선 연결선 28"/>
          <p:cNvCxnSpPr>
            <a:stCxn id="1026" idx="1"/>
            <a:endCxn id="23" idx="0"/>
          </p:cNvCxnSpPr>
          <p:nvPr/>
        </p:nvCxnSpPr>
        <p:spPr>
          <a:xfrm flipH="1">
            <a:off x="663148" y="2677251"/>
            <a:ext cx="1230409" cy="830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026" idx="2"/>
            <a:endCxn id="24" idx="0"/>
          </p:cNvCxnSpPr>
          <p:nvPr/>
        </p:nvCxnSpPr>
        <p:spPr>
          <a:xfrm>
            <a:off x="2195736" y="2965450"/>
            <a:ext cx="0" cy="542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26" idx="3"/>
            <a:endCxn id="25" idx="0"/>
          </p:cNvCxnSpPr>
          <p:nvPr/>
        </p:nvCxnSpPr>
        <p:spPr>
          <a:xfrm>
            <a:off x="2497914" y="2677251"/>
            <a:ext cx="1230411" cy="830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 rot="19576449">
            <a:off x="371024" y="2557809"/>
            <a:ext cx="1399320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IGMP</a:t>
            </a:r>
            <a:r>
              <a:rPr lang="en-US" altLang="ko-KR" sz="1400" dirty="0" smtClean="0"/>
              <a:t> Report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smtClean="0">
                <a:solidFill>
                  <a:schemeClr val="tx1"/>
                </a:solidFill>
              </a:rPr>
              <a:t>224.0.0.1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96465" y="2643758"/>
            <a:ext cx="1066148" cy="725104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1026" idx="0"/>
          </p:cNvCxnSpPr>
          <p:nvPr/>
        </p:nvCxnSpPr>
        <p:spPr>
          <a:xfrm>
            <a:off x="2195736" y="1779662"/>
            <a:ext cx="0" cy="609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 rot="2039697">
            <a:off x="2648637" y="2568115"/>
            <a:ext cx="1399320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IGMP</a:t>
            </a:r>
            <a:r>
              <a:rPr lang="en-US" altLang="ko-KR" sz="1400" dirty="0" smtClean="0"/>
              <a:t> Report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smtClean="0">
                <a:solidFill>
                  <a:schemeClr val="tx1"/>
                </a:solidFill>
              </a:rPr>
              <a:t>224.0.0.1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2647198" y="2662808"/>
            <a:ext cx="1047809" cy="725103"/>
          </a:xfrm>
          <a:prstGeom prst="straightConnector1">
            <a:avLst/>
          </a:prstGeom>
          <a:ln w="1905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069" y="2389052"/>
            <a:ext cx="604357" cy="5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모서리가 둥근 직사각형 131"/>
          <p:cNvSpPr/>
          <p:nvPr/>
        </p:nvSpPr>
        <p:spPr>
          <a:xfrm>
            <a:off x="4638634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171222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7703811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135" name="직사각형 134"/>
          <p:cNvSpPr/>
          <p:nvPr/>
        </p:nvSpPr>
        <p:spPr>
          <a:xfrm>
            <a:off x="4572000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192.168.10.0/24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104588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192.168.20.0/24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7637176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192.168.30.0/24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cxnSp>
        <p:nvCxnSpPr>
          <p:cNvPr id="138" name="직선 연결선 137"/>
          <p:cNvCxnSpPr>
            <a:stCxn id="131" idx="1"/>
            <a:endCxn id="132" idx="0"/>
          </p:cNvCxnSpPr>
          <p:nvPr/>
        </p:nvCxnSpPr>
        <p:spPr>
          <a:xfrm flipH="1">
            <a:off x="5271660" y="2677251"/>
            <a:ext cx="1230409" cy="830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131" idx="2"/>
            <a:endCxn id="133" idx="0"/>
          </p:cNvCxnSpPr>
          <p:nvPr/>
        </p:nvCxnSpPr>
        <p:spPr>
          <a:xfrm>
            <a:off x="6804248" y="2965450"/>
            <a:ext cx="0" cy="542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31" idx="3"/>
            <a:endCxn id="134" idx="0"/>
          </p:cNvCxnSpPr>
          <p:nvPr/>
        </p:nvCxnSpPr>
        <p:spPr>
          <a:xfrm>
            <a:off x="7106426" y="2677251"/>
            <a:ext cx="1230411" cy="830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V="1">
            <a:off x="5304977" y="2643758"/>
            <a:ext cx="1066148" cy="725104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endCxn id="131" idx="0"/>
          </p:cNvCxnSpPr>
          <p:nvPr/>
        </p:nvCxnSpPr>
        <p:spPr>
          <a:xfrm>
            <a:off x="6804248" y="1779662"/>
            <a:ext cx="0" cy="609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7255710" y="2662808"/>
            <a:ext cx="1047809" cy="72510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>
            <a:off x="6704682" y="1818344"/>
            <a:ext cx="0" cy="53738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5508104" y="1851670"/>
            <a:ext cx="1382321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Multicast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smtClean="0">
                <a:solidFill>
                  <a:schemeClr val="tx1"/>
                </a:solidFill>
              </a:rPr>
              <a:t>224.0.0.1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9" name="타원 1028"/>
          <p:cNvSpPr/>
          <p:nvPr/>
        </p:nvSpPr>
        <p:spPr>
          <a:xfrm>
            <a:off x="109763" y="1707654"/>
            <a:ext cx="509429" cy="36004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1.</a:t>
            </a:r>
            <a:endParaRPr lang="ko-KR" altLang="en-US" b="1" dirty="0"/>
          </a:p>
        </p:txBody>
      </p:sp>
      <p:sp>
        <p:nvSpPr>
          <p:cNvPr id="157" name="타원 156"/>
          <p:cNvSpPr/>
          <p:nvPr/>
        </p:nvSpPr>
        <p:spPr>
          <a:xfrm>
            <a:off x="4644008" y="1707654"/>
            <a:ext cx="509429" cy="36004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7417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/>
              <a:t>IGMP</a:t>
            </a:r>
            <a:r>
              <a:rPr lang="en-US" altLang="ko-KR" sz="3600" dirty="0" smtClean="0"/>
              <a:t> Query, Leave</a:t>
            </a:r>
            <a:endParaRPr lang="ko-KR" altLang="en-US" sz="3600" dirty="0"/>
          </a:p>
        </p:txBody>
      </p:sp>
      <p:pic>
        <p:nvPicPr>
          <p:cNvPr id="40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57" y="2389052"/>
            <a:ext cx="604357" cy="5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모서리가 둥근 직사각형 40"/>
          <p:cNvSpPr/>
          <p:nvPr/>
        </p:nvSpPr>
        <p:spPr>
          <a:xfrm>
            <a:off x="30122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562710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95299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-36512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192.168.10.0/24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96076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192.168.20.0/24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028664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192.168.30.0/24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cxnSp>
        <p:nvCxnSpPr>
          <p:cNvPr id="50" name="직선 연결선 49"/>
          <p:cNvCxnSpPr>
            <a:stCxn id="40" idx="1"/>
            <a:endCxn id="41" idx="0"/>
          </p:cNvCxnSpPr>
          <p:nvPr/>
        </p:nvCxnSpPr>
        <p:spPr>
          <a:xfrm flipH="1">
            <a:off x="663148" y="2677251"/>
            <a:ext cx="1230409" cy="830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0" idx="2"/>
            <a:endCxn id="42" idx="0"/>
          </p:cNvCxnSpPr>
          <p:nvPr/>
        </p:nvCxnSpPr>
        <p:spPr>
          <a:xfrm>
            <a:off x="2195736" y="2965450"/>
            <a:ext cx="0" cy="542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0" idx="3"/>
            <a:endCxn id="45" idx="0"/>
          </p:cNvCxnSpPr>
          <p:nvPr/>
        </p:nvCxnSpPr>
        <p:spPr>
          <a:xfrm>
            <a:off x="2497914" y="2677251"/>
            <a:ext cx="1230411" cy="830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 rot="19576254">
            <a:off x="371024" y="2557809"/>
            <a:ext cx="1399320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IGMP</a:t>
            </a:r>
            <a:r>
              <a:rPr lang="en-US" altLang="ko-KR" sz="1400" dirty="0" smtClean="0"/>
              <a:t> Query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smtClean="0">
                <a:solidFill>
                  <a:schemeClr val="tx1"/>
                </a:solidFill>
              </a:rPr>
              <a:t>224.0.0.1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696465" y="2643758"/>
            <a:ext cx="1066148" cy="725104"/>
          </a:xfrm>
          <a:prstGeom prst="straightConnector1">
            <a:avLst/>
          </a:prstGeom>
          <a:ln w="1905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endCxn id="40" idx="0"/>
          </p:cNvCxnSpPr>
          <p:nvPr/>
        </p:nvCxnSpPr>
        <p:spPr>
          <a:xfrm>
            <a:off x="2195736" y="1779662"/>
            <a:ext cx="0" cy="609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 rot="2093206">
            <a:off x="2648637" y="2568115"/>
            <a:ext cx="1399320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IGMP</a:t>
            </a:r>
            <a:r>
              <a:rPr lang="en-US" altLang="ko-KR" sz="1400" dirty="0" smtClean="0"/>
              <a:t> Query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smtClean="0">
                <a:solidFill>
                  <a:schemeClr val="tx1"/>
                </a:solidFill>
              </a:rPr>
              <a:t>224.0.0.1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2647198" y="2662808"/>
            <a:ext cx="1047809" cy="725103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069" y="2389052"/>
            <a:ext cx="604357" cy="5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모서리가 둥근 직사각형 61"/>
          <p:cNvSpPr/>
          <p:nvPr/>
        </p:nvSpPr>
        <p:spPr>
          <a:xfrm>
            <a:off x="4638634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171222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7703811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572000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192.168.10.0/24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104588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192.168.20.0/24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637176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192.168.30.0/24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cxnSp>
        <p:nvCxnSpPr>
          <p:cNvPr id="68" name="직선 연결선 67"/>
          <p:cNvCxnSpPr>
            <a:stCxn id="61" idx="1"/>
            <a:endCxn id="62" idx="0"/>
          </p:cNvCxnSpPr>
          <p:nvPr/>
        </p:nvCxnSpPr>
        <p:spPr>
          <a:xfrm flipH="1">
            <a:off x="5271660" y="2677251"/>
            <a:ext cx="1230409" cy="830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1" idx="2"/>
            <a:endCxn id="63" idx="0"/>
          </p:cNvCxnSpPr>
          <p:nvPr/>
        </p:nvCxnSpPr>
        <p:spPr>
          <a:xfrm>
            <a:off x="6804248" y="2965450"/>
            <a:ext cx="0" cy="542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1" idx="3"/>
            <a:endCxn id="64" idx="0"/>
          </p:cNvCxnSpPr>
          <p:nvPr/>
        </p:nvCxnSpPr>
        <p:spPr>
          <a:xfrm>
            <a:off x="7106426" y="2677251"/>
            <a:ext cx="1230411" cy="830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5304977" y="2643758"/>
            <a:ext cx="1066148" cy="72510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61" idx="0"/>
          </p:cNvCxnSpPr>
          <p:nvPr/>
        </p:nvCxnSpPr>
        <p:spPr>
          <a:xfrm>
            <a:off x="6804248" y="1779662"/>
            <a:ext cx="0" cy="609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7255710" y="2662808"/>
            <a:ext cx="1047809" cy="725103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109763" y="1707654"/>
            <a:ext cx="509429" cy="36004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1.</a:t>
            </a:r>
            <a:endParaRPr lang="ko-KR" altLang="en-US" b="1" dirty="0"/>
          </a:p>
        </p:txBody>
      </p:sp>
      <p:sp>
        <p:nvSpPr>
          <p:cNvPr id="77" name="타원 76"/>
          <p:cNvSpPr/>
          <p:nvPr/>
        </p:nvSpPr>
        <p:spPr>
          <a:xfrm>
            <a:off x="4644008" y="1707654"/>
            <a:ext cx="509429" cy="36004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78" name="직사각형 77"/>
          <p:cNvSpPr/>
          <p:nvPr/>
        </p:nvSpPr>
        <p:spPr>
          <a:xfrm rot="19571556">
            <a:off x="4966334" y="2557809"/>
            <a:ext cx="1399320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IGMP</a:t>
            </a:r>
            <a:r>
              <a:rPr lang="en-US" altLang="ko-KR" sz="1400" dirty="0" smtClean="0"/>
              <a:t> Leave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smtClean="0">
                <a:solidFill>
                  <a:schemeClr val="tx1"/>
                </a:solidFill>
              </a:rPr>
              <a:t>224.0.0.1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 rot="2093206">
            <a:off x="7258737" y="2568115"/>
            <a:ext cx="1399320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IGMP</a:t>
            </a:r>
            <a:r>
              <a:rPr lang="en-US" altLang="ko-KR" sz="1400" dirty="0" smtClean="0"/>
              <a:t> Report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smtClean="0">
                <a:solidFill>
                  <a:schemeClr val="tx1"/>
                </a:solidFill>
              </a:rPr>
              <a:t>224.0.0.1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8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/>
              <a:t>IGMP</a:t>
            </a:r>
            <a:r>
              <a:rPr lang="en-US" altLang="ko-KR" sz="3600" dirty="0" smtClean="0"/>
              <a:t> Snooping</a:t>
            </a:r>
            <a:endParaRPr lang="ko-KR" altLang="en-US" sz="3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2130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34718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67307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5496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192.168.10.10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68084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192.168.10.20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00672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192.168.10.30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cxnSp>
        <p:nvCxnSpPr>
          <p:cNvPr id="29" name="직선 연결선 28"/>
          <p:cNvCxnSpPr>
            <a:stCxn id="2050" idx="1"/>
            <a:endCxn id="23" idx="0"/>
          </p:cNvCxnSpPr>
          <p:nvPr/>
        </p:nvCxnSpPr>
        <p:spPr>
          <a:xfrm flipH="1">
            <a:off x="735156" y="2662808"/>
            <a:ext cx="1244556" cy="845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050" idx="2"/>
            <a:endCxn id="24" idx="0"/>
          </p:cNvCxnSpPr>
          <p:nvPr/>
        </p:nvCxnSpPr>
        <p:spPr>
          <a:xfrm>
            <a:off x="2267744" y="2950840"/>
            <a:ext cx="0" cy="557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050" idx="3"/>
            <a:endCxn id="25" idx="0"/>
          </p:cNvCxnSpPr>
          <p:nvPr/>
        </p:nvCxnSpPr>
        <p:spPr>
          <a:xfrm>
            <a:off x="2555776" y="2662808"/>
            <a:ext cx="1244557" cy="845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9" idx="2"/>
            <a:endCxn id="2050" idx="0"/>
          </p:cNvCxnSpPr>
          <p:nvPr/>
        </p:nvCxnSpPr>
        <p:spPr>
          <a:xfrm>
            <a:off x="2267744" y="1779662"/>
            <a:ext cx="0" cy="595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타원 1028"/>
          <p:cNvSpPr/>
          <p:nvPr/>
        </p:nvSpPr>
        <p:spPr>
          <a:xfrm>
            <a:off x="181771" y="1203598"/>
            <a:ext cx="509429" cy="36004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1.</a:t>
            </a:r>
            <a:endParaRPr lang="ko-KR" altLang="en-US" b="1" dirty="0"/>
          </a:p>
        </p:txBody>
      </p:sp>
      <p:pic>
        <p:nvPicPr>
          <p:cNvPr id="2050" name="Picture 2" descr="C:\Users\Tmax\Desktop\Network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74776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565" y="1203264"/>
            <a:ext cx="604357" cy="5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화살표 연결선 71"/>
          <p:cNvCxnSpPr/>
          <p:nvPr/>
        </p:nvCxnSpPr>
        <p:spPr>
          <a:xfrm flipV="1">
            <a:off x="768473" y="2643758"/>
            <a:ext cx="1066148" cy="725104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 rot="19576449">
            <a:off x="443032" y="2557809"/>
            <a:ext cx="1399320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IGMP</a:t>
            </a:r>
            <a:r>
              <a:rPr lang="en-US" altLang="ko-KR" sz="1400" dirty="0" smtClean="0"/>
              <a:t> Report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smtClean="0">
                <a:solidFill>
                  <a:schemeClr val="tx1"/>
                </a:solidFill>
              </a:rPr>
              <a:t>224.0.0.1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5496" y="2283718"/>
            <a:ext cx="4464496" cy="1944216"/>
          </a:xfrm>
          <a:prstGeom prst="roundRect">
            <a:avLst>
              <a:gd name="adj" fmla="val 564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115614" y="4187676"/>
            <a:ext cx="230425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Subnet 192.168.10.0/24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2176686" y="1818344"/>
            <a:ext cx="0" cy="537382"/>
          </a:xfrm>
          <a:prstGeom prst="straightConnector1">
            <a:avLst/>
          </a:prstGeom>
          <a:ln w="1905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85423" y="1851670"/>
            <a:ext cx="1382321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IGMP</a:t>
            </a:r>
            <a:r>
              <a:rPr lang="en-US" altLang="ko-KR" sz="1400" dirty="0"/>
              <a:t> Report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smtClean="0">
                <a:solidFill>
                  <a:schemeClr val="tx1"/>
                </a:solidFill>
              </a:rPr>
              <a:t>224.0.0.1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710642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6243230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7775819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4644008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192.168.10.10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176596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192.168.10.20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709184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192.168.10.30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cxnSp>
        <p:nvCxnSpPr>
          <p:cNvPr id="87" name="직선 연결선 86"/>
          <p:cNvCxnSpPr>
            <a:stCxn id="92" idx="1"/>
            <a:endCxn id="81" idx="0"/>
          </p:cNvCxnSpPr>
          <p:nvPr/>
        </p:nvCxnSpPr>
        <p:spPr>
          <a:xfrm flipH="1">
            <a:off x="5343668" y="2662808"/>
            <a:ext cx="1244556" cy="845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92" idx="2"/>
            <a:endCxn id="82" idx="0"/>
          </p:cNvCxnSpPr>
          <p:nvPr/>
        </p:nvCxnSpPr>
        <p:spPr>
          <a:xfrm>
            <a:off x="6876256" y="2950840"/>
            <a:ext cx="0" cy="557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92" idx="3"/>
            <a:endCxn id="83" idx="0"/>
          </p:cNvCxnSpPr>
          <p:nvPr/>
        </p:nvCxnSpPr>
        <p:spPr>
          <a:xfrm>
            <a:off x="7164288" y="2662808"/>
            <a:ext cx="1244557" cy="845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93" idx="2"/>
            <a:endCxn id="92" idx="0"/>
          </p:cNvCxnSpPr>
          <p:nvPr/>
        </p:nvCxnSpPr>
        <p:spPr>
          <a:xfrm>
            <a:off x="6876256" y="1779662"/>
            <a:ext cx="0" cy="595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4790283" y="1203598"/>
            <a:ext cx="509429" cy="36004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92" name="Picture 2" descr="C:\Users\Tmax\Desktop\Network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374776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077" y="1203264"/>
            <a:ext cx="604357" cy="5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직선 화살표 연결선 93"/>
          <p:cNvCxnSpPr/>
          <p:nvPr/>
        </p:nvCxnSpPr>
        <p:spPr>
          <a:xfrm flipV="1">
            <a:off x="5376985" y="2643758"/>
            <a:ext cx="1066148" cy="725104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 rot="19576449">
            <a:off x="5051544" y="2557809"/>
            <a:ext cx="1399320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Multicast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smtClean="0">
                <a:solidFill>
                  <a:schemeClr val="tx1"/>
                </a:solidFill>
              </a:rPr>
              <a:t>224.0.0.1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644008" y="2283718"/>
            <a:ext cx="4464496" cy="1944216"/>
          </a:xfrm>
          <a:prstGeom prst="roundRect">
            <a:avLst>
              <a:gd name="adj" fmla="val 564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5724126" y="4187676"/>
            <a:ext cx="230425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Subnet </a:t>
            </a:r>
            <a:r>
              <a:rPr lang="en-US" altLang="ko-KR" sz="1400" dirty="0" smtClean="0"/>
              <a:t>192.168.10.0/24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6785198" y="1818344"/>
            <a:ext cx="0" cy="53738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5493935" y="1851670"/>
            <a:ext cx="1382321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Multicast</a:t>
            </a:r>
            <a:endParaRPr lang="en-US" altLang="ko-KR" sz="1400" dirty="0"/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smtClean="0">
                <a:solidFill>
                  <a:schemeClr val="tx1"/>
                </a:solidFill>
              </a:rPr>
              <a:t>224.0.0.1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66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32199</TotalTime>
  <Words>140</Words>
  <Application>Microsoft Office PowerPoint</Application>
  <PresentationFormat>화면 슬라이드 쇼(16:9)</PresentationFormat>
  <Paragraphs>82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Multicast Address</vt:lpstr>
      <vt:lpstr>IGMP Report</vt:lpstr>
      <vt:lpstr>IGMP Query, Leave</vt:lpstr>
      <vt:lpstr>IGMP Snooping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4784</cp:revision>
  <dcterms:created xsi:type="dcterms:W3CDTF">2006-10-05T04:04:58Z</dcterms:created>
  <dcterms:modified xsi:type="dcterms:W3CDTF">2018-07-10T00:49:37Z</dcterms:modified>
</cp:coreProperties>
</file>