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5" r:id="rId2"/>
    <p:sldId id="358" r:id="rId3"/>
    <p:sldId id="357" r:id="rId4"/>
    <p:sldId id="35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-732" y="-16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Pattern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283138" y="3534550"/>
            <a:ext cx="1872208" cy="93610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16250" y="2310414"/>
            <a:ext cx="1872208" cy="93610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83138" y="1059582"/>
            <a:ext cx="1872208" cy="93610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52" name="자유형 51"/>
          <p:cNvSpPr/>
          <p:nvPr/>
        </p:nvSpPr>
        <p:spPr>
          <a:xfrm flipV="1">
            <a:off x="3752354" y="3246518"/>
            <a:ext cx="1530784" cy="756084"/>
          </a:xfrm>
          <a:custGeom>
            <a:avLst/>
            <a:gdLst>
              <a:gd name="connsiteX0" fmla="*/ 1127982 w 1127982"/>
              <a:gd name="connsiteY0" fmla="*/ 0 h 1014517"/>
              <a:gd name="connsiteX1" fmla="*/ 0 w 1127982"/>
              <a:gd name="connsiteY1" fmla="*/ 0 h 1014517"/>
              <a:gd name="connsiteX2" fmla="*/ 0 w 1127982"/>
              <a:gd name="connsiteY2" fmla="*/ 1014517 h 101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982" h="1014517">
                <a:moveTo>
                  <a:pt x="1127982" y="0"/>
                </a:moveTo>
                <a:lnTo>
                  <a:pt x="0" y="0"/>
                </a:lnTo>
                <a:lnTo>
                  <a:pt x="0" y="1014517"/>
                </a:lnTo>
              </a:path>
            </a:pathLst>
          </a:cu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endCxn id="29" idx="2"/>
          </p:cNvCxnSpPr>
          <p:nvPr/>
        </p:nvCxnSpPr>
        <p:spPr>
          <a:xfrm flipV="1">
            <a:off x="6219242" y="1995686"/>
            <a:ext cx="0" cy="15388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3426222" y="1211194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Update UI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04021" y="4019506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Update Data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29919" y="2632304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Update UI</a:t>
            </a:r>
          </a:p>
        </p:txBody>
      </p:sp>
      <p:cxnSp>
        <p:nvCxnSpPr>
          <p:cNvPr id="60" name="직선 화살표 연결선 59"/>
          <p:cNvCxnSpPr>
            <a:stCxn id="23" idx="1"/>
          </p:cNvCxnSpPr>
          <p:nvPr/>
        </p:nvCxnSpPr>
        <p:spPr>
          <a:xfrm flipH="1">
            <a:off x="1265982" y="2778466"/>
            <a:ext cx="155026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977950" y="2454430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User Request</a:t>
            </a:r>
          </a:p>
        </p:txBody>
      </p:sp>
      <p:sp>
        <p:nvSpPr>
          <p:cNvPr id="64" name="자유형 63"/>
          <p:cNvSpPr/>
          <p:nvPr/>
        </p:nvSpPr>
        <p:spPr>
          <a:xfrm>
            <a:off x="3752354" y="1527635"/>
            <a:ext cx="1530784" cy="782780"/>
          </a:xfrm>
          <a:custGeom>
            <a:avLst/>
            <a:gdLst>
              <a:gd name="connsiteX0" fmla="*/ 1127982 w 1127982"/>
              <a:gd name="connsiteY0" fmla="*/ 0 h 1014517"/>
              <a:gd name="connsiteX1" fmla="*/ 0 w 1127982"/>
              <a:gd name="connsiteY1" fmla="*/ 0 h 1014517"/>
              <a:gd name="connsiteX2" fmla="*/ 0 w 1127982"/>
              <a:gd name="connsiteY2" fmla="*/ 1014517 h 101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982" h="1014517">
                <a:moveTo>
                  <a:pt x="1127982" y="0"/>
                </a:moveTo>
                <a:lnTo>
                  <a:pt x="0" y="0"/>
                </a:lnTo>
                <a:lnTo>
                  <a:pt x="0" y="1014517"/>
                </a:lnTo>
              </a:path>
            </a:pathLst>
          </a:cu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131840" y="1059582"/>
            <a:ext cx="2736304" cy="3456384"/>
          </a:xfrm>
          <a:prstGeom prst="roundRect">
            <a:avLst>
              <a:gd name="adj" fmla="val 3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Application Server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Model 1 with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43608" y="1203598"/>
            <a:ext cx="144016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19872" y="1203598"/>
            <a:ext cx="216024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smtClean="0"/>
              <a:t>Controller / View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2283718"/>
            <a:ext cx="216024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Business Logic</a:t>
            </a:r>
          </a:p>
          <a:p>
            <a:pPr algn="ctr"/>
            <a:r>
              <a:rPr lang="en-US" altLang="ko-KR" dirty="0" smtClean="0"/>
              <a:t>(Model)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16216" y="3363838"/>
            <a:ext cx="144016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  <a:r>
              <a:rPr lang="en-US" altLang="ko-KR" dirty="0" smtClean="0"/>
              <a:t>Base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3768" y="170765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483768" y="1419622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211960" y="192367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580112" y="3579862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580112" y="386789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88024" y="192367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363838"/>
            <a:ext cx="216024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Access Object (Model)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211960" y="30037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788024" y="297833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Model 2 with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/Servlet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83768" y="1131590"/>
            <a:ext cx="4176464" cy="3456384"/>
          </a:xfrm>
          <a:prstGeom prst="roundRect">
            <a:avLst>
              <a:gd name="adj" fmla="val 3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Application Server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1560" y="1275606"/>
            <a:ext cx="144016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11960" y="1275606"/>
            <a:ext cx="216024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smtClean="0"/>
              <a:t>Controller)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11960" y="2355726"/>
            <a:ext cx="216024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Business Logic</a:t>
            </a:r>
          </a:p>
          <a:p>
            <a:pPr algn="ctr"/>
            <a:r>
              <a:rPr lang="en-US" altLang="ko-KR" dirty="0" smtClean="0"/>
              <a:t>(Model)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92280" y="3435846"/>
            <a:ext cx="144016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  <a:r>
              <a:rPr lang="en-US" altLang="ko-KR" dirty="0" smtClean="0"/>
              <a:t>Base</a:t>
            </a:r>
            <a:endParaRPr lang="en-US" altLang="ko-KR" dirty="0" smtClean="0"/>
          </a:p>
        </p:txBody>
      </p:sp>
      <p:cxnSp>
        <p:nvCxnSpPr>
          <p:cNvPr id="28" name="직선 화살표 연결선 27"/>
          <p:cNvCxnSpPr>
            <a:stCxn id="41" idx="3"/>
          </p:cNvCxnSpPr>
          <p:nvPr/>
        </p:nvCxnSpPr>
        <p:spPr>
          <a:xfrm flipV="1">
            <a:off x="3779912" y="1779662"/>
            <a:ext cx="432048" cy="6480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051720" y="1491630"/>
            <a:ext cx="21602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004048" y="199568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372200" y="365187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372200" y="3939902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580112" y="199568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11960" y="3435846"/>
            <a:ext cx="2160240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Access Object (Model)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004048" y="307580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80112" y="305034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627784" y="2067694"/>
            <a:ext cx="1152128" cy="72008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(View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endCxn id="41" idx="1"/>
          </p:cNvCxnSpPr>
          <p:nvPr/>
        </p:nvCxnSpPr>
        <p:spPr>
          <a:xfrm>
            <a:off x="2051720" y="1779662"/>
            <a:ext cx="576064" cy="6480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MVP Pattern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53953" y="3651870"/>
            <a:ext cx="1872208" cy="93610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05681" y="2499742"/>
            <a:ext cx="1872208" cy="93610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Present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72569" y="1176902"/>
            <a:ext cx="1872208" cy="93610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644777" y="1635646"/>
            <a:ext cx="17413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13895" y="1328514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User Request</a:t>
            </a:r>
          </a:p>
        </p:txBody>
      </p:sp>
      <p:sp>
        <p:nvSpPr>
          <p:cNvPr id="10" name="자유형 9"/>
          <p:cNvSpPr/>
          <p:nvPr/>
        </p:nvSpPr>
        <p:spPr>
          <a:xfrm>
            <a:off x="2025761" y="1468975"/>
            <a:ext cx="1746808" cy="1030767"/>
          </a:xfrm>
          <a:custGeom>
            <a:avLst/>
            <a:gdLst>
              <a:gd name="connsiteX0" fmla="*/ 1127982 w 1127982"/>
              <a:gd name="connsiteY0" fmla="*/ 0 h 1014517"/>
              <a:gd name="connsiteX1" fmla="*/ 0 w 1127982"/>
              <a:gd name="connsiteY1" fmla="*/ 0 h 1014517"/>
              <a:gd name="connsiteX2" fmla="*/ 0 w 1127982"/>
              <a:gd name="connsiteY2" fmla="*/ 1014517 h 101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982" h="1014517">
                <a:moveTo>
                  <a:pt x="1127982" y="0"/>
                </a:moveTo>
                <a:lnTo>
                  <a:pt x="0" y="0"/>
                </a:lnTo>
                <a:lnTo>
                  <a:pt x="0" y="1014517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 flipV="1">
            <a:off x="2025761" y="3435846"/>
            <a:ext cx="1728192" cy="936104"/>
          </a:xfrm>
          <a:custGeom>
            <a:avLst/>
            <a:gdLst>
              <a:gd name="connsiteX0" fmla="*/ 1127982 w 1127982"/>
              <a:gd name="connsiteY0" fmla="*/ 0 h 1014517"/>
              <a:gd name="connsiteX1" fmla="*/ 0 w 1127982"/>
              <a:gd name="connsiteY1" fmla="*/ 0 h 1014517"/>
              <a:gd name="connsiteX2" fmla="*/ 0 w 1127982"/>
              <a:gd name="connsiteY2" fmla="*/ 1014517 h 101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982" h="1014517">
                <a:moveTo>
                  <a:pt x="1127982" y="0"/>
                </a:moveTo>
                <a:lnTo>
                  <a:pt x="0" y="0"/>
                </a:lnTo>
                <a:lnTo>
                  <a:pt x="0" y="1014517"/>
                </a:lnTo>
              </a:path>
            </a:pathLst>
          </a:cu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9737" y="1131590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Pass Request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81745" y="4371950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Update Data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85801" y="1779662"/>
            <a:ext cx="1386768" cy="720079"/>
          </a:xfrm>
          <a:custGeom>
            <a:avLst/>
            <a:gdLst>
              <a:gd name="connsiteX0" fmla="*/ 1127982 w 1127982"/>
              <a:gd name="connsiteY0" fmla="*/ 0 h 1014517"/>
              <a:gd name="connsiteX1" fmla="*/ 0 w 1127982"/>
              <a:gd name="connsiteY1" fmla="*/ 0 h 1014517"/>
              <a:gd name="connsiteX2" fmla="*/ 0 w 1127982"/>
              <a:gd name="connsiteY2" fmla="*/ 1014517 h 101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982" h="1014517">
                <a:moveTo>
                  <a:pt x="1127982" y="0"/>
                </a:moveTo>
                <a:lnTo>
                  <a:pt x="0" y="0"/>
                </a:lnTo>
                <a:lnTo>
                  <a:pt x="0" y="1014517"/>
                </a:lnTo>
              </a:path>
            </a:pathLst>
          </a:cu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flipV="1">
            <a:off x="2385801" y="3435846"/>
            <a:ext cx="1368152" cy="612068"/>
          </a:xfrm>
          <a:custGeom>
            <a:avLst/>
            <a:gdLst>
              <a:gd name="connsiteX0" fmla="*/ 1127982 w 1127982"/>
              <a:gd name="connsiteY0" fmla="*/ 0 h 1014517"/>
              <a:gd name="connsiteX1" fmla="*/ 0 w 1127982"/>
              <a:gd name="connsiteY1" fmla="*/ 0 h 1014517"/>
              <a:gd name="connsiteX2" fmla="*/ 0 w 1127982"/>
              <a:gd name="connsiteY2" fmla="*/ 1014517 h 101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982" h="1014517">
                <a:moveTo>
                  <a:pt x="1127982" y="0"/>
                </a:moveTo>
                <a:lnTo>
                  <a:pt x="0" y="0"/>
                </a:lnTo>
                <a:lnTo>
                  <a:pt x="0" y="1014517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25761" y="3704778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Event</a:t>
            </a:r>
            <a:endParaRPr lang="en-US" altLang="ko-KR" sz="1400" b="1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25761" y="1817762"/>
            <a:ext cx="2082441" cy="307132"/>
          </a:xfrm>
          <a:prstGeom prst="roundRect">
            <a:avLst>
              <a:gd name="adj" fmla="val 1814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Update UI</a:t>
            </a:r>
          </a:p>
        </p:txBody>
      </p:sp>
    </p:spTree>
    <p:extLst>
      <p:ext uri="{BB962C8B-B14F-4D97-AF65-F5344CB8AC3E}">
        <p14:creationId xmlns:p14="http://schemas.microsoft.com/office/powerpoint/2010/main" val="7924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31805</TotalTime>
  <Words>89</Words>
  <Application>Microsoft Office PowerPoint</Application>
  <PresentationFormat>화면 슬라이드 쇼(16:9)</PresentationFormat>
  <Paragraphs>41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MVC Pattern</vt:lpstr>
      <vt:lpstr>MVC Model 1 with JSP</vt:lpstr>
      <vt:lpstr>MVC Model 2 with JSP/Servlet</vt:lpstr>
      <vt:lpstr>MVP Pattern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4664</cp:revision>
  <dcterms:created xsi:type="dcterms:W3CDTF">2006-10-05T04:04:58Z</dcterms:created>
  <dcterms:modified xsi:type="dcterms:W3CDTF">2017-03-14T03:14:04Z</dcterms:modified>
</cp:coreProperties>
</file>