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23" r:id="rId2"/>
    <p:sldId id="424" r:id="rId3"/>
    <p:sldId id="425" r:id="rId4"/>
    <p:sldId id="426" r:id="rId5"/>
    <p:sldId id="422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6620" autoAdjust="0"/>
  </p:normalViewPr>
  <p:slideViewPr>
    <p:cSldViewPr>
      <p:cViewPr varScale="1">
        <p:scale>
          <a:sx n="131" d="100"/>
          <a:sy n="131" d="100"/>
        </p:scale>
        <p:origin x="3012" y="12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844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72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551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378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Blue-Green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7173CB6-472C-443C-AF60-F73C33439D2E}"/>
              </a:ext>
            </a:extLst>
          </p:cNvPr>
          <p:cNvGrpSpPr/>
          <p:nvPr/>
        </p:nvGrpSpPr>
        <p:grpSpPr>
          <a:xfrm>
            <a:off x="32467" y="2477250"/>
            <a:ext cx="1944216" cy="925830"/>
            <a:chOff x="863588" y="920703"/>
            <a:chExt cx="1944216" cy="925830"/>
          </a:xfrm>
          <a:noFill/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F3FE4DDB-AA23-46CB-9B2D-2563CE46C0E5}"/>
                </a:ext>
              </a:extLst>
            </p:cNvPr>
            <p:cNvSpPr/>
            <p:nvPr/>
          </p:nvSpPr>
          <p:spPr>
            <a:xfrm>
              <a:off x="863588" y="920703"/>
              <a:ext cx="1944216" cy="925830"/>
            </a:xfrm>
            <a:prstGeom prst="roundRect">
              <a:avLst>
                <a:gd name="adj" fmla="val 113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C20D8DD-D6E7-4D14-8B67-8CE9111D28C3}"/>
                </a:ext>
              </a:extLst>
            </p:cNvPr>
            <p:cNvGrpSpPr/>
            <p:nvPr/>
          </p:nvGrpSpPr>
          <p:grpSpPr>
            <a:xfrm>
              <a:off x="1007603" y="1023578"/>
              <a:ext cx="1656184" cy="720080"/>
              <a:chOff x="1907704" y="1347614"/>
              <a:chExt cx="1656184" cy="720080"/>
            </a:xfrm>
            <a:grpFill/>
          </p:grpSpPr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67B8D3D8-F7B8-4624-90F3-2E3682EC1D6D}"/>
                  </a:ext>
                </a:extLst>
              </p:cNvPr>
              <p:cNvSpPr/>
              <p:nvPr/>
            </p:nvSpPr>
            <p:spPr>
              <a:xfrm>
                <a:off x="1907704" y="1347614"/>
                <a:ext cx="504056" cy="720080"/>
              </a:xfrm>
              <a:prstGeom prst="roundRect">
                <a:avLst>
                  <a:gd name="adj" fmla="val 11441"/>
                </a:avLst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/>
                  <a:t>1</a:t>
                </a:r>
                <a:endParaRPr lang="ko-KR" altLang="en-US"/>
              </a:p>
            </p:txBody>
          </p: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4680A4E8-7DC0-427E-8D28-2DB0ECEAB370}"/>
                  </a:ext>
                </a:extLst>
              </p:cNvPr>
              <p:cNvSpPr/>
              <p:nvPr/>
            </p:nvSpPr>
            <p:spPr>
              <a:xfrm>
                <a:off x="2483768" y="1347614"/>
                <a:ext cx="504056" cy="720080"/>
              </a:xfrm>
              <a:prstGeom prst="roundRect">
                <a:avLst>
                  <a:gd name="adj" fmla="val 11441"/>
                </a:avLst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/>
                  <a:t>2</a:t>
                </a:r>
                <a:endParaRPr lang="ko-KR" altLang="en-US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9E4C8DC0-94DB-4241-B79A-CE62A80A9385}"/>
                  </a:ext>
                </a:extLst>
              </p:cNvPr>
              <p:cNvSpPr/>
              <p:nvPr/>
            </p:nvSpPr>
            <p:spPr>
              <a:xfrm>
                <a:off x="3059832" y="1347614"/>
                <a:ext cx="504056" cy="720080"/>
              </a:xfrm>
              <a:prstGeom prst="roundRect">
                <a:avLst>
                  <a:gd name="adj" fmla="val 11441"/>
                </a:avLst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/>
                  <a:t>3</a:t>
                </a:r>
                <a:endParaRPr lang="ko-KR" altLang="en-US"/>
              </a:p>
            </p:txBody>
          </p:sp>
        </p:grp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1CD432E-F197-46EB-9964-90E2D3651416}"/>
              </a:ext>
            </a:extLst>
          </p:cNvPr>
          <p:cNvGrpSpPr/>
          <p:nvPr/>
        </p:nvGrpSpPr>
        <p:grpSpPr>
          <a:xfrm>
            <a:off x="2624755" y="2477250"/>
            <a:ext cx="1944216" cy="925830"/>
            <a:chOff x="863588" y="920703"/>
            <a:chExt cx="1944216" cy="925830"/>
          </a:xfrm>
          <a:noFill/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EDEE1665-2A28-4A0C-B71B-2208709EF2AD}"/>
                </a:ext>
              </a:extLst>
            </p:cNvPr>
            <p:cNvSpPr/>
            <p:nvPr/>
          </p:nvSpPr>
          <p:spPr>
            <a:xfrm>
              <a:off x="863588" y="920703"/>
              <a:ext cx="1944216" cy="925830"/>
            </a:xfrm>
            <a:prstGeom prst="roundRect">
              <a:avLst>
                <a:gd name="adj" fmla="val 113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0E76F281-A775-4FAA-BC16-A96096BFC451}"/>
                </a:ext>
              </a:extLst>
            </p:cNvPr>
            <p:cNvGrpSpPr/>
            <p:nvPr/>
          </p:nvGrpSpPr>
          <p:grpSpPr>
            <a:xfrm>
              <a:off x="1007603" y="1023578"/>
              <a:ext cx="1656184" cy="720080"/>
              <a:chOff x="1907704" y="1347614"/>
              <a:chExt cx="1656184" cy="720080"/>
            </a:xfrm>
            <a:grpFill/>
          </p:grpSpPr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FCFB4885-DC20-429A-8588-5113F6FE1D02}"/>
                  </a:ext>
                </a:extLst>
              </p:cNvPr>
              <p:cNvSpPr/>
              <p:nvPr/>
            </p:nvSpPr>
            <p:spPr>
              <a:xfrm>
                <a:off x="1907704" y="1347614"/>
                <a:ext cx="504056" cy="720080"/>
              </a:xfrm>
              <a:prstGeom prst="roundRect">
                <a:avLst>
                  <a:gd name="adj" fmla="val 1144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/>
                  <a:t>1</a:t>
                </a:r>
                <a:endParaRPr lang="ko-KR" altLang="en-US"/>
              </a:p>
            </p:txBody>
          </p:sp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3348AD54-5F97-4F9C-A323-360097264C76}"/>
                  </a:ext>
                </a:extLst>
              </p:cNvPr>
              <p:cNvSpPr/>
              <p:nvPr/>
            </p:nvSpPr>
            <p:spPr>
              <a:xfrm>
                <a:off x="2483768" y="1347614"/>
                <a:ext cx="504056" cy="720080"/>
              </a:xfrm>
              <a:prstGeom prst="roundRect">
                <a:avLst>
                  <a:gd name="adj" fmla="val 1144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/>
                  <a:t>2</a:t>
                </a:r>
                <a:endParaRPr lang="ko-KR" altLang="en-US"/>
              </a:p>
            </p:txBody>
          </p:sp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7C5E4ED7-D984-4EB3-8D64-3568653BA325}"/>
                  </a:ext>
                </a:extLst>
              </p:cNvPr>
              <p:cNvSpPr/>
              <p:nvPr/>
            </p:nvSpPr>
            <p:spPr>
              <a:xfrm>
                <a:off x="3059832" y="1347614"/>
                <a:ext cx="504056" cy="720080"/>
              </a:xfrm>
              <a:prstGeom prst="roundRect">
                <a:avLst>
                  <a:gd name="adj" fmla="val 1144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/>
                  <a:t>3</a:t>
                </a:r>
                <a:endParaRPr lang="ko-KR" altLang="en-US"/>
              </a:p>
            </p:txBody>
          </p:sp>
        </p:grpSp>
      </p:grp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F2460C3-FEBB-4607-B2A4-C61F8881A24B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>
            <a:off x="1976683" y="2940165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0614404-17D5-450B-8D7A-418A89117470}"/>
              </a:ext>
            </a:extLst>
          </p:cNvPr>
          <p:cNvSpPr/>
          <p:nvPr/>
        </p:nvSpPr>
        <p:spPr>
          <a:xfrm>
            <a:off x="1832666" y="1563638"/>
            <a:ext cx="933078" cy="504049"/>
          </a:xfrm>
          <a:prstGeom prst="roundRect">
            <a:avLst>
              <a:gd name="adj" fmla="val 1144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LB</a:t>
            </a:r>
            <a:endParaRPr lang="ko-KR" altLang="en-US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A04BF44-2B18-4056-A0FA-16724A4C1913}"/>
              </a:ext>
            </a:extLst>
          </p:cNvPr>
          <p:cNvCxnSpPr>
            <a:cxnSpLocks/>
            <a:stCxn id="58" idx="2"/>
            <a:endCxn id="46" idx="0"/>
          </p:cNvCxnSpPr>
          <p:nvPr/>
        </p:nvCxnSpPr>
        <p:spPr>
          <a:xfrm flipH="1">
            <a:off x="1004574" y="2067687"/>
            <a:ext cx="1294631" cy="5124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A053E535-F378-4692-9678-69E40B4C1BA0}"/>
              </a:ext>
            </a:extLst>
          </p:cNvPr>
          <p:cNvGrpSpPr/>
          <p:nvPr/>
        </p:nvGrpSpPr>
        <p:grpSpPr>
          <a:xfrm>
            <a:off x="4572000" y="2477250"/>
            <a:ext cx="1944216" cy="925830"/>
            <a:chOff x="863588" y="920703"/>
            <a:chExt cx="1944216" cy="925830"/>
          </a:xfrm>
          <a:noFill/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EA942A25-4E58-4F76-B5D2-F88F119B37FA}"/>
                </a:ext>
              </a:extLst>
            </p:cNvPr>
            <p:cNvSpPr/>
            <p:nvPr/>
          </p:nvSpPr>
          <p:spPr>
            <a:xfrm>
              <a:off x="863588" y="920703"/>
              <a:ext cx="1944216" cy="925830"/>
            </a:xfrm>
            <a:prstGeom prst="roundRect">
              <a:avLst>
                <a:gd name="adj" fmla="val 113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51AD1872-E91C-450A-8E44-D1A3969FB765}"/>
                </a:ext>
              </a:extLst>
            </p:cNvPr>
            <p:cNvGrpSpPr/>
            <p:nvPr/>
          </p:nvGrpSpPr>
          <p:grpSpPr>
            <a:xfrm>
              <a:off x="1007603" y="1023578"/>
              <a:ext cx="1656184" cy="720080"/>
              <a:chOff x="1907704" y="1347614"/>
              <a:chExt cx="1656184" cy="720080"/>
            </a:xfrm>
            <a:grpFill/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9C4CBDA0-D32D-4ABA-9903-5C2E0CDC6300}"/>
                  </a:ext>
                </a:extLst>
              </p:cNvPr>
              <p:cNvSpPr/>
              <p:nvPr/>
            </p:nvSpPr>
            <p:spPr>
              <a:xfrm>
                <a:off x="1907704" y="1347614"/>
                <a:ext cx="504056" cy="720080"/>
              </a:xfrm>
              <a:prstGeom prst="roundRect">
                <a:avLst>
                  <a:gd name="adj" fmla="val 11441"/>
                </a:avLst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/>
                  <a:t>1</a:t>
                </a:r>
                <a:endParaRPr lang="ko-KR" altLang="en-US"/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DA1E602B-9119-4C7F-B2BA-0D739280672D}"/>
                  </a:ext>
                </a:extLst>
              </p:cNvPr>
              <p:cNvSpPr/>
              <p:nvPr/>
            </p:nvSpPr>
            <p:spPr>
              <a:xfrm>
                <a:off x="2483768" y="1347614"/>
                <a:ext cx="504056" cy="720080"/>
              </a:xfrm>
              <a:prstGeom prst="roundRect">
                <a:avLst>
                  <a:gd name="adj" fmla="val 11441"/>
                </a:avLst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/>
                  <a:t>2</a:t>
                </a:r>
                <a:endParaRPr lang="ko-KR" altLang="en-US"/>
              </a:p>
            </p:txBody>
          </p:sp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527B3810-34CD-43D3-A50D-18D2C85C67F1}"/>
                  </a:ext>
                </a:extLst>
              </p:cNvPr>
              <p:cNvSpPr/>
              <p:nvPr/>
            </p:nvSpPr>
            <p:spPr>
              <a:xfrm>
                <a:off x="3059832" y="1347614"/>
                <a:ext cx="504056" cy="720080"/>
              </a:xfrm>
              <a:prstGeom prst="roundRect">
                <a:avLst>
                  <a:gd name="adj" fmla="val 11441"/>
                </a:avLst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/>
                  <a:t>3</a:t>
                </a:r>
                <a:endParaRPr lang="ko-KR" altLang="en-US"/>
              </a:p>
            </p:txBody>
          </p:sp>
        </p:grp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3936BDE8-2DB9-4067-B68E-D0FF04BD3DC3}"/>
              </a:ext>
            </a:extLst>
          </p:cNvPr>
          <p:cNvGrpSpPr/>
          <p:nvPr/>
        </p:nvGrpSpPr>
        <p:grpSpPr>
          <a:xfrm>
            <a:off x="7164288" y="2477250"/>
            <a:ext cx="1944216" cy="925830"/>
            <a:chOff x="863588" y="920703"/>
            <a:chExt cx="1944216" cy="925830"/>
          </a:xfrm>
          <a:noFill/>
        </p:grpSpPr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E2F18CE9-CA9D-44DB-A02C-257FC056C4ED}"/>
                </a:ext>
              </a:extLst>
            </p:cNvPr>
            <p:cNvSpPr/>
            <p:nvPr/>
          </p:nvSpPr>
          <p:spPr>
            <a:xfrm>
              <a:off x="863588" y="920703"/>
              <a:ext cx="1944216" cy="925830"/>
            </a:xfrm>
            <a:prstGeom prst="roundRect">
              <a:avLst>
                <a:gd name="adj" fmla="val 113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68879D86-C9D7-4107-9A91-6A81ED3C8BD2}"/>
                </a:ext>
              </a:extLst>
            </p:cNvPr>
            <p:cNvGrpSpPr/>
            <p:nvPr/>
          </p:nvGrpSpPr>
          <p:grpSpPr>
            <a:xfrm>
              <a:off x="1007603" y="1023578"/>
              <a:ext cx="1656184" cy="720080"/>
              <a:chOff x="1907704" y="1347614"/>
              <a:chExt cx="1656184" cy="720080"/>
            </a:xfrm>
            <a:grpFill/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2B9DB876-C1D5-4C7D-8806-27175F16657A}"/>
                  </a:ext>
                </a:extLst>
              </p:cNvPr>
              <p:cNvSpPr/>
              <p:nvPr/>
            </p:nvSpPr>
            <p:spPr>
              <a:xfrm>
                <a:off x="1907704" y="1347614"/>
                <a:ext cx="504056" cy="720080"/>
              </a:xfrm>
              <a:prstGeom prst="roundRect">
                <a:avLst>
                  <a:gd name="adj" fmla="val 1144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/>
                  <a:t>1</a:t>
                </a:r>
                <a:endParaRPr lang="ko-KR" altLang="en-US"/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4B3CA8B8-715F-4C39-A400-316EDFFEAFA7}"/>
                  </a:ext>
                </a:extLst>
              </p:cNvPr>
              <p:cNvSpPr/>
              <p:nvPr/>
            </p:nvSpPr>
            <p:spPr>
              <a:xfrm>
                <a:off x="2483768" y="1347614"/>
                <a:ext cx="504056" cy="720080"/>
              </a:xfrm>
              <a:prstGeom prst="roundRect">
                <a:avLst>
                  <a:gd name="adj" fmla="val 1144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/>
                  <a:t>2</a:t>
                </a:r>
                <a:endParaRPr lang="ko-KR" altLang="en-US"/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92304689-3190-4126-B81C-29362CF4ACC9}"/>
                  </a:ext>
                </a:extLst>
              </p:cNvPr>
              <p:cNvSpPr/>
              <p:nvPr/>
            </p:nvSpPr>
            <p:spPr>
              <a:xfrm>
                <a:off x="3059832" y="1347614"/>
                <a:ext cx="504056" cy="720080"/>
              </a:xfrm>
              <a:prstGeom prst="roundRect">
                <a:avLst>
                  <a:gd name="adj" fmla="val 1144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/>
                  <a:t>3</a:t>
                </a:r>
                <a:endParaRPr lang="ko-KR" altLang="en-US"/>
              </a:p>
            </p:txBody>
          </p:sp>
        </p:grpSp>
      </p:grp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BBAEBEC9-804A-4781-B268-DE788B8DE1B8}"/>
              </a:ext>
            </a:extLst>
          </p:cNvPr>
          <p:cNvCxnSpPr>
            <a:cxnSpLocks/>
            <a:stCxn id="93" idx="1"/>
            <a:endCxn id="87" idx="3"/>
          </p:cNvCxnSpPr>
          <p:nvPr/>
        </p:nvCxnSpPr>
        <p:spPr>
          <a:xfrm flipH="1">
            <a:off x="6516216" y="2940165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37EEBBC4-D1E1-49D6-AAAC-F5631E19DC0C}"/>
              </a:ext>
            </a:extLst>
          </p:cNvPr>
          <p:cNvSpPr/>
          <p:nvPr/>
        </p:nvSpPr>
        <p:spPr>
          <a:xfrm>
            <a:off x="6372199" y="1563638"/>
            <a:ext cx="933078" cy="504049"/>
          </a:xfrm>
          <a:prstGeom prst="roundRect">
            <a:avLst>
              <a:gd name="adj" fmla="val 1144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LB</a:t>
            </a:r>
            <a:endParaRPr lang="ko-KR" altLang="en-US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25790D7-A45D-4232-87AB-4D77CFA471BB}"/>
              </a:ext>
            </a:extLst>
          </p:cNvPr>
          <p:cNvCxnSpPr>
            <a:cxnSpLocks/>
            <a:stCxn id="99" idx="2"/>
            <a:endCxn id="96" idx="0"/>
          </p:cNvCxnSpPr>
          <p:nvPr/>
        </p:nvCxnSpPr>
        <p:spPr>
          <a:xfrm>
            <a:off x="6838738" y="2067687"/>
            <a:ext cx="1297657" cy="5124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ADECCBCD-940B-4E4F-8181-86A309125ACC}"/>
              </a:ext>
            </a:extLst>
          </p:cNvPr>
          <p:cNvGrpSpPr/>
          <p:nvPr/>
        </p:nvGrpSpPr>
        <p:grpSpPr>
          <a:xfrm>
            <a:off x="2674817" y="3475088"/>
            <a:ext cx="3816425" cy="312504"/>
            <a:chOff x="2771800" y="3803438"/>
            <a:chExt cx="3804992" cy="312504"/>
          </a:xfrm>
        </p:grpSpPr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D61DCED3-010C-4BCF-801C-2C1FD0059D08}"/>
                </a:ext>
              </a:extLst>
            </p:cNvPr>
            <p:cNvSpPr/>
            <p:nvPr/>
          </p:nvSpPr>
          <p:spPr>
            <a:xfrm>
              <a:off x="2771800" y="3854050"/>
              <a:ext cx="504056" cy="216008"/>
            </a:xfrm>
            <a:prstGeom prst="roundRect">
              <a:avLst>
                <a:gd name="adj" fmla="val 11441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/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4F46BE5B-AFCA-43D4-8E2C-ACB2C29C21E8}"/>
                </a:ext>
              </a:extLst>
            </p:cNvPr>
            <p:cNvSpPr/>
            <p:nvPr/>
          </p:nvSpPr>
          <p:spPr>
            <a:xfrm>
              <a:off x="4854316" y="3854050"/>
              <a:ext cx="504056" cy="216008"/>
            </a:xfrm>
            <a:prstGeom prst="roundRect">
              <a:avLst>
                <a:gd name="adj" fmla="val 1144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894F57B-52B6-40A3-B290-84937160855E}"/>
                </a:ext>
              </a:extLst>
            </p:cNvPr>
            <p:cNvSpPr txBox="1"/>
            <p:nvPr/>
          </p:nvSpPr>
          <p:spPr>
            <a:xfrm>
              <a:off x="3283303" y="3803438"/>
              <a:ext cx="11372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Old Version</a:t>
              </a:r>
              <a:endParaRPr lang="ko-KR" altLang="en-US" sz="140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66D7B02-D388-434C-8BC2-B2B99B61BB0C}"/>
                </a:ext>
              </a:extLst>
            </p:cNvPr>
            <p:cNvSpPr txBox="1"/>
            <p:nvPr/>
          </p:nvSpPr>
          <p:spPr>
            <a:xfrm>
              <a:off x="5365819" y="3808165"/>
              <a:ext cx="12109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New Version</a:t>
              </a:r>
              <a:endParaRPr lang="ko-KR" altLang="en-US" sz="140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8E3C800B-9955-4536-B944-520EB9224FB2}"/>
              </a:ext>
            </a:extLst>
          </p:cNvPr>
          <p:cNvSpPr txBox="1"/>
          <p:nvPr/>
        </p:nvSpPr>
        <p:spPr>
          <a:xfrm>
            <a:off x="1826236" y="2927948"/>
            <a:ext cx="952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Replication</a:t>
            </a:r>
            <a:endParaRPr lang="ko-KR" altLang="en-US" sz="12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9BBF641-57B9-4C35-A487-7CEBABE4EFF8}"/>
              </a:ext>
            </a:extLst>
          </p:cNvPr>
          <p:cNvSpPr txBox="1"/>
          <p:nvPr/>
        </p:nvSpPr>
        <p:spPr>
          <a:xfrm>
            <a:off x="6362421" y="2927948"/>
            <a:ext cx="952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Replication</a:t>
            </a:r>
            <a:endParaRPr lang="ko-KR" altLang="en-US" sz="120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8263A64-57B0-4874-856A-4EAA72B52DF1}"/>
              </a:ext>
            </a:extLst>
          </p:cNvPr>
          <p:cNvSpPr/>
          <p:nvPr/>
        </p:nvSpPr>
        <p:spPr>
          <a:xfrm>
            <a:off x="4140404" y="1980404"/>
            <a:ext cx="844794" cy="342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D4DCB825-0C65-4985-9D64-D4B497D55496}"/>
              </a:ext>
            </a:extLst>
          </p:cNvPr>
          <p:cNvCxnSpPr>
            <a:cxnSpLocks/>
            <a:stCxn id="58" idx="2"/>
            <a:endCxn id="45" idx="0"/>
          </p:cNvCxnSpPr>
          <p:nvPr/>
        </p:nvCxnSpPr>
        <p:spPr>
          <a:xfrm flipH="1">
            <a:off x="428510" y="2067687"/>
            <a:ext cx="1870695" cy="5124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5BEF3453-EF96-41B1-8579-0CBA364ED5F8}"/>
              </a:ext>
            </a:extLst>
          </p:cNvPr>
          <p:cNvCxnSpPr>
            <a:cxnSpLocks/>
            <a:stCxn id="58" idx="2"/>
            <a:endCxn id="47" idx="0"/>
          </p:cNvCxnSpPr>
          <p:nvPr/>
        </p:nvCxnSpPr>
        <p:spPr>
          <a:xfrm flipH="1">
            <a:off x="1580638" y="2067687"/>
            <a:ext cx="718567" cy="5124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E9DE7A0A-0653-4D49-AB84-37849B22962F}"/>
              </a:ext>
            </a:extLst>
          </p:cNvPr>
          <p:cNvCxnSpPr>
            <a:cxnSpLocks/>
            <a:stCxn id="99" idx="2"/>
            <a:endCxn id="95" idx="0"/>
          </p:cNvCxnSpPr>
          <p:nvPr/>
        </p:nvCxnSpPr>
        <p:spPr>
          <a:xfrm>
            <a:off x="6838738" y="2067687"/>
            <a:ext cx="721593" cy="5124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2D76F37B-67D2-4789-A133-621377A47BFC}"/>
              </a:ext>
            </a:extLst>
          </p:cNvPr>
          <p:cNvCxnSpPr>
            <a:cxnSpLocks/>
            <a:stCxn id="99" idx="2"/>
            <a:endCxn id="97" idx="0"/>
          </p:cNvCxnSpPr>
          <p:nvPr/>
        </p:nvCxnSpPr>
        <p:spPr>
          <a:xfrm>
            <a:off x="6838738" y="2067687"/>
            <a:ext cx="1873721" cy="5124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63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Canary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A867F5C-F6A7-4A5B-8326-EAE3CE63E560}"/>
              </a:ext>
            </a:extLst>
          </p:cNvPr>
          <p:cNvGrpSpPr/>
          <p:nvPr/>
        </p:nvGrpSpPr>
        <p:grpSpPr>
          <a:xfrm>
            <a:off x="2483768" y="2427734"/>
            <a:ext cx="1944216" cy="925830"/>
            <a:chOff x="863588" y="920703"/>
            <a:chExt cx="1944216" cy="925830"/>
          </a:xfrm>
          <a:noFill/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D7DDA801-C740-47C9-9057-1B719240017D}"/>
                </a:ext>
              </a:extLst>
            </p:cNvPr>
            <p:cNvSpPr/>
            <p:nvPr/>
          </p:nvSpPr>
          <p:spPr>
            <a:xfrm>
              <a:off x="863588" y="920703"/>
              <a:ext cx="1944216" cy="925830"/>
            </a:xfrm>
            <a:prstGeom prst="roundRect">
              <a:avLst>
                <a:gd name="adj" fmla="val 113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18752190-F071-4881-AA6F-8218B31C7715}"/>
                </a:ext>
              </a:extLst>
            </p:cNvPr>
            <p:cNvGrpSpPr/>
            <p:nvPr/>
          </p:nvGrpSpPr>
          <p:grpSpPr>
            <a:xfrm>
              <a:off x="1007603" y="1023578"/>
              <a:ext cx="1656184" cy="720080"/>
              <a:chOff x="1907704" y="1347614"/>
              <a:chExt cx="1656184" cy="720080"/>
            </a:xfrm>
            <a:grpFill/>
          </p:grpSpPr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B766665B-16AF-45A3-9543-94B07B79EB97}"/>
                  </a:ext>
                </a:extLst>
              </p:cNvPr>
              <p:cNvSpPr/>
              <p:nvPr/>
            </p:nvSpPr>
            <p:spPr>
              <a:xfrm>
                <a:off x="1907704" y="1347614"/>
                <a:ext cx="504056" cy="720080"/>
              </a:xfrm>
              <a:prstGeom prst="roundRect">
                <a:avLst>
                  <a:gd name="adj" fmla="val 11441"/>
                </a:avLst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/>
                  <a:t>1</a:t>
                </a:r>
                <a:endParaRPr lang="ko-KR" altLang="en-US"/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11828065-640F-4350-A22D-6E88C8D28F81}"/>
                  </a:ext>
                </a:extLst>
              </p:cNvPr>
              <p:cNvSpPr/>
              <p:nvPr/>
            </p:nvSpPr>
            <p:spPr>
              <a:xfrm>
                <a:off x="2483768" y="1347614"/>
                <a:ext cx="504056" cy="720080"/>
              </a:xfrm>
              <a:prstGeom prst="roundRect">
                <a:avLst>
                  <a:gd name="adj" fmla="val 11441"/>
                </a:avLst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/>
                  <a:t>2</a:t>
                </a:r>
                <a:endParaRPr lang="ko-KR" altLang="en-US"/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EF5E0AFB-7513-4BA9-8D75-43D6B1B5E855}"/>
                  </a:ext>
                </a:extLst>
              </p:cNvPr>
              <p:cNvSpPr/>
              <p:nvPr/>
            </p:nvSpPr>
            <p:spPr>
              <a:xfrm>
                <a:off x="3059832" y="1347614"/>
                <a:ext cx="504056" cy="720080"/>
              </a:xfrm>
              <a:prstGeom prst="roundRect">
                <a:avLst>
                  <a:gd name="adj" fmla="val 11441"/>
                </a:avLst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/>
                  <a:t>3</a:t>
                </a:r>
                <a:endParaRPr lang="ko-KR" altLang="en-US"/>
              </a:p>
            </p:txBody>
          </p:sp>
        </p:grp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153C504-628A-427D-A0C9-A09B52652CB5}"/>
              </a:ext>
            </a:extLst>
          </p:cNvPr>
          <p:cNvGrpSpPr/>
          <p:nvPr/>
        </p:nvGrpSpPr>
        <p:grpSpPr>
          <a:xfrm>
            <a:off x="4680012" y="2427734"/>
            <a:ext cx="1944216" cy="925830"/>
            <a:chOff x="863588" y="920703"/>
            <a:chExt cx="1944216" cy="925830"/>
          </a:xfrm>
          <a:noFill/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B1DCE196-D8FE-4A01-95C3-B05E7825A57A}"/>
                </a:ext>
              </a:extLst>
            </p:cNvPr>
            <p:cNvSpPr/>
            <p:nvPr/>
          </p:nvSpPr>
          <p:spPr>
            <a:xfrm>
              <a:off x="863588" y="920703"/>
              <a:ext cx="1944216" cy="925830"/>
            </a:xfrm>
            <a:prstGeom prst="roundRect">
              <a:avLst>
                <a:gd name="adj" fmla="val 113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C45D3BFF-3715-40F1-8ABF-DEFA25CDA291}"/>
                </a:ext>
              </a:extLst>
            </p:cNvPr>
            <p:cNvGrpSpPr/>
            <p:nvPr/>
          </p:nvGrpSpPr>
          <p:grpSpPr>
            <a:xfrm>
              <a:off x="1007603" y="1023578"/>
              <a:ext cx="1656184" cy="720080"/>
              <a:chOff x="1907704" y="1347614"/>
              <a:chExt cx="1656184" cy="720080"/>
            </a:xfrm>
            <a:grpFill/>
          </p:grpSpPr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325B40E4-9C13-41DF-8A8B-70426DFDB5B3}"/>
                  </a:ext>
                </a:extLst>
              </p:cNvPr>
              <p:cNvSpPr/>
              <p:nvPr/>
            </p:nvSpPr>
            <p:spPr>
              <a:xfrm>
                <a:off x="1907704" y="1347614"/>
                <a:ext cx="504056" cy="720080"/>
              </a:xfrm>
              <a:prstGeom prst="roundRect">
                <a:avLst>
                  <a:gd name="adj" fmla="val 1144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100"/>
                  <a:t>10%</a:t>
                </a:r>
              </a:p>
              <a:p>
                <a:pPr algn="ctr"/>
                <a:endParaRPr lang="en-US" altLang="ko-KR" sz="1100"/>
              </a:p>
              <a:p>
                <a:pPr algn="ctr"/>
                <a:r>
                  <a:rPr lang="en-US" altLang="ko-KR"/>
                  <a:t>1</a:t>
                </a:r>
                <a:endParaRPr lang="ko-KR" altLang="en-US"/>
              </a:p>
            </p:txBody>
          </p:sp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83FFB8E2-9FE6-498F-BAA4-B3FCCFD3A6FF}"/>
                  </a:ext>
                </a:extLst>
              </p:cNvPr>
              <p:cNvSpPr/>
              <p:nvPr/>
            </p:nvSpPr>
            <p:spPr>
              <a:xfrm>
                <a:off x="2483768" y="1347614"/>
                <a:ext cx="504056" cy="720080"/>
              </a:xfrm>
              <a:prstGeom prst="roundRect">
                <a:avLst>
                  <a:gd name="adj" fmla="val 11441"/>
                </a:avLst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100"/>
                  <a:t>45%</a:t>
                </a:r>
              </a:p>
              <a:p>
                <a:pPr algn="ctr"/>
                <a:endParaRPr lang="en-US" altLang="ko-KR" sz="1100"/>
              </a:p>
              <a:p>
                <a:pPr algn="ctr"/>
                <a:r>
                  <a:rPr lang="en-US" altLang="ko-KR"/>
                  <a:t>2</a:t>
                </a:r>
                <a:endParaRPr lang="ko-KR" altLang="en-US"/>
              </a:p>
            </p:txBody>
          </p:sp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8588F2C9-D54F-4A22-8E7D-D3C39BA615D6}"/>
                  </a:ext>
                </a:extLst>
              </p:cNvPr>
              <p:cNvSpPr/>
              <p:nvPr/>
            </p:nvSpPr>
            <p:spPr>
              <a:xfrm>
                <a:off x="3059832" y="1347614"/>
                <a:ext cx="504056" cy="720080"/>
              </a:xfrm>
              <a:prstGeom prst="roundRect">
                <a:avLst>
                  <a:gd name="adj" fmla="val 11441"/>
                </a:avLst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100"/>
                  <a:t>45%</a:t>
                </a:r>
              </a:p>
              <a:p>
                <a:pPr algn="ctr"/>
                <a:endParaRPr lang="en-US" altLang="ko-KR" sz="1100"/>
              </a:p>
              <a:p>
                <a:pPr algn="ctr"/>
                <a:r>
                  <a:rPr lang="en-US" altLang="ko-KR"/>
                  <a:t>3</a:t>
                </a:r>
                <a:endParaRPr lang="ko-KR" altLang="en-US"/>
              </a:p>
            </p:txBody>
          </p:sp>
        </p:grp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F8EED4C3-D4E5-43E1-8696-376AF4498EC2}"/>
              </a:ext>
            </a:extLst>
          </p:cNvPr>
          <p:cNvGrpSpPr/>
          <p:nvPr/>
        </p:nvGrpSpPr>
        <p:grpSpPr>
          <a:xfrm>
            <a:off x="2656472" y="3507854"/>
            <a:ext cx="3816425" cy="312504"/>
            <a:chOff x="2771800" y="3803438"/>
            <a:chExt cx="3804992" cy="312504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C54171B2-E52A-4ADD-AD18-764798B47B56}"/>
                </a:ext>
              </a:extLst>
            </p:cNvPr>
            <p:cNvSpPr/>
            <p:nvPr/>
          </p:nvSpPr>
          <p:spPr>
            <a:xfrm>
              <a:off x="2771800" y="3854050"/>
              <a:ext cx="504056" cy="216008"/>
            </a:xfrm>
            <a:prstGeom prst="roundRect">
              <a:avLst>
                <a:gd name="adj" fmla="val 11441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/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E8A0D5D4-7837-4C45-A563-103B63C0AE63}"/>
                </a:ext>
              </a:extLst>
            </p:cNvPr>
            <p:cNvSpPr/>
            <p:nvPr/>
          </p:nvSpPr>
          <p:spPr>
            <a:xfrm>
              <a:off x="4854316" y="3854050"/>
              <a:ext cx="504056" cy="216008"/>
            </a:xfrm>
            <a:prstGeom prst="roundRect">
              <a:avLst>
                <a:gd name="adj" fmla="val 1144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4323471-DD5D-4EB1-A084-0A45C1A86DB3}"/>
                </a:ext>
              </a:extLst>
            </p:cNvPr>
            <p:cNvSpPr txBox="1"/>
            <p:nvPr/>
          </p:nvSpPr>
          <p:spPr>
            <a:xfrm>
              <a:off x="3283303" y="3803438"/>
              <a:ext cx="11372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Old Version</a:t>
              </a:r>
              <a:endParaRPr lang="ko-KR" altLang="en-US" sz="140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3CFF478-9A75-42FA-978F-06C01580FCEA}"/>
                </a:ext>
              </a:extLst>
            </p:cNvPr>
            <p:cNvSpPr txBox="1"/>
            <p:nvPr/>
          </p:nvSpPr>
          <p:spPr>
            <a:xfrm>
              <a:off x="5365819" y="3808165"/>
              <a:ext cx="12109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New Version</a:t>
              </a:r>
              <a:endParaRPr lang="ko-KR" altLang="en-US" sz="1400"/>
            </a:p>
          </p:txBody>
        </p:sp>
      </p:grp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0BEBAAA8-C7CC-4089-8411-342ABA6B9C7F}"/>
              </a:ext>
            </a:extLst>
          </p:cNvPr>
          <p:cNvSpPr/>
          <p:nvPr/>
        </p:nvSpPr>
        <p:spPr>
          <a:xfrm>
            <a:off x="2989336" y="1347614"/>
            <a:ext cx="933078" cy="504049"/>
          </a:xfrm>
          <a:prstGeom prst="roundRect">
            <a:avLst>
              <a:gd name="adj" fmla="val 1144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LB</a:t>
            </a:r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07C1D19E-FEBE-44E7-90A7-6064C3A96C42}"/>
              </a:ext>
            </a:extLst>
          </p:cNvPr>
          <p:cNvSpPr/>
          <p:nvPr/>
        </p:nvSpPr>
        <p:spPr>
          <a:xfrm>
            <a:off x="5190848" y="1347614"/>
            <a:ext cx="933078" cy="504049"/>
          </a:xfrm>
          <a:prstGeom prst="roundRect">
            <a:avLst>
              <a:gd name="adj" fmla="val 1144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LB</a:t>
            </a:r>
            <a:endParaRPr lang="ko-KR" altLang="en-US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AADDDF4-42E0-44F5-A3B6-935C0B9B1F5B}"/>
              </a:ext>
            </a:extLst>
          </p:cNvPr>
          <p:cNvCxnSpPr>
            <a:cxnSpLocks/>
            <a:stCxn id="110" idx="2"/>
            <a:endCxn id="61" idx="0"/>
          </p:cNvCxnSpPr>
          <p:nvPr/>
        </p:nvCxnSpPr>
        <p:spPr>
          <a:xfrm flipH="1">
            <a:off x="2879811" y="1851663"/>
            <a:ext cx="576064" cy="678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0A0DAF72-9DAD-41BB-8F03-5282B2AC82B7}"/>
              </a:ext>
            </a:extLst>
          </p:cNvPr>
          <p:cNvCxnSpPr>
            <a:cxnSpLocks/>
            <a:stCxn id="110" idx="2"/>
            <a:endCxn id="62" idx="0"/>
          </p:cNvCxnSpPr>
          <p:nvPr/>
        </p:nvCxnSpPr>
        <p:spPr>
          <a:xfrm>
            <a:off x="3455875" y="1851663"/>
            <a:ext cx="0" cy="678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712A5543-A468-466A-A6A6-23D9007A9CB2}"/>
              </a:ext>
            </a:extLst>
          </p:cNvPr>
          <p:cNvCxnSpPr>
            <a:cxnSpLocks/>
            <a:stCxn id="110" idx="2"/>
            <a:endCxn id="63" idx="0"/>
          </p:cNvCxnSpPr>
          <p:nvPr/>
        </p:nvCxnSpPr>
        <p:spPr>
          <a:xfrm>
            <a:off x="3455875" y="1851663"/>
            <a:ext cx="576064" cy="678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00882F41-50CE-41A2-8FB8-46F35A39E8C6}"/>
              </a:ext>
            </a:extLst>
          </p:cNvPr>
          <p:cNvCxnSpPr>
            <a:cxnSpLocks/>
            <a:stCxn id="111" idx="2"/>
            <a:endCxn id="68" idx="0"/>
          </p:cNvCxnSpPr>
          <p:nvPr/>
        </p:nvCxnSpPr>
        <p:spPr>
          <a:xfrm flipH="1">
            <a:off x="5076055" y="1851663"/>
            <a:ext cx="581332" cy="678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5A7DD765-B2E1-4479-B20E-CD86A9F880DE}"/>
              </a:ext>
            </a:extLst>
          </p:cNvPr>
          <p:cNvCxnSpPr>
            <a:cxnSpLocks/>
            <a:stCxn id="111" idx="2"/>
            <a:endCxn id="69" idx="0"/>
          </p:cNvCxnSpPr>
          <p:nvPr/>
        </p:nvCxnSpPr>
        <p:spPr>
          <a:xfrm flipH="1">
            <a:off x="5652119" y="1851663"/>
            <a:ext cx="5268" cy="678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9206BA23-CE80-4A08-B98B-A43BE8C15DDC}"/>
              </a:ext>
            </a:extLst>
          </p:cNvPr>
          <p:cNvCxnSpPr>
            <a:cxnSpLocks/>
            <a:stCxn id="111" idx="2"/>
            <a:endCxn id="70" idx="0"/>
          </p:cNvCxnSpPr>
          <p:nvPr/>
        </p:nvCxnSpPr>
        <p:spPr>
          <a:xfrm>
            <a:off x="5657387" y="1851663"/>
            <a:ext cx="570796" cy="678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화살표: 오른쪽 127">
            <a:extLst>
              <a:ext uri="{FF2B5EF4-FFF2-40B4-BE49-F238E27FC236}">
                <a16:creationId xmlns:a16="http://schemas.microsoft.com/office/drawing/2014/main" id="{A68996A3-06EA-4B61-87BB-7B488F9D436F}"/>
              </a:ext>
            </a:extLst>
          </p:cNvPr>
          <p:cNvSpPr/>
          <p:nvPr/>
        </p:nvSpPr>
        <p:spPr>
          <a:xfrm>
            <a:off x="4391978" y="2019858"/>
            <a:ext cx="324036" cy="342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88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Rolling Update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50D8289-48F5-4754-BCAE-C503DE6ABA76}"/>
              </a:ext>
            </a:extLst>
          </p:cNvPr>
          <p:cNvGrpSpPr/>
          <p:nvPr/>
        </p:nvGrpSpPr>
        <p:grpSpPr>
          <a:xfrm>
            <a:off x="215516" y="2571750"/>
            <a:ext cx="1944216" cy="925830"/>
            <a:chOff x="863588" y="920703"/>
            <a:chExt cx="1944216" cy="925830"/>
          </a:xfrm>
          <a:noFill/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A1ED9E5-8EC3-4441-84FA-AE1FC7607F04}"/>
                </a:ext>
              </a:extLst>
            </p:cNvPr>
            <p:cNvSpPr/>
            <p:nvPr/>
          </p:nvSpPr>
          <p:spPr>
            <a:xfrm>
              <a:off x="863588" y="920703"/>
              <a:ext cx="1944216" cy="925830"/>
            </a:xfrm>
            <a:prstGeom prst="roundRect">
              <a:avLst>
                <a:gd name="adj" fmla="val 113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BAD5E9B-1089-4350-9B3C-4867BAF37D9B}"/>
                </a:ext>
              </a:extLst>
            </p:cNvPr>
            <p:cNvGrpSpPr/>
            <p:nvPr/>
          </p:nvGrpSpPr>
          <p:grpSpPr>
            <a:xfrm>
              <a:off x="1007603" y="1023578"/>
              <a:ext cx="1656184" cy="720080"/>
              <a:chOff x="1907704" y="1347614"/>
              <a:chExt cx="1656184" cy="720080"/>
            </a:xfrm>
            <a:grpFill/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B0D1EF0B-9334-45DD-8D70-1A61D705D073}"/>
                  </a:ext>
                </a:extLst>
              </p:cNvPr>
              <p:cNvSpPr/>
              <p:nvPr/>
            </p:nvSpPr>
            <p:spPr>
              <a:xfrm>
                <a:off x="1907704" y="1347614"/>
                <a:ext cx="504056" cy="720080"/>
              </a:xfrm>
              <a:prstGeom prst="roundRect">
                <a:avLst>
                  <a:gd name="adj" fmla="val 11441"/>
                </a:avLst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/>
                  <a:t>1</a:t>
                </a:r>
                <a:endParaRPr lang="ko-KR" altLang="en-US"/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205BCD7C-00D6-4F74-B967-61C8D8625EB4}"/>
                  </a:ext>
                </a:extLst>
              </p:cNvPr>
              <p:cNvSpPr/>
              <p:nvPr/>
            </p:nvSpPr>
            <p:spPr>
              <a:xfrm>
                <a:off x="2483768" y="1347614"/>
                <a:ext cx="504056" cy="720080"/>
              </a:xfrm>
              <a:prstGeom prst="roundRect">
                <a:avLst>
                  <a:gd name="adj" fmla="val 11441"/>
                </a:avLst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/>
                  <a:t>2</a:t>
                </a:r>
                <a:endParaRPr lang="ko-KR" altLang="en-US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720F8810-92E6-4D6A-A711-BF89D216DA98}"/>
                  </a:ext>
                </a:extLst>
              </p:cNvPr>
              <p:cNvSpPr/>
              <p:nvPr/>
            </p:nvSpPr>
            <p:spPr>
              <a:xfrm>
                <a:off x="3059832" y="1347614"/>
                <a:ext cx="504056" cy="720080"/>
              </a:xfrm>
              <a:prstGeom prst="roundRect">
                <a:avLst>
                  <a:gd name="adj" fmla="val 11441"/>
                </a:avLst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/>
                  <a:t>3</a:t>
                </a:r>
                <a:endParaRPr lang="ko-KR" altLang="en-US"/>
              </a:p>
            </p:txBody>
          </p:sp>
        </p:grp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2FF17289-BA66-44DD-8365-BD28EEFDFF57}"/>
              </a:ext>
            </a:extLst>
          </p:cNvPr>
          <p:cNvGrpSpPr/>
          <p:nvPr/>
        </p:nvGrpSpPr>
        <p:grpSpPr>
          <a:xfrm>
            <a:off x="2411760" y="2571750"/>
            <a:ext cx="1944216" cy="925830"/>
            <a:chOff x="863588" y="920703"/>
            <a:chExt cx="1944216" cy="925830"/>
          </a:xfrm>
          <a:noFill/>
        </p:grpSpPr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EEEE1608-E391-41A9-942E-09BDE0AE522A}"/>
                </a:ext>
              </a:extLst>
            </p:cNvPr>
            <p:cNvSpPr/>
            <p:nvPr/>
          </p:nvSpPr>
          <p:spPr>
            <a:xfrm>
              <a:off x="863588" y="920703"/>
              <a:ext cx="1944216" cy="925830"/>
            </a:xfrm>
            <a:prstGeom prst="roundRect">
              <a:avLst>
                <a:gd name="adj" fmla="val 113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86B28B7C-730F-433A-BFE6-7B985783F29D}"/>
                </a:ext>
              </a:extLst>
            </p:cNvPr>
            <p:cNvGrpSpPr/>
            <p:nvPr/>
          </p:nvGrpSpPr>
          <p:grpSpPr>
            <a:xfrm>
              <a:off x="1007603" y="1023578"/>
              <a:ext cx="1656184" cy="720080"/>
              <a:chOff x="1907704" y="1347614"/>
              <a:chExt cx="1656184" cy="720080"/>
            </a:xfrm>
            <a:grpFill/>
          </p:grpSpPr>
          <p:sp>
            <p:nvSpPr>
              <p:cNvPr id="133" name="사각형: 둥근 모서리 132">
                <a:extLst>
                  <a:ext uri="{FF2B5EF4-FFF2-40B4-BE49-F238E27FC236}">
                    <a16:creationId xmlns:a16="http://schemas.microsoft.com/office/drawing/2014/main" id="{F68800D4-89D9-45ED-9F65-267BC93B980F}"/>
                  </a:ext>
                </a:extLst>
              </p:cNvPr>
              <p:cNvSpPr/>
              <p:nvPr/>
            </p:nvSpPr>
            <p:spPr>
              <a:xfrm>
                <a:off x="1907704" y="1347614"/>
                <a:ext cx="504056" cy="720080"/>
              </a:xfrm>
              <a:prstGeom prst="roundRect">
                <a:avLst>
                  <a:gd name="adj" fmla="val 1144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/>
                  <a:t>1</a:t>
                </a:r>
                <a:endParaRPr lang="ko-KR" altLang="en-US"/>
              </a:p>
            </p:txBody>
          </p:sp>
          <p:sp>
            <p:nvSpPr>
              <p:cNvPr id="134" name="사각형: 둥근 모서리 133">
                <a:extLst>
                  <a:ext uri="{FF2B5EF4-FFF2-40B4-BE49-F238E27FC236}">
                    <a16:creationId xmlns:a16="http://schemas.microsoft.com/office/drawing/2014/main" id="{866C64C4-3596-4A36-826C-D24F057FCF8C}"/>
                  </a:ext>
                </a:extLst>
              </p:cNvPr>
              <p:cNvSpPr/>
              <p:nvPr/>
            </p:nvSpPr>
            <p:spPr>
              <a:xfrm>
                <a:off x="2483768" y="1347614"/>
                <a:ext cx="504056" cy="720080"/>
              </a:xfrm>
              <a:prstGeom prst="roundRect">
                <a:avLst>
                  <a:gd name="adj" fmla="val 11441"/>
                </a:avLst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/>
                  <a:t>2</a:t>
                </a:r>
                <a:endParaRPr lang="ko-KR" altLang="en-US"/>
              </a:p>
            </p:txBody>
          </p:sp>
          <p:sp>
            <p:nvSpPr>
              <p:cNvPr id="135" name="사각형: 둥근 모서리 134">
                <a:extLst>
                  <a:ext uri="{FF2B5EF4-FFF2-40B4-BE49-F238E27FC236}">
                    <a16:creationId xmlns:a16="http://schemas.microsoft.com/office/drawing/2014/main" id="{B4C9D7DA-BC19-4888-AFD2-7F5976B96359}"/>
                  </a:ext>
                </a:extLst>
              </p:cNvPr>
              <p:cNvSpPr/>
              <p:nvPr/>
            </p:nvSpPr>
            <p:spPr>
              <a:xfrm>
                <a:off x="3059832" y="1347614"/>
                <a:ext cx="504056" cy="720080"/>
              </a:xfrm>
              <a:prstGeom prst="roundRect">
                <a:avLst>
                  <a:gd name="adj" fmla="val 11441"/>
                </a:avLst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/>
                  <a:t>3</a:t>
                </a:r>
                <a:endParaRPr lang="ko-KR" altLang="en-US"/>
              </a:p>
            </p:txBody>
          </p:sp>
        </p:grp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122C371A-CFC4-4A28-8FC4-F4D88A3F7075}"/>
              </a:ext>
            </a:extLst>
          </p:cNvPr>
          <p:cNvGrpSpPr/>
          <p:nvPr/>
        </p:nvGrpSpPr>
        <p:grpSpPr>
          <a:xfrm>
            <a:off x="4644008" y="2579980"/>
            <a:ext cx="1944216" cy="925830"/>
            <a:chOff x="863588" y="920703"/>
            <a:chExt cx="1944216" cy="925830"/>
          </a:xfrm>
          <a:noFill/>
        </p:grpSpPr>
        <p:sp>
          <p:nvSpPr>
            <p:cNvPr id="137" name="사각형: 둥근 모서리 136">
              <a:extLst>
                <a:ext uri="{FF2B5EF4-FFF2-40B4-BE49-F238E27FC236}">
                  <a16:creationId xmlns:a16="http://schemas.microsoft.com/office/drawing/2014/main" id="{D7D5C7F2-6703-4C36-A0C5-020CA6404782}"/>
                </a:ext>
              </a:extLst>
            </p:cNvPr>
            <p:cNvSpPr/>
            <p:nvPr/>
          </p:nvSpPr>
          <p:spPr>
            <a:xfrm>
              <a:off x="863588" y="920703"/>
              <a:ext cx="1944216" cy="925830"/>
            </a:xfrm>
            <a:prstGeom prst="roundRect">
              <a:avLst>
                <a:gd name="adj" fmla="val 113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3AC8EDC7-D4A7-44FD-ADC2-65825656F4F2}"/>
                </a:ext>
              </a:extLst>
            </p:cNvPr>
            <p:cNvGrpSpPr/>
            <p:nvPr/>
          </p:nvGrpSpPr>
          <p:grpSpPr>
            <a:xfrm>
              <a:off x="1007603" y="1023578"/>
              <a:ext cx="1656184" cy="720080"/>
              <a:chOff x="1907704" y="1347614"/>
              <a:chExt cx="1656184" cy="720080"/>
            </a:xfrm>
            <a:grpFill/>
          </p:grpSpPr>
          <p:sp>
            <p:nvSpPr>
              <p:cNvPr id="139" name="사각형: 둥근 모서리 138">
                <a:extLst>
                  <a:ext uri="{FF2B5EF4-FFF2-40B4-BE49-F238E27FC236}">
                    <a16:creationId xmlns:a16="http://schemas.microsoft.com/office/drawing/2014/main" id="{03C4F744-756C-47A0-84E8-B07BF7B2882E}"/>
                  </a:ext>
                </a:extLst>
              </p:cNvPr>
              <p:cNvSpPr/>
              <p:nvPr/>
            </p:nvSpPr>
            <p:spPr>
              <a:xfrm>
                <a:off x="1907704" y="1347614"/>
                <a:ext cx="504056" cy="720080"/>
              </a:xfrm>
              <a:prstGeom prst="roundRect">
                <a:avLst>
                  <a:gd name="adj" fmla="val 1144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/>
                  <a:t>1</a:t>
                </a:r>
                <a:endParaRPr lang="ko-KR" altLang="en-US"/>
              </a:p>
            </p:txBody>
          </p:sp>
          <p:sp>
            <p:nvSpPr>
              <p:cNvPr id="140" name="사각형: 둥근 모서리 139">
                <a:extLst>
                  <a:ext uri="{FF2B5EF4-FFF2-40B4-BE49-F238E27FC236}">
                    <a16:creationId xmlns:a16="http://schemas.microsoft.com/office/drawing/2014/main" id="{54BD19D7-358C-40BA-A9E2-2FDFE7F80C9B}"/>
                  </a:ext>
                </a:extLst>
              </p:cNvPr>
              <p:cNvSpPr/>
              <p:nvPr/>
            </p:nvSpPr>
            <p:spPr>
              <a:xfrm>
                <a:off x="2483768" y="1347614"/>
                <a:ext cx="504056" cy="720080"/>
              </a:xfrm>
              <a:prstGeom prst="roundRect">
                <a:avLst>
                  <a:gd name="adj" fmla="val 1144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/>
                  <a:t>2</a:t>
                </a:r>
                <a:endParaRPr lang="ko-KR" altLang="en-US"/>
              </a:p>
            </p:txBody>
          </p:sp>
          <p:sp>
            <p:nvSpPr>
              <p:cNvPr id="141" name="사각형: 둥근 모서리 140">
                <a:extLst>
                  <a:ext uri="{FF2B5EF4-FFF2-40B4-BE49-F238E27FC236}">
                    <a16:creationId xmlns:a16="http://schemas.microsoft.com/office/drawing/2014/main" id="{EC9B7D2C-337B-4061-A5C9-24AF444983CD}"/>
                  </a:ext>
                </a:extLst>
              </p:cNvPr>
              <p:cNvSpPr/>
              <p:nvPr/>
            </p:nvSpPr>
            <p:spPr>
              <a:xfrm>
                <a:off x="3059832" y="1347614"/>
                <a:ext cx="504056" cy="720080"/>
              </a:xfrm>
              <a:prstGeom prst="roundRect">
                <a:avLst>
                  <a:gd name="adj" fmla="val 11441"/>
                </a:avLst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/>
                  <a:t>3</a:t>
                </a:r>
                <a:endParaRPr lang="ko-KR" altLang="en-US"/>
              </a:p>
            </p:txBody>
          </p:sp>
        </p:grp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15A12FC8-3973-456A-97D1-0D2D356160A2}"/>
              </a:ext>
            </a:extLst>
          </p:cNvPr>
          <p:cNvGrpSpPr/>
          <p:nvPr/>
        </p:nvGrpSpPr>
        <p:grpSpPr>
          <a:xfrm>
            <a:off x="6876256" y="2579980"/>
            <a:ext cx="1944216" cy="925830"/>
            <a:chOff x="863588" y="920703"/>
            <a:chExt cx="1944216" cy="925830"/>
          </a:xfrm>
          <a:noFill/>
        </p:grpSpPr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366A0242-0FAE-4B69-AE5A-2744D73D5CF5}"/>
                </a:ext>
              </a:extLst>
            </p:cNvPr>
            <p:cNvSpPr/>
            <p:nvPr/>
          </p:nvSpPr>
          <p:spPr>
            <a:xfrm>
              <a:off x="863588" y="920703"/>
              <a:ext cx="1944216" cy="925830"/>
            </a:xfrm>
            <a:prstGeom prst="roundRect">
              <a:avLst>
                <a:gd name="adj" fmla="val 113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2BF8B496-2012-44E9-B94C-7E852D2251F0}"/>
                </a:ext>
              </a:extLst>
            </p:cNvPr>
            <p:cNvGrpSpPr/>
            <p:nvPr/>
          </p:nvGrpSpPr>
          <p:grpSpPr>
            <a:xfrm>
              <a:off x="1007603" y="1023578"/>
              <a:ext cx="1656184" cy="720080"/>
              <a:chOff x="1907704" y="1347614"/>
              <a:chExt cx="1656184" cy="720080"/>
            </a:xfrm>
            <a:grpFill/>
          </p:grpSpPr>
          <p:sp>
            <p:nvSpPr>
              <p:cNvPr id="145" name="사각형: 둥근 모서리 144">
                <a:extLst>
                  <a:ext uri="{FF2B5EF4-FFF2-40B4-BE49-F238E27FC236}">
                    <a16:creationId xmlns:a16="http://schemas.microsoft.com/office/drawing/2014/main" id="{3C604950-781C-46A3-95A2-D9DE644AC376}"/>
                  </a:ext>
                </a:extLst>
              </p:cNvPr>
              <p:cNvSpPr/>
              <p:nvPr/>
            </p:nvSpPr>
            <p:spPr>
              <a:xfrm>
                <a:off x="1907704" y="1347614"/>
                <a:ext cx="504056" cy="720080"/>
              </a:xfrm>
              <a:prstGeom prst="roundRect">
                <a:avLst>
                  <a:gd name="adj" fmla="val 1144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/>
                  <a:t>1</a:t>
                </a:r>
                <a:endParaRPr lang="ko-KR" altLang="en-US"/>
              </a:p>
            </p:txBody>
          </p:sp>
          <p:sp>
            <p:nvSpPr>
              <p:cNvPr id="146" name="사각형: 둥근 모서리 145">
                <a:extLst>
                  <a:ext uri="{FF2B5EF4-FFF2-40B4-BE49-F238E27FC236}">
                    <a16:creationId xmlns:a16="http://schemas.microsoft.com/office/drawing/2014/main" id="{EC875F9F-0F74-473A-B70D-6F81AB99615F}"/>
                  </a:ext>
                </a:extLst>
              </p:cNvPr>
              <p:cNvSpPr/>
              <p:nvPr/>
            </p:nvSpPr>
            <p:spPr>
              <a:xfrm>
                <a:off x="2483768" y="1347614"/>
                <a:ext cx="504056" cy="720080"/>
              </a:xfrm>
              <a:prstGeom prst="roundRect">
                <a:avLst>
                  <a:gd name="adj" fmla="val 1144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/>
                  <a:t>2</a:t>
                </a:r>
                <a:endParaRPr lang="ko-KR" altLang="en-US"/>
              </a:p>
            </p:txBody>
          </p:sp>
          <p:sp>
            <p:nvSpPr>
              <p:cNvPr id="147" name="사각형: 둥근 모서리 146">
                <a:extLst>
                  <a:ext uri="{FF2B5EF4-FFF2-40B4-BE49-F238E27FC236}">
                    <a16:creationId xmlns:a16="http://schemas.microsoft.com/office/drawing/2014/main" id="{C5760979-B35E-4A29-B103-EE975791A90B}"/>
                  </a:ext>
                </a:extLst>
              </p:cNvPr>
              <p:cNvSpPr/>
              <p:nvPr/>
            </p:nvSpPr>
            <p:spPr>
              <a:xfrm>
                <a:off x="3059832" y="1347614"/>
                <a:ext cx="504056" cy="720080"/>
              </a:xfrm>
              <a:prstGeom prst="roundRect">
                <a:avLst>
                  <a:gd name="adj" fmla="val 1144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/>
                  <a:t>3</a:t>
                </a:r>
                <a:endParaRPr lang="ko-KR" altLang="en-US"/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36D136C-BD1C-469B-9DAB-6AA241CAD70C}"/>
              </a:ext>
            </a:extLst>
          </p:cNvPr>
          <p:cNvGrpSpPr/>
          <p:nvPr/>
        </p:nvGrpSpPr>
        <p:grpSpPr>
          <a:xfrm>
            <a:off x="2585036" y="3651870"/>
            <a:ext cx="3816425" cy="312504"/>
            <a:chOff x="2771800" y="3803438"/>
            <a:chExt cx="3804992" cy="312504"/>
          </a:xfrm>
        </p:grpSpPr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405FBE0F-461A-477F-8657-4214C5D47088}"/>
                </a:ext>
              </a:extLst>
            </p:cNvPr>
            <p:cNvSpPr/>
            <p:nvPr/>
          </p:nvSpPr>
          <p:spPr>
            <a:xfrm>
              <a:off x="2771800" y="3854050"/>
              <a:ext cx="504056" cy="216008"/>
            </a:xfrm>
            <a:prstGeom prst="roundRect">
              <a:avLst>
                <a:gd name="adj" fmla="val 11441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/>
            </a:p>
          </p:txBody>
        </p:sp>
        <p:sp>
          <p:nvSpPr>
            <p:cNvPr id="151" name="사각형: 둥근 모서리 150">
              <a:extLst>
                <a:ext uri="{FF2B5EF4-FFF2-40B4-BE49-F238E27FC236}">
                  <a16:creationId xmlns:a16="http://schemas.microsoft.com/office/drawing/2014/main" id="{082C861B-46FF-4735-A4F8-B9701CBA3D79}"/>
                </a:ext>
              </a:extLst>
            </p:cNvPr>
            <p:cNvSpPr/>
            <p:nvPr/>
          </p:nvSpPr>
          <p:spPr>
            <a:xfrm>
              <a:off x="4854316" y="3854050"/>
              <a:ext cx="504056" cy="216008"/>
            </a:xfrm>
            <a:prstGeom prst="roundRect">
              <a:avLst>
                <a:gd name="adj" fmla="val 1144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B1C6C91-3A77-430F-B759-F0CC3797CE42}"/>
                </a:ext>
              </a:extLst>
            </p:cNvPr>
            <p:cNvSpPr txBox="1"/>
            <p:nvPr/>
          </p:nvSpPr>
          <p:spPr>
            <a:xfrm>
              <a:off x="3283303" y="3803438"/>
              <a:ext cx="11372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Old Version</a:t>
              </a:r>
              <a:endParaRPr lang="ko-KR" altLang="en-US" sz="140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DAD54A2-80CE-4E94-95FE-3D56718560A0}"/>
                </a:ext>
              </a:extLst>
            </p:cNvPr>
            <p:cNvSpPr txBox="1"/>
            <p:nvPr/>
          </p:nvSpPr>
          <p:spPr>
            <a:xfrm>
              <a:off x="5365819" y="3808165"/>
              <a:ext cx="12109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New Version</a:t>
              </a:r>
              <a:endParaRPr lang="ko-KR" altLang="en-US" sz="1400"/>
            </a:p>
          </p:txBody>
        </p:sp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954253C-A1CE-4EF1-9FAF-427BC1FA010A}"/>
              </a:ext>
            </a:extLst>
          </p:cNvPr>
          <p:cNvSpPr/>
          <p:nvPr/>
        </p:nvSpPr>
        <p:spPr>
          <a:xfrm>
            <a:off x="721084" y="1491630"/>
            <a:ext cx="933078" cy="504049"/>
          </a:xfrm>
          <a:prstGeom prst="roundRect">
            <a:avLst>
              <a:gd name="adj" fmla="val 1144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LB</a:t>
            </a:r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CB5980C-AE75-4D3D-8FD8-1EDB05890CB4}"/>
              </a:ext>
            </a:extLst>
          </p:cNvPr>
          <p:cNvSpPr/>
          <p:nvPr/>
        </p:nvSpPr>
        <p:spPr>
          <a:xfrm>
            <a:off x="2922596" y="1491630"/>
            <a:ext cx="933078" cy="504049"/>
          </a:xfrm>
          <a:prstGeom prst="roundRect">
            <a:avLst>
              <a:gd name="adj" fmla="val 1144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LB</a:t>
            </a:r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EA96817-B998-4151-A2C9-0B110D79C756}"/>
              </a:ext>
            </a:extLst>
          </p:cNvPr>
          <p:cNvSpPr/>
          <p:nvPr/>
        </p:nvSpPr>
        <p:spPr>
          <a:xfrm>
            <a:off x="5144312" y="1491630"/>
            <a:ext cx="933078" cy="504049"/>
          </a:xfrm>
          <a:prstGeom prst="roundRect">
            <a:avLst>
              <a:gd name="adj" fmla="val 1144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LB</a:t>
            </a:r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2E1DE38-9883-4166-8067-0BA68BAA976E}"/>
              </a:ext>
            </a:extLst>
          </p:cNvPr>
          <p:cNvSpPr/>
          <p:nvPr/>
        </p:nvSpPr>
        <p:spPr>
          <a:xfrm>
            <a:off x="7381824" y="1491629"/>
            <a:ext cx="933078" cy="504049"/>
          </a:xfrm>
          <a:prstGeom prst="roundRect">
            <a:avLst>
              <a:gd name="adj" fmla="val 1144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LB</a:t>
            </a:r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378C0C-5F9C-4339-A1E2-F6D2A37BE5F7}"/>
              </a:ext>
            </a:extLst>
          </p:cNvPr>
          <p:cNvCxnSpPr>
            <a:cxnSpLocks/>
            <a:stCxn id="35" idx="2"/>
            <a:endCxn id="3" idx="0"/>
          </p:cNvCxnSpPr>
          <p:nvPr/>
        </p:nvCxnSpPr>
        <p:spPr>
          <a:xfrm flipH="1">
            <a:off x="611559" y="1995679"/>
            <a:ext cx="576064" cy="678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2351DD7-4D10-415C-A5C5-C56EE3F41CC5}"/>
              </a:ext>
            </a:extLst>
          </p:cNvPr>
          <p:cNvCxnSpPr>
            <a:cxnSpLocks/>
            <a:stCxn id="35" idx="2"/>
            <a:endCxn id="55" idx="0"/>
          </p:cNvCxnSpPr>
          <p:nvPr/>
        </p:nvCxnSpPr>
        <p:spPr>
          <a:xfrm>
            <a:off x="1187623" y="1995679"/>
            <a:ext cx="0" cy="678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DA8E577-D52B-43F5-9E8F-625A48FF1EC9}"/>
              </a:ext>
            </a:extLst>
          </p:cNvPr>
          <p:cNvCxnSpPr>
            <a:cxnSpLocks/>
            <a:stCxn id="35" idx="2"/>
            <a:endCxn id="56" idx="0"/>
          </p:cNvCxnSpPr>
          <p:nvPr/>
        </p:nvCxnSpPr>
        <p:spPr>
          <a:xfrm>
            <a:off x="1187623" y="1995679"/>
            <a:ext cx="576064" cy="678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2B2F890-C40F-4777-A92B-963BD545FBEE}"/>
              </a:ext>
            </a:extLst>
          </p:cNvPr>
          <p:cNvCxnSpPr>
            <a:cxnSpLocks/>
            <a:stCxn id="36" idx="2"/>
            <a:endCxn id="133" idx="0"/>
          </p:cNvCxnSpPr>
          <p:nvPr/>
        </p:nvCxnSpPr>
        <p:spPr>
          <a:xfrm flipH="1">
            <a:off x="2807803" y="1995679"/>
            <a:ext cx="581332" cy="678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021E845-596F-4CF0-B795-DE2DA5D0D3FB}"/>
              </a:ext>
            </a:extLst>
          </p:cNvPr>
          <p:cNvCxnSpPr>
            <a:cxnSpLocks/>
            <a:stCxn id="36" idx="2"/>
            <a:endCxn id="134" idx="0"/>
          </p:cNvCxnSpPr>
          <p:nvPr/>
        </p:nvCxnSpPr>
        <p:spPr>
          <a:xfrm flipH="1">
            <a:off x="3383867" y="1995679"/>
            <a:ext cx="5268" cy="678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9C1A91C-62DA-480E-8502-CB76E61A0135}"/>
              </a:ext>
            </a:extLst>
          </p:cNvPr>
          <p:cNvCxnSpPr>
            <a:cxnSpLocks/>
            <a:stCxn id="36" idx="2"/>
            <a:endCxn id="135" idx="0"/>
          </p:cNvCxnSpPr>
          <p:nvPr/>
        </p:nvCxnSpPr>
        <p:spPr>
          <a:xfrm>
            <a:off x="3389135" y="1995679"/>
            <a:ext cx="570796" cy="678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67C993-8ACF-4350-970F-8953CF61C0F7}"/>
              </a:ext>
            </a:extLst>
          </p:cNvPr>
          <p:cNvCxnSpPr>
            <a:cxnSpLocks/>
            <a:stCxn id="37" idx="2"/>
            <a:endCxn id="141" idx="0"/>
          </p:cNvCxnSpPr>
          <p:nvPr/>
        </p:nvCxnSpPr>
        <p:spPr>
          <a:xfrm>
            <a:off x="5610851" y="1995679"/>
            <a:ext cx="581328" cy="6871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15E3A18-5A28-4C42-AF6B-DC90E47BC0DD}"/>
              </a:ext>
            </a:extLst>
          </p:cNvPr>
          <p:cNvCxnSpPr>
            <a:cxnSpLocks/>
            <a:stCxn id="37" idx="2"/>
            <a:endCxn id="140" idx="0"/>
          </p:cNvCxnSpPr>
          <p:nvPr/>
        </p:nvCxnSpPr>
        <p:spPr>
          <a:xfrm>
            <a:off x="5610851" y="1995679"/>
            <a:ext cx="5264" cy="6871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1E5638C-DA31-4DD6-93A4-3C76D0325154}"/>
              </a:ext>
            </a:extLst>
          </p:cNvPr>
          <p:cNvCxnSpPr>
            <a:cxnSpLocks/>
            <a:stCxn id="37" idx="2"/>
            <a:endCxn id="139" idx="0"/>
          </p:cNvCxnSpPr>
          <p:nvPr/>
        </p:nvCxnSpPr>
        <p:spPr>
          <a:xfrm flipH="1">
            <a:off x="5040051" y="1995679"/>
            <a:ext cx="570800" cy="6871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EB711CC-186F-47D2-821F-1B632B521209}"/>
              </a:ext>
            </a:extLst>
          </p:cNvPr>
          <p:cNvCxnSpPr>
            <a:cxnSpLocks/>
            <a:stCxn id="38" idx="2"/>
            <a:endCxn id="147" idx="0"/>
          </p:cNvCxnSpPr>
          <p:nvPr/>
        </p:nvCxnSpPr>
        <p:spPr>
          <a:xfrm>
            <a:off x="7848363" y="1995678"/>
            <a:ext cx="576064" cy="6871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9BCD3C8-03AB-4D49-B02C-CDFE160A31A7}"/>
              </a:ext>
            </a:extLst>
          </p:cNvPr>
          <p:cNvCxnSpPr>
            <a:cxnSpLocks/>
            <a:stCxn id="38" idx="2"/>
            <a:endCxn id="146" idx="0"/>
          </p:cNvCxnSpPr>
          <p:nvPr/>
        </p:nvCxnSpPr>
        <p:spPr>
          <a:xfrm>
            <a:off x="7848363" y="1995678"/>
            <a:ext cx="0" cy="6871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43F77BD-291F-4F06-A48E-856E94990EF4}"/>
              </a:ext>
            </a:extLst>
          </p:cNvPr>
          <p:cNvCxnSpPr>
            <a:cxnSpLocks/>
            <a:stCxn id="38" idx="2"/>
            <a:endCxn id="145" idx="0"/>
          </p:cNvCxnSpPr>
          <p:nvPr/>
        </p:nvCxnSpPr>
        <p:spPr>
          <a:xfrm flipH="1">
            <a:off x="7272299" y="1995678"/>
            <a:ext cx="576064" cy="6871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BA1E198D-B383-4296-BEE3-7260ABD8C604}"/>
              </a:ext>
            </a:extLst>
          </p:cNvPr>
          <p:cNvSpPr/>
          <p:nvPr/>
        </p:nvSpPr>
        <p:spPr>
          <a:xfrm>
            <a:off x="2123726" y="2163874"/>
            <a:ext cx="324036" cy="342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화살표: 오른쪽 81">
            <a:extLst>
              <a:ext uri="{FF2B5EF4-FFF2-40B4-BE49-F238E27FC236}">
                <a16:creationId xmlns:a16="http://schemas.microsoft.com/office/drawing/2014/main" id="{FEDE7F6C-F2F5-42FE-8055-0CF18386B265}"/>
              </a:ext>
            </a:extLst>
          </p:cNvPr>
          <p:cNvSpPr/>
          <p:nvPr/>
        </p:nvSpPr>
        <p:spPr>
          <a:xfrm>
            <a:off x="4340803" y="2163874"/>
            <a:ext cx="324036" cy="342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화살표: 오른쪽 82">
            <a:extLst>
              <a:ext uri="{FF2B5EF4-FFF2-40B4-BE49-F238E27FC236}">
                <a16:creationId xmlns:a16="http://schemas.microsoft.com/office/drawing/2014/main" id="{C71A3875-FC6F-4E66-B51B-7812B25181C5}"/>
              </a:ext>
            </a:extLst>
          </p:cNvPr>
          <p:cNvSpPr/>
          <p:nvPr/>
        </p:nvSpPr>
        <p:spPr>
          <a:xfrm>
            <a:off x="6570221" y="2163874"/>
            <a:ext cx="324036" cy="342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515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64057-5291-4A2A-89FC-B7F2C9F1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86066A-99BB-4A86-8C63-163E39AC0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56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Rolling Update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50D8289-48F5-4754-BCAE-C503DE6ABA76}"/>
              </a:ext>
            </a:extLst>
          </p:cNvPr>
          <p:cNvGrpSpPr/>
          <p:nvPr/>
        </p:nvGrpSpPr>
        <p:grpSpPr>
          <a:xfrm>
            <a:off x="1979712" y="1347614"/>
            <a:ext cx="1944216" cy="925830"/>
            <a:chOff x="863588" y="920703"/>
            <a:chExt cx="1944216" cy="925830"/>
          </a:xfrm>
          <a:noFill/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A1ED9E5-8EC3-4441-84FA-AE1FC7607F04}"/>
                </a:ext>
              </a:extLst>
            </p:cNvPr>
            <p:cNvSpPr/>
            <p:nvPr/>
          </p:nvSpPr>
          <p:spPr>
            <a:xfrm>
              <a:off x="863588" y="920703"/>
              <a:ext cx="1944216" cy="925830"/>
            </a:xfrm>
            <a:prstGeom prst="roundRect">
              <a:avLst>
                <a:gd name="adj" fmla="val 113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BAD5E9B-1089-4350-9B3C-4867BAF37D9B}"/>
                </a:ext>
              </a:extLst>
            </p:cNvPr>
            <p:cNvGrpSpPr/>
            <p:nvPr/>
          </p:nvGrpSpPr>
          <p:grpSpPr>
            <a:xfrm>
              <a:off x="1007603" y="1023578"/>
              <a:ext cx="1656184" cy="720080"/>
              <a:chOff x="1907704" y="1347614"/>
              <a:chExt cx="1656184" cy="720080"/>
            </a:xfrm>
            <a:grpFill/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B0D1EF0B-9334-45DD-8D70-1A61D705D073}"/>
                  </a:ext>
                </a:extLst>
              </p:cNvPr>
              <p:cNvSpPr/>
              <p:nvPr/>
            </p:nvSpPr>
            <p:spPr>
              <a:xfrm>
                <a:off x="1907704" y="1347614"/>
                <a:ext cx="504056" cy="720080"/>
              </a:xfrm>
              <a:prstGeom prst="roundRect">
                <a:avLst>
                  <a:gd name="adj" fmla="val 11441"/>
                </a:avLst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/>
                  <a:t>1</a:t>
                </a:r>
                <a:endParaRPr lang="ko-KR" altLang="en-US"/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205BCD7C-00D6-4F74-B967-61C8D8625EB4}"/>
                  </a:ext>
                </a:extLst>
              </p:cNvPr>
              <p:cNvSpPr/>
              <p:nvPr/>
            </p:nvSpPr>
            <p:spPr>
              <a:xfrm>
                <a:off x="2483768" y="1347614"/>
                <a:ext cx="504056" cy="720080"/>
              </a:xfrm>
              <a:prstGeom prst="roundRect">
                <a:avLst>
                  <a:gd name="adj" fmla="val 11441"/>
                </a:avLst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/>
                  <a:t>2</a:t>
                </a:r>
                <a:endParaRPr lang="ko-KR" altLang="en-US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720F8810-92E6-4D6A-A711-BF89D216DA98}"/>
                  </a:ext>
                </a:extLst>
              </p:cNvPr>
              <p:cNvSpPr/>
              <p:nvPr/>
            </p:nvSpPr>
            <p:spPr>
              <a:xfrm>
                <a:off x="3059832" y="1347614"/>
                <a:ext cx="504056" cy="720080"/>
              </a:xfrm>
              <a:prstGeom prst="roundRect">
                <a:avLst>
                  <a:gd name="adj" fmla="val 11441"/>
                </a:avLst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/>
                  <a:t>3</a:t>
                </a:r>
                <a:endParaRPr lang="ko-KR" altLang="en-US"/>
              </a:p>
            </p:txBody>
          </p:sp>
        </p:grp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2FF17289-BA66-44DD-8365-BD28EEFDFF57}"/>
              </a:ext>
            </a:extLst>
          </p:cNvPr>
          <p:cNvGrpSpPr/>
          <p:nvPr/>
        </p:nvGrpSpPr>
        <p:grpSpPr>
          <a:xfrm>
            <a:off x="5292080" y="1347614"/>
            <a:ext cx="1944216" cy="925830"/>
            <a:chOff x="863588" y="920703"/>
            <a:chExt cx="1944216" cy="925830"/>
          </a:xfrm>
          <a:noFill/>
        </p:grpSpPr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EEEE1608-E391-41A9-942E-09BDE0AE522A}"/>
                </a:ext>
              </a:extLst>
            </p:cNvPr>
            <p:cNvSpPr/>
            <p:nvPr/>
          </p:nvSpPr>
          <p:spPr>
            <a:xfrm>
              <a:off x="863588" y="920703"/>
              <a:ext cx="1944216" cy="925830"/>
            </a:xfrm>
            <a:prstGeom prst="roundRect">
              <a:avLst>
                <a:gd name="adj" fmla="val 113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86B28B7C-730F-433A-BFE6-7B985783F29D}"/>
                </a:ext>
              </a:extLst>
            </p:cNvPr>
            <p:cNvGrpSpPr/>
            <p:nvPr/>
          </p:nvGrpSpPr>
          <p:grpSpPr>
            <a:xfrm>
              <a:off x="1007603" y="1023578"/>
              <a:ext cx="1656184" cy="720080"/>
              <a:chOff x="1907704" y="1347614"/>
              <a:chExt cx="1656184" cy="720080"/>
            </a:xfrm>
            <a:grpFill/>
          </p:grpSpPr>
          <p:sp>
            <p:nvSpPr>
              <p:cNvPr id="133" name="사각형: 둥근 모서리 132">
                <a:extLst>
                  <a:ext uri="{FF2B5EF4-FFF2-40B4-BE49-F238E27FC236}">
                    <a16:creationId xmlns:a16="http://schemas.microsoft.com/office/drawing/2014/main" id="{F68800D4-89D9-45ED-9F65-267BC93B980F}"/>
                  </a:ext>
                </a:extLst>
              </p:cNvPr>
              <p:cNvSpPr/>
              <p:nvPr/>
            </p:nvSpPr>
            <p:spPr>
              <a:xfrm>
                <a:off x="1907704" y="1347614"/>
                <a:ext cx="504056" cy="720080"/>
              </a:xfrm>
              <a:prstGeom prst="roundRect">
                <a:avLst>
                  <a:gd name="adj" fmla="val 1144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/>
                  <a:t>1</a:t>
                </a:r>
                <a:endParaRPr lang="ko-KR" altLang="en-US"/>
              </a:p>
            </p:txBody>
          </p:sp>
          <p:sp>
            <p:nvSpPr>
              <p:cNvPr id="134" name="사각형: 둥근 모서리 133">
                <a:extLst>
                  <a:ext uri="{FF2B5EF4-FFF2-40B4-BE49-F238E27FC236}">
                    <a16:creationId xmlns:a16="http://schemas.microsoft.com/office/drawing/2014/main" id="{866C64C4-3596-4A36-826C-D24F057FCF8C}"/>
                  </a:ext>
                </a:extLst>
              </p:cNvPr>
              <p:cNvSpPr/>
              <p:nvPr/>
            </p:nvSpPr>
            <p:spPr>
              <a:xfrm>
                <a:off x="2483768" y="1347614"/>
                <a:ext cx="504056" cy="720080"/>
              </a:xfrm>
              <a:prstGeom prst="roundRect">
                <a:avLst>
                  <a:gd name="adj" fmla="val 11441"/>
                </a:avLst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/>
                  <a:t>2</a:t>
                </a:r>
                <a:endParaRPr lang="ko-KR" altLang="en-US"/>
              </a:p>
            </p:txBody>
          </p:sp>
          <p:sp>
            <p:nvSpPr>
              <p:cNvPr id="135" name="사각형: 둥근 모서리 134">
                <a:extLst>
                  <a:ext uri="{FF2B5EF4-FFF2-40B4-BE49-F238E27FC236}">
                    <a16:creationId xmlns:a16="http://schemas.microsoft.com/office/drawing/2014/main" id="{B4C9D7DA-BC19-4888-AFD2-7F5976B96359}"/>
                  </a:ext>
                </a:extLst>
              </p:cNvPr>
              <p:cNvSpPr/>
              <p:nvPr/>
            </p:nvSpPr>
            <p:spPr>
              <a:xfrm>
                <a:off x="3059832" y="1347614"/>
                <a:ext cx="504056" cy="720080"/>
              </a:xfrm>
              <a:prstGeom prst="roundRect">
                <a:avLst>
                  <a:gd name="adj" fmla="val 11441"/>
                </a:avLst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/>
                  <a:t>3</a:t>
                </a:r>
                <a:endParaRPr lang="ko-KR" altLang="en-US"/>
              </a:p>
            </p:txBody>
          </p:sp>
        </p:grp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122C371A-CFC4-4A28-8FC4-F4D88A3F7075}"/>
              </a:ext>
            </a:extLst>
          </p:cNvPr>
          <p:cNvGrpSpPr/>
          <p:nvPr/>
        </p:nvGrpSpPr>
        <p:grpSpPr>
          <a:xfrm>
            <a:off x="1979712" y="2571750"/>
            <a:ext cx="1944216" cy="925830"/>
            <a:chOff x="863588" y="920703"/>
            <a:chExt cx="1944216" cy="925830"/>
          </a:xfrm>
          <a:noFill/>
        </p:grpSpPr>
        <p:sp>
          <p:nvSpPr>
            <p:cNvPr id="137" name="사각형: 둥근 모서리 136">
              <a:extLst>
                <a:ext uri="{FF2B5EF4-FFF2-40B4-BE49-F238E27FC236}">
                  <a16:creationId xmlns:a16="http://schemas.microsoft.com/office/drawing/2014/main" id="{D7D5C7F2-6703-4C36-A0C5-020CA6404782}"/>
                </a:ext>
              </a:extLst>
            </p:cNvPr>
            <p:cNvSpPr/>
            <p:nvPr/>
          </p:nvSpPr>
          <p:spPr>
            <a:xfrm>
              <a:off x="863588" y="920703"/>
              <a:ext cx="1944216" cy="925830"/>
            </a:xfrm>
            <a:prstGeom prst="roundRect">
              <a:avLst>
                <a:gd name="adj" fmla="val 113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3AC8EDC7-D4A7-44FD-ADC2-65825656F4F2}"/>
                </a:ext>
              </a:extLst>
            </p:cNvPr>
            <p:cNvGrpSpPr/>
            <p:nvPr/>
          </p:nvGrpSpPr>
          <p:grpSpPr>
            <a:xfrm>
              <a:off x="1007603" y="1023578"/>
              <a:ext cx="1656184" cy="720080"/>
              <a:chOff x="1907704" y="1347614"/>
              <a:chExt cx="1656184" cy="720080"/>
            </a:xfrm>
            <a:grpFill/>
          </p:grpSpPr>
          <p:sp>
            <p:nvSpPr>
              <p:cNvPr id="139" name="사각형: 둥근 모서리 138">
                <a:extLst>
                  <a:ext uri="{FF2B5EF4-FFF2-40B4-BE49-F238E27FC236}">
                    <a16:creationId xmlns:a16="http://schemas.microsoft.com/office/drawing/2014/main" id="{03C4F744-756C-47A0-84E8-B07BF7B2882E}"/>
                  </a:ext>
                </a:extLst>
              </p:cNvPr>
              <p:cNvSpPr/>
              <p:nvPr/>
            </p:nvSpPr>
            <p:spPr>
              <a:xfrm>
                <a:off x="1907704" y="1347614"/>
                <a:ext cx="504056" cy="720080"/>
              </a:xfrm>
              <a:prstGeom prst="roundRect">
                <a:avLst>
                  <a:gd name="adj" fmla="val 1144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/>
                  <a:t>1</a:t>
                </a:r>
                <a:endParaRPr lang="ko-KR" altLang="en-US"/>
              </a:p>
            </p:txBody>
          </p:sp>
          <p:sp>
            <p:nvSpPr>
              <p:cNvPr id="140" name="사각형: 둥근 모서리 139">
                <a:extLst>
                  <a:ext uri="{FF2B5EF4-FFF2-40B4-BE49-F238E27FC236}">
                    <a16:creationId xmlns:a16="http://schemas.microsoft.com/office/drawing/2014/main" id="{54BD19D7-358C-40BA-A9E2-2FDFE7F80C9B}"/>
                  </a:ext>
                </a:extLst>
              </p:cNvPr>
              <p:cNvSpPr/>
              <p:nvPr/>
            </p:nvSpPr>
            <p:spPr>
              <a:xfrm>
                <a:off x="2483768" y="1347614"/>
                <a:ext cx="504056" cy="720080"/>
              </a:xfrm>
              <a:prstGeom prst="roundRect">
                <a:avLst>
                  <a:gd name="adj" fmla="val 1144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/>
                  <a:t>2</a:t>
                </a:r>
                <a:endParaRPr lang="ko-KR" altLang="en-US"/>
              </a:p>
            </p:txBody>
          </p:sp>
          <p:sp>
            <p:nvSpPr>
              <p:cNvPr id="141" name="사각형: 둥근 모서리 140">
                <a:extLst>
                  <a:ext uri="{FF2B5EF4-FFF2-40B4-BE49-F238E27FC236}">
                    <a16:creationId xmlns:a16="http://schemas.microsoft.com/office/drawing/2014/main" id="{EC9B7D2C-337B-4061-A5C9-24AF444983CD}"/>
                  </a:ext>
                </a:extLst>
              </p:cNvPr>
              <p:cNvSpPr/>
              <p:nvPr/>
            </p:nvSpPr>
            <p:spPr>
              <a:xfrm>
                <a:off x="3059832" y="1347614"/>
                <a:ext cx="504056" cy="720080"/>
              </a:xfrm>
              <a:prstGeom prst="roundRect">
                <a:avLst>
                  <a:gd name="adj" fmla="val 11441"/>
                </a:avLst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/>
                  <a:t>3</a:t>
                </a:r>
                <a:endParaRPr lang="ko-KR" altLang="en-US"/>
              </a:p>
            </p:txBody>
          </p:sp>
        </p:grp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15A12FC8-3973-456A-97D1-0D2D356160A2}"/>
              </a:ext>
            </a:extLst>
          </p:cNvPr>
          <p:cNvGrpSpPr/>
          <p:nvPr/>
        </p:nvGrpSpPr>
        <p:grpSpPr>
          <a:xfrm>
            <a:off x="5292080" y="2571750"/>
            <a:ext cx="1944216" cy="925830"/>
            <a:chOff x="863588" y="920703"/>
            <a:chExt cx="1944216" cy="925830"/>
          </a:xfrm>
          <a:noFill/>
        </p:grpSpPr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366A0242-0FAE-4B69-AE5A-2744D73D5CF5}"/>
                </a:ext>
              </a:extLst>
            </p:cNvPr>
            <p:cNvSpPr/>
            <p:nvPr/>
          </p:nvSpPr>
          <p:spPr>
            <a:xfrm>
              <a:off x="863588" y="920703"/>
              <a:ext cx="1944216" cy="925830"/>
            </a:xfrm>
            <a:prstGeom prst="roundRect">
              <a:avLst>
                <a:gd name="adj" fmla="val 113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2BF8B496-2012-44E9-B94C-7E852D2251F0}"/>
                </a:ext>
              </a:extLst>
            </p:cNvPr>
            <p:cNvGrpSpPr/>
            <p:nvPr/>
          </p:nvGrpSpPr>
          <p:grpSpPr>
            <a:xfrm>
              <a:off x="1007603" y="1023578"/>
              <a:ext cx="1656184" cy="720080"/>
              <a:chOff x="1907704" y="1347614"/>
              <a:chExt cx="1656184" cy="720080"/>
            </a:xfrm>
            <a:grpFill/>
          </p:grpSpPr>
          <p:sp>
            <p:nvSpPr>
              <p:cNvPr id="145" name="사각형: 둥근 모서리 144">
                <a:extLst>
                  <a:ext uri="{FF2B5EF4-FFF2-40B4-BE49-F238E27FC236}">
                    <a16:creationId xmlns:a16="http://schemas.microsoft.com/office/drawing/2014/main" id="{3C604950-781C-46A3-95A2-D9DE644AC376}"/>
                  </a:ext>
                </a:extLst>
              </p:cNvPr>
              <p:cNvSpPr/>
              <p:nvPr/>
            </p:nvSpPr>
            <p:spPr>
              <a:xfrm>
                <a:off x="1907704" y="1347614"/>
                <a:ext cx="504056" cy="720080"/>
              </a:xfrm>
              <a:prstGeom prst="roundRect">
                <a:avLst>
                  <a:gd name="adj" fmla="val 1144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/>
                  <a:t>1</a:t>
                </a:r>
                <a:endParaRPr lang="ko-KR" altLang="en-US"/>
              </a:p>
            </p:txBody>
          </p:sp>
          <p:sp>
            <p:nvSpPr>
              <p:cNvPr id="146" name="사각형: 둥근 모서리 145">
                <a:extLst>
                  <a:ext uri="{FF2B5EF4-FFF2-40B4-BE49-F238E27FC236}">
                    <a16:creationId xmlns:a16="http://schemas.microsoft.com/office/drawing/2014/main" id="{EC875F9F-0F74-473A-B70D-6F81AB99615F}"/>
                  </a:ext>
                </a:extLst>
              </p:cNvPr>
              <p:cNvSpPr/>
              <p:nvPr/>
            </p:nvSpPr>
            <p:spPr>
              <a:xfrm>
                <a:off x="2483768" y="1347614"/>
                <a:ext cx="504056" cy="720080"/>
              </a:xfrm>
              <a:prstGeom prst="roundRect">
                <a:avLst>
                  <a:gd name="adj" fmla="val 1144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/>
                  <a:t>2</a:t>
                </a:r>
                <a:endParaRPr lang="ko-KR" altLang="en-US"/>
              </a:p>
            </p:txBody>
          </p:sp>
          <p:sp>
            <p:nvSpPr>
              <p:cNvPr id="147" name="사각형: 둥근 모서리 146">
                <a:extLst>
                  <a:ext uri="{FF2B5EF4-FFF2-40B4-BE49-F238E27FC236}">
                    <a16:creationId xmlns:a16="http://schemas.microsoft.com/office/drawing/2014/main" id="{C5760979-B35E-4A29-B103-EE975791A90B}"/>
                  </a:ext>
                </a:extLst>
              </p:cNvPr>
              <p:cNvSpPr/>
              <p:nvPr/>
            </p:nvSpPr>
            <p:spPr>
              <a:xfrm>
                <a:off x="3059832" y="1347614"/>
                <a:ext cx="504056" cy="720080"/>
              </a:xfrm>
              <a:prstGeom prst="roundRect">
                <a:avLst>
                  <a:gd name="adj" fmla="val 11441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/>
                  <a:t>3</a:t>
                </a:r>
                <a:endParaRPr lang="ko-KR" altLang="en-US"/>
              </a:p>
            </p:txBody>
          </p:sp>
        </p:grp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058F763-36AD-4D52-9D2D-CE3959123002}"/>
              </a:ext>
            </a:extLst>
          </p:cNvPr>
          <p:cNvCxnSpPr>
            <a:cxnSpLocks/>
            <a:stCxn id="14" idx="3"/>
            <a:endCxn id="131" idx="1"/>
          </p:cNvCxnSpPr>
          <p:nvPr/>
        </p:nvCxnSpPr>
        <p:spPr>
          <a:xfrm>
            <a:off x="3923928" y="1810529"/>
            <a:ext cx="136815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B74B89A1-6B55-4CF6-83CA-19CF161576A8}"/>
              </a:ext>
            </a:extLst>
          </p:cNvPr>
          <p:cNvCxnSpPr>
            <a:cxnSpLocks/>
            <a:stCxn id="131" idx="2"/>
            <a:endCxn id="137" idx="0"/>
          </p:cNvCxnSpPr>
          <p:nvPr/>
        </p:nvCxnSpPr>
        <p:spPr>
          <a:xfrm flipH="1">
            <a:off x="2951820" y="2273444"/>
            <a:ext cx="3312368" cy="2983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1D852ECC-82EC-49EF-B26F-97A1C98E06A0}"/>
              </a:ext>
            </a:extLst>
          </p:cNvPr>
          <p:cNvCxnSpPr>
            <a:cxnSpLocks/>
            <a:stCxn id="137" idx="3"/>
            <a:endCxn id="143" idx="1"/>
          </p:cNvCxnSpPr>
          <p:nvPr/>
        </p:nvCxnSpPr>
        <p:spPr>
          <a:xfrm>
            <a:off x="3923928" y="3034665"/>
            <a:ext cx="136815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36D136C-BD1C-469B-9DAB-6AA241CAD70C}"/>
              </a:ext>
            </a:extLst>
          </p:cNvPr>
          <p:cNvGrpSpPr/>
          <p:nvPr/>
        </p:nvGrpSpPr>
        <p:grpSpPr>
          <a:xfrm>
            <a:off x="2699790" y="3569588"/>
            <a:ext cx="3816425" cy="312504"/>
            <a:chOff x="2771800" y="3803438"/>
            <a:chExt cx="3804992" cy="312504"/>
          </a:xfrm>
        </p:grpSpPr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405FBE0F-461A-477F-8657-4214C5D47088}"/>
                </a:ext>
              </a:extLst>
            </p:cNvPr>
            <p:cNvSpPr/>
            <p:nvPr/>
          </p:nvSpPr>
          <p:spPr>
            <a:xfrm>
              <a:off x="2771800" y="3854050"/>
              <a:ext cx="504056" cy="216008"/>
            </a:xfrm>
            <a:prstGeom prst="roundRect">
              <a:avLst>
                <a:gd name="adj" fmla="val 11441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/>
            </a:p>
          </p:txBody>
        </p:sp>
        <p:sp>
          <p:nvSpPr>
            <p:cNvPr id="151" name="사각형: 둥근 모서리 150">
              <a:extLst>
                <a:ext uri="{FF2B5EF4-FFF2-40B4-BE49-F238E27FC236}">
                  <a16:creationId xmlns:a16="http://schemas.microsoft.com/office/drawing/2014/main" id="{082C861B-46FF-4735-A4F8-B9701CBA3D79}"/>
                </a:ext>
              </a:extLst>
            </p:cNvPr>
            <p:cNvSpPr/>
            <p:nvPr/>
          </p:nvSpPr>
          <p:spPr>
            <a:xfrm>
              <a:off x="4854316" y="3854050"/>
              <a:ext cx="504056" cy="216008"/>
            </a:xfrm>
            <a:prstGeom prst="roundRect">
              <a:avLst>
                <a:gd name="adj" fmla="val 1144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B1C6C91-3A77-430F-B759-F0CC3797CE42}"/>
                </a:ext>
              </a:extLst>
            </p:cNvPr>
            <p:cNvSpPr txBox="1"/>
            <p:nvPr/>
          </p:nvSpPr>
          <p:spPr>
            <a:xfrm>
              <a:off x="3283303" y="3803438"/>
              <a:ext cx="11372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Old Version</a:t>
              </a:r>
              <a:endParaRPr lang="ko-KR" altLang="en-US" sz="140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DAD54A2-80CE-4E94-95FE-3D56718560A0}"/>
                </a:ext>
              </a:extLst>
            </p:cNvPr>
            <p:cNvSpPr txBox="1"/>
            <p:nvPr/>
          </p:nvSpPr>
          <p:spPr>
            <a:xfrm>
              <a:off x="5365819" y="3808165"/>
              <a:ext cx="12109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New Version</a:t>
              </a:r>
              <a:endParaRPr lang="ko-KR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55351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44915</TotalTime>
  <Words>84</Words>
  <Application>Microsoft Office PowerPoint</Application>
  <PresentationFormat>화면 슬라이드 쇼(16:9)</PresentationFormat>
  <Paragraphs>74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Blue-Green</vt:lpstr>
      <vt:lpstr>Canary</vt:lpstr>
      <vt:lpstr>Rolling Update</vt:lpstr>
      <vt:lpstr>PowerPoint 프레젠테이션</vt:lpstr>
      <vt:lpstr>Rolling Update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5872</cp:revision>
  <dcterms:created xsi:type="dcterms:W3CDTF">2006-10-05T04:04:58Z</dcterms:created>
  <dcterms:modified xsi:type="dcterms:W3CDTF">2019-08-08T13:39:53Z</dcterms:modified>
</cp:coreProperties>
</file>