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1" r:id="rId2"/>
    <p:sldId id="360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1275" autoAdjust="0"/>
  </p:normalViewPr>
  <p:slideViewPr>
    <p:cSldViewPr>
      <p:cViewPr>
        <p:scale>
          <a:sx n="100" d="100"/>
          <a:sy n="100" d="100"/>
        </p:scale>
        <p:origin x="3582" y="94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534CF4-6509-44C0-824C-5449A15177D0}"/>
              </a:ext>
            </a:extLst>
          </p:cNvPr>
          <p:cNvGrpSpPr/>
          <p:nvPr/>
        </p:nvGrpSpPr>
        <p:grpSpPr>
          <a:xfrm>
            <a:off x="4613110" y="1059582"/>
            <a:ext cx="2216629" cy="3240360"/>
            <a:chOff x="5297689" y="1059582"/>
            <a:chExt cx="1706964" cy="324036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CB8F69-E103-474E-8758-574FACA352EC}"/>
                </a:ext>
              </a:extLst>
            </p:cNvPr>
            <p:cNvSpPr/>
            <p:nvPr/>
          </p:nvSpPr>
          <p:spPr>
            <a:xfrm>
              <a:off x="5297689" y="1059582"/>
              <a:ext cx="1706964" cy="3240360"/>
            </a:xfrm>
            <a:prstGeom prst="roundRect">
              <a:avLst>
                <a:gd name="adj" fmla="val 43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Elasticsearch</a:t>
              </a:r>
              <a:endParaRPr lang="ko-KR" altLang="en-US" sz="16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2025F6B-EC2A-46FB-90E1-416BCDCBEEE1}"/>
                </a:ext>
              </a:extLst>
            </p:cNvPr>
            <p:cNvSpPr/>
            <p:nvPr/>
          </p:nvSpPr>
          <p:spPr>
            <a:xfrm>
              <a:off x="5739912" y="1203598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5D9DE3E-6591-4A63-9EFA-11BB244B41FA}"/>
                </a:ext>
              </a:extLst>
            </p:cNvPr>
            <p:cNvSpPr/>
            <p:nvPr/>
          </p:nvSpPr>
          <p:spPr>
            <a:xfrm>
              <a:off x="5650217" y="12517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AECF3E5-C421-4908-90FB-51E20DF49767}"/>
                </a:ext>
              </a:extLst>
            </p:cNvPr>
            <p:cNvSpPr/>
            <p:nvPr/>
          </p:nvSpPr>
          <p:spPr>
            <a:xfrm>
              <a:off x="5564492" y="12999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45ACDC-1EB1-4233-99DC-A250E2865B10}"/>
                </a:ext>
              </a:extLst>
            </p:cNvPr>
            <p:cNvSpPr/>
            <p:nvPr/>
          </p:nvSpPr>
          <p:spPr>
            <a:xfrm>
              <a:off x="5739912" y="195433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5AEE645-94F3-40AA-AB72-2739C009D481}"/>
                </a:ext>
              </a:extLst>
            </p:cNvPr>
            <p:cNvSpPr/>
            <p:nvPr/>
          </p:nvSpPr>
          <p:spPr>
            <a:xfrm>
              <a:off x="5650217" y="20025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33A4761-01A8-4DD4-AF16-81CEA3D3715B}"/>
                </a:ext>
              </a:extLst>
            </p:cNvPr>
            <p:cNvSpPr/>
            <p:nvPr/>
          </p:nvSpPr>
          <p:spPr>
            <a:xfrm>
              <a:off x="5564492" y="20507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Ingest</a:t>
              </a:r>
              <a:endParaRPr lang="ko-KR" altLang="en-US" sz="14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AEAEB8D-EF65-4615-8254-4FBD46CE460C}"/>
                </a:ext>
              </a:extLst>
            </p:cNvPr>
            <p:cNvSpPr/>
            <p:nvPr/>
          </p:nvSpPr>
          <p:spPr>
            <a:xfrm>
              <a:off x="5739912" y="2656866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DB03750-43FA-4CBB-9D82-B44F6CA88288}"/>
                </a:ext>
              </a:extLst>
            </p:cNvPr>
            <p:cNvSpPr/>
            <p:nvPr/>
          </p:nvSpPr>
          <p:spPr>
            <a:xfrm>
              <a:off x="5650217" y="27050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583C07B-DF12-48A3-BAF3-DD864B20A650}"/>
                </a:ext>
              </a:extLst>
            </p:cNvPr>
            <p:cNvSpPr/>
            <p:nvPr/>
          </p:nvSpPr>
          <p:spPr>
            <a:xfrm>
              <a:off x="5564492" y="27532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Data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A8DFB6-8064-4ECC-BAA2-C9EA68789454}"/>
                </a:ext>
              </a:extLst>
            </p:cNvPr>
            <p:cNvSpPr/>
            <p:nvPr/>
          </p:nvSpPr>
          <p:spPr>
            <a:xfrm>
              <a:off x="5739912" y="336327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6404B0-9B82-415B-A1EE-F548DDE84A2B}"/>
                </a:ext>
              </a:extLst>
            </p:cNvPr>
            <p:cNvSpPr/>
            <p:nvPr/>
          </p:nvSpPr>
          <p:spPr>
            <a:xfrm>
              <a:off x="5650217" y="34114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5496F12-4100-40BB-BDEB-9BDA480A3EF4}"/>
                </a:ext>
              </a:extLst>
            </p:cNvPr>
            <p:cNvSpPr/>
            <p:nvPr/>
          </p:nvSpPr>
          <p:spPr>
            <a:xfrm>
              <a:off x="5564492" y="34596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Cordinating</a:t>
              </a:r>
              <a:endParaRPr lang="ko-KR" altLang="en-US" sz="1400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C8DDEE-7B65-4160-A4BC-CD5A0B9F4701}"/>
              </a:ext>
            </a:extLst>
          </p:cNvPr>
          <p:cNvSpPr/>
          <p:nvPr/>
        </p:nvSpPr>
        <p:spPr>
          <a:xfrm>
            <a:off x="7271962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Kibana</a:t>
            </a:r>
            <a:endParaRPr lang="ko-KR" altLang="en-US" sz="16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5186CC-AF1A-4DC3-A8E3-06198BF81463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6194696" y="2679762"/>
            <a:ext cx="1077266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6D77C96-632B-473D-851A-7C92E43E2DE8}"/>
              </a:ext>
            </a:extLst>
          </p:cNvPr>
          <p:cNvSpPr/>
          <p:nvPr/>
        </p:nvSpPr>
        <p:spPr>
          <a:xfrm>
            <a:off x="2797291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Logstash</a:t>
            </a:r>
            <a:endParaRPr lang="ko-KR" altLang="en-US" sz="16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48564-1F82-418B-8280-769D127499E3}"/>
              </a:ext>
            </a:extLst>
          </p:cNvPr>
          <p:cNvSpPr/>
          <p:nvPr/>
        </p:nvSpPr>
        <p:spPr>
          <a:xfrm>
            <a:off x="971600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 File</a:t>
            </a:r>
            <a:endParaRPr lang="ko-KR" altLang="en-US" sz="16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5DA984E-5C19-422A-B0C8-004B41D8B28E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2345196" y="2679762"/>
            <a:ext cx="452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8125648-A4F5-479D-BDEF-F4804D775504}"/>
              </a:ext>
            </a:extLst>
          </p:cNvPr>
          <p:cNvSpPr/>
          <p:nvPr/>
        </p:nvSpPr>
        <p:spPr>
          <a:xfrm>
            <a:off x="971600" y="338230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2F49EE-18DB-4AE1-918F-DF5D592250D2}"/>
              </a:ext>
            </a:extLst>
          </p:cNvPr>
          <p:cNvSpPr/>
          <p:nvPr/>
        </p:nvSpPr>
        <p:spPr>
          <a:xfrm>
            <a:off x="971600" y="139045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Beats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D7CC7EA-C10A-4BBF-9092-17A502DF2253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>
            <a:off x="4170887" y="2679762"/>
            <a:ext cx="788688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F33661-B671-43F9-972F-491B02F5F4B7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2345196" y="2679762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0899C2D-7D9A-4B9E-BB52-494124858C66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>
            <a:off x="2345196" y="1683837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2025F6B-EC2A-46FB-90E1-416BCDCBEEE1}"/>
              </a:ext>
            </a:extLst>
          </p:cNvPr>
          <p:cNvSpPr/>
          <p:nvPr/>
        </p:nvSpPr>
        <p:spPr>
          <a:xfrm>
            <a:off x="5490926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D9DE3E-6591-4A63-9EFA-11BB244B41FA}"/>
              </a:ext>
            </a:extLst>
          </p:cNvPr>
          <p:cNvSpPr/>
          <p:nvPr/>
        </p:nvSpPr>
        <p:spPr>
          <a:xfrm>
            <a:off x="6556018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525AFD-4DBC-43FD-B4F1-8F60DB5D59EB}"/>
              </a:ext>
            </a:extLst>
          </p:cNvPr>
          <p:cNvSpPr/>
          <p:nvPr/>
        </p:nvSpPr>
        <p:spPr>
          <a:xfrm>
            <a:off x="7621110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0551ED-C056-4992-9B93-B86BBA4BE226}"/>
              </a:ext>
            </a:extLst>
          </p:cNvPr>
          <p:cNvSpPr/>
          <p:nvPr/>
        </p:nvSpPr>
        <p:spPr>
          <a:xfrm>
            <a:off x="5490926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9B5FD2-4891-4FAD-B6BF-D4132D227FFC}"/>
              </a:ext>
            </a:extLst>
          </p:cNvPr>
          <p:cNvSpPr/>
          <p:nvPr/>
        </p:nvSpPr>
        <p:spPr>
          <a:xfrm>
            <a:off x="6556018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4A482C-9CFB-4113-8D28-5DD7E37B7CFB}"/>
              </a:ext>
            </a:extLst>
          </p:cNvPr>
          <p:cNvSpPr/>
          <p:nvPr/>
        </p:nvSpPr>
        <p:spPr>
          <a:xfrm>
            <a:off x="7621110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3BAB72E-BE15-4610-869B-CE9705B368A6}"/>
              </a:ext>
            </a:extLst>
          </p:cNvPr>
          <p:cNvSpPr/>
          <p:nvPr/>
        </p:nvSpPr>
        <p:spPr>
          <a:xfrm>
            <a:off x="5490926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21B313-3B07-4FE2-891A-249DD1C353FD}"/>
              </a:ext>
            </a:extLst>
          </p:cNvPr>
          <p:cNvSpPr/>
          <p:nvPr/>
        </p:nvSpPr>
        <p:spPr>
          <a:xfrm>
            <a:off x="6556018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2E387FE-D9EA-4E9A-909F-BDA851B8EEDB}"/>
              </a:ext>
            </a:extLst>
          </p:cNvPr>
          <p:cNvSpPr/>
          <p:nvPr/>
        </p:nvSpPr>
        <p:spPr>
          <a:xfrm>
            <a:off x="7621110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2CEAD1-70C5-4F32-A8EC-D3B064952322}"/>
              </a:ext>
            </a:extLst>
          </p:cNvPr>
          <p:cNvSpPr/>
          <p:nvPr/>
        </p:nvSpPr>
        <p:spPr>
          <a:xfrm>
            <a:off x="7621110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98D5A9-1339-4D9A-A98F-F19848C87D63}"/>
              </a:ext>
            </a:extLst>
          </p:cNvPr>
          <p:cNvSpPr/>
          <p:nvPr/>
        </p:nvSpPr>
        <p:spPr>
          <a:xfrm>
            <a:off x="4427984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D27641-B876-4F0D-BA83-D5FC4BDAC3FA}"/>
              </a:ext>
            </a:extLst>
          </p:cNvPr>
          <p:cNvSpPr/>
          <p:nvPr/>
        </p:nvSpPr>
        <p:spPr>
          <a:xfrm>
            <a:off x="4427984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86867D-6B3F-41E6-8AE4-ACAB03C1938C}"/>
              </a:ext>
            </a:extLst>
          </p:cNvPr>
          <p:cNvSpPr/>
          <p:nvPr/>
        </p:nvSpPr>
        <p:spPr>
          <a:xfrm>
            <a:off x="4427984" y="336535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952F9EF-23E0-44A8-B01E-D99C0A2764EF}"/>
              </a:ext>
            </a:extLst>
          </p:cNvPr>
          <p:cNvSpPr/>
          <p:nvPr/>
        </p:nvSpPr>
        <p:spPr>
          <a:xfrm>
            <a:off x="5490926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0CB250-AFA3-4A50-B983-4170E3797121}"/>
              </a:ext>
            </a:extLst>
          </p:cNvPr>
          <p:cNvSpPr/>
          <p:nvPr/>
        </p:nvSpPr>
        <p:spPr>
          <a:xfrm>
            <a:off x="6556018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7738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32338</TotalTime>
  <Words>38</Words>
  <Application>Microsoft Office PowerPoint</Application>
  <PresentationFormat>화면 슬라이드 쇼(16:9)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ELK Stack</vt:lpstr>
      <vt:lpstr>ELK 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4660</cp:revision>
  <dcterms:created xsi:type="dcterms:W3CDTF">2006-10-05T04:04:58Z</dcterms:created>
  <dcterms:modified xsi:type="dcterms:W3CDTF">2019-04-27T13:05:20Z</dcterms:modified>
</cp:coreProperties>
</file>