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57" r:id="rId2"/>
    <p:sldId id="359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1275" autoAdjust="0"/>
  </p:normalViewPr>
  <p:slideViewPr>
    <p:cSldViewPr>
      <p:cViewPr varScale="1">
        <p:scale>
          <a:sx n="149" d="100"/>
          <a:sy n="149" d="100"/>
        </p:scale>
        <p:origin x="-762" y="-90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원형 화살표 4"/>
          <p:cNvSpPr/>
          <p:nvPr/>
        </p:nvSpPr>
        <p:spPr>
          <a:xfrm>
            <a:off x="3851920" y="2346434"/>
            <a:ext cx="1224136" cy="1224136"/>
          </a:xfrm>
          <a:prstGeom prst="circularArrow">
            <a:avLst>
              <a:gd name="adj1" fmla="val 4159"/>
              <a:gd name="adj2" fmla="val 1097937"/>
              <a:gd name="adj3" fmla="val 20456714"/>
              <a:gd name="adj4" fmla="val 1463792"/>
              <a:gd name="adj5" fmla="val 8279"/>
            </a:avLst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1780" y="335454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Events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2483768" y="2634466"/>
            <a:ext cx="1224136" cy="648072"/>
            <a:chOff x="2123728" y="2931790"/>
            <a:chExt cx="1440160" cy="648072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2123728" y="2931790"/>
              <a:ext cx="14401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2123728" y="3255826"/>
              <a:ext cx="14401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2123728" y="3579862"/>
              <a:ext cx="14401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635896" y="357057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Main Loop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95736" y="1338322"/>
            <a:ext cx="1440160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Event Handler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44209" y="1338322"/>
            <a:ext cx="1440160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Event Handler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292080" y="1338322"/>
            <a:ext cx="1440160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Event Handler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2624594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I/O</a:t>
            </a:r>
          </a:p>
          <a:p>
            <a:pPr algn="ctr"/>
            <a:r>
              <a:rPr lang="en-US" altLang="ko-KR" sz="1400" dirty="0" smtClean="0"/>
              <a:t>Multiplexer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3310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57072" y="229394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eventfd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63688" y="1275606"/>
            <a:ext cx="1440160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Event Handler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44209" y="1275606"/>
            <a:ext cx="1440160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Event Handler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724128" y="1275606"/>
            <a:ext cx="1440160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Event Handler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758452" y="1950374"/>
            <a:ext cx="1440160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Queue </a:t>
            </a:r>
            <a:r>
              <a:rPr lang="en-US" altLang="ko-KR" sz="1400" dirty="0" smtClean="0">
                <a:sym typeface="Wingdings" pitchFamily="2" charset="2"/>
              </a:rPr>
              <a:t>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63688" y="2715766"/>
            <a:ext cx="5401202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</a:t>
            </a:r>
            <a:r>
              <a:rPr lang="en-US" altLang="ko-KR" dirty="0" err="1" smtClean="0"/>
              <a:t>poll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758452" y="1131590"/>
            <a:ext cx="1440160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ym typeface="Wingdings" pitchFamily="2" charset="2"/>
              </a:rPr>
              <a:t> </a:t>
            </a:r>
            <a:r>
              <a:rPr lang="en-US" altLang="ko-KR" sz="1400" dirty="0" smtClean="0"/>
              <a:t>Queue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911393" y="1971563"/>
            <a:ext cx="1065630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Socket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341300" y="2238406"/>
            <a:ext cx="0" cy="47736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577236" y="1419622"/>
            <a:ext cx="0" cy="129614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0" idx="2"/>
          </p:cNvCxnSpPr>
          <p:nvPr/>
        </p:nvCxnSpPr>
        <p:spPr>
          <a:xfrm>
            <a:off x="6444208" y="2259595"/>
            <a:ext cx="0" cy="45617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2699792" y="3075806"/>
            <a:ext cx="1" cy="471419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2915816" y="3075806"/>
            <a:ext cx="1" cy="471419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51836" y="229394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eventfd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534800" y="229394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socketfd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763688" y="315762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signalfd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843808" y="315762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timerfd</a:t>
            </a:r>
            <a:endParaRPr lang="ko-KR" altLang="en-US" sz="14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763688" y="3507854"/>
            <a:ext cx="5401202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Linux Kernel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34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31707</TotalTime>
  <Words>31</Words>
  <Application>Microsoft Office PowerPoint</Application>
  <PresentationFormat>화면 슬라이드 쇼(16:9)</PresentationFormat>
  <Paragraphs>20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4640</cp:revision>
  <dcterms:created xsi:type="dcterms:W3CDTF">2006-10-05T04:04:58Z</dcterms:created>
  <dcterms:modified xsi:type="dcterms:W3CDTF">2017-09-21T01:58:44Z</dcterms:modified>
</cp:coreProperties>
</file>