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5" r:id="rId2"/>
    <p:sldId id="35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275" autoAdjust="0"/>
  </p:normalViewPr>
  <p:slideViewPr>
    <p:cSldViewPr>
      <p:cViewPr varScale="1">
        <p:scale>
          <a:sx n="143" d="100"/>
          <a:sy n="143" d="100"/>
        </p:scale>
        <p:origin x="-94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ARP Packet Format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958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Destination address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763688" y="1059582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address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769469" y="1059582"/>
            <a:ext cx="722411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Type</a:t>
            </a:r>
          </a:p>
          <a:p>
            <a:pPr algn="ctr"/>
            <a:r>
              <a:rPr lang="en-US" altLang="ko-KR" sz="1200" dirty="0" err="1" smtClean="0"/>
              <a:t>0x8060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491880" y="1059582"/>
            <a:ext cx="33843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ARP or </a:t>
            </a:r>
            <a:r>
              <a:rPr lang="en-US" altLang="ko-KR" sz="1200" dirty="0" err="1" smtClean="0"/>
              <a:t>RARP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76256" y="105958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740352" y="105958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CRC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83568" y="2283718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Hardware type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2bytes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644008" y="2283718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Protocol type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2bytes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644008" y="2715766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Operation </a:t>
            </a:r>
            <a:r>
              <a:rPr lang="en-US" altLang="ko-KR" sz="1200" dirty="0" smtClean="0"/>
              <a:t>code - </a:t>
            </a:r>
            <a:r>
              <a:rPr lang="en-US" altLang="ko-KR" sz="1200" dirty="0" err="1" smtClean="0"/>
              <a:t>2bytes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683568" y="2715766"/>
            <a:ext cx="19802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Hardware address length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1byte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2663788" y="2715766"/>
            <a:ext cx="19802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Protocol address length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1byte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83568" y="3147814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hardware address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683568" y="1491630"/>
            <a:ext cx="2808312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56" y="1491630"/>
            <a:ext cx="1728192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4370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0663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60032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98426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9592" y="782583"/>
            <a:ext cx="223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Ethernet header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83568" y="3579862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</a:t>
            </a:r>
            <a:r>
              <a:rPr lang="en-US" altLang="ko-KR" sz="1200" dirty="0" err="1" smtClean="0"/>
              <a:t>protocal</a:t>
            </a:r>
            <a:r>
              <a:rPr lang="en-US" altLang="ko-KR" sz="1200" dirty="0" smtClean="0"/>
              <a:t> address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83568" y="4443958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 </a:t>
            </a:r>
            <a:r>
              <a:rPr lang="en-US" altLang="ko-KR" sz="1200" dirty="0" err="1" smtClean="0"/>
              <a:t>protocal</a:t>
            </a:r>
            <a:r>
              <a:rPr lang="en-US" altLang="ko-KR" sz="1200" dirty="0" smtClean="0"/>
              <a:t> address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83568" y="4011910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 hardware address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848364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smtClean="0"/>
              <a:t>ARP Flow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2028785"/>
            <a:ext cx="2088232" cy="108012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192.168.0.100</a:t>
            </a:r>
          </a:p>
          <a:p>
            <a:pPr algn="ctr"/>
            <a:endParaRPr lang="en-US" altLang="ko-KR" sz="1600" smtClean="0"/>
          </a:p>
          <a:p>
            <a:pPr algn="ctr"/>
            <a:r>
              <a:rPr lang="en-US" altLang="ko-KR" sz="1600" smtClean="0"/>
              <a:t>11:11:11:11:11:11</a:t>
            </a:r>
            <a:endParaRPr lang="ko-KR" altLang="en-US" sz="1600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555777" y="2172801"/>
            <a:ext cx="39738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55776" y="2964889"/>
            <a:ext cx="397388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529664" y="2028785"/>
            <a:ext cx="2088232" cy="108012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192.168.0.200</a:t>
            </a:r>
          </a:p>
          <a:p>
            <a:pPr algn="ctr"/>
            <a:endParaRPr lang="en-US" altLang="ko-KR" sz="1600" smtClean="0"/>
          </a:p>
          <a:p>
            <a:pPr algn="ctr"/>
            <a:r>
              <a:rPr lang="en-US" altLang="ko-KR" sz="1600" smtClean="0"/>
              <a:t>22:22:22:22:22:22</a:t>
            </a:r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3289304" y="2183834"/>
            <a:ext cx="25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ARP Request (Broadcast)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9304" y="2676858"/>
            <a:ext cx="25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ARP Reply (Unicast)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1232" y="1341804"/>
            <a:ext cx="380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Source hardware address – 11:11:11:11:11:11</a:t>
            </a:r>
          </a:p>
          <a:p>
            <a:pPr algn="ctr"/>
            <a:r>
              <a:rPr lang="en-US" altLang="ko-KR" sz="1200" smtClean="0"/>
              <a:t>Source protocol address – 192.168.0.100</a:t>
            </a:r>
          </a:p>
          <a:p>
            <a:pPr algn="ctr"/>
            <a:r>
              <a:rPr lang="en-US" altLang="ko-KR" sz="1200" smtClean="0"/>
              <a:t>Destination </a:t>
            </a:r>
            <a:r>
              <a:rPr lang="en-US" altLang="ko-KR" sz="1200"/>
              <a:t>hardware address – </a:t>
            </a:r>
            <a:r>
              <a:rPr lang="en-US" altLang="ko-KR" sz="1200" smtClean="0"/>
              <a:t>00:00:00:00:00:00</a:t>
            </a:r>
          </a:p>
          <a:p>
            <a:pPr algn="ctr"/>
            <a:r>
              <a:rPr lang="en-US" altLang="ko-KR" sz="1200" smtClean="0"/>
              <a:t>Destination protocol address – 192.168.0.200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2641232" y="2964889"/>
            <a:ext cx="380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Source hardware address – 22:22:22:22:22:22</a:t>
            </a:r>
          </a:p>
          <a:p>
            <a:pPr algn="ctr"/>
            <a:r>
              <a:rPr lang="en-US" altLang="ko-KR" sz="1200" smtClean="0"/>
              <a:t>Source protocol address – 192.168.0.200</a:t>
            </a:r>
          </a:p>
          <a:p>
            <a:pPr algn="ctr"/>
            <a:r>
              <a:rPr lang="en-US" altLang="ko-KR" sz="1200" smtClean="0"/>
              <a:t>Destination </a:t>
            </a:r>
            <a:r>
              <a:rPr lang="en-US" altLang="ko-KR" sz="1200"/>
              <a:t>hardware address – 11:11:11:11:11:11</a:t>
            </a:r>
          </a:p>
          <a:p>
            <a:pPr algn="ctr"/>
            <a:r>
              <a:rPr lang="en-US" altLang="ko-KR" sz="1200" smtClean="0"/>
              <a:t>Destination protocol address –192.168.0.100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54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31496</TotalTime>
  <Words>114</Words>
  <Application>Microsoft Office PowerPoint</Application>
  <PresentationFormat>화면 슬라이드 쇼(16:9)</PresentationFormat>
  <Paragraphs>43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ARP Packet Format</vt:lpstr>
      <vt:lpstr>ARP Flow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4615</cp:revision>
  <dcterms:created xsi:type="dcterms:W3CDTF">2006-10-05T04:04:58Z</dcterms:created>
  <dcterms:modified xsi:type="dcterms:W3CDTF">2018-07-12T11:37:12Z</dcterms:modified>
</cp:coreProperties>
</file>