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92" r:id="rId2"/>
    <p:sldId id="393" r:id="rId3"/>
    <p:sldId id="387" r:id="rId4"/>
    <p:sldId id="391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 정섭" initials="신정" lastIdx="1" clrIdx="0">
    <p:extLst>
      <p:ext uri="{19B8F6BF-5375-455C-9EA6-DF929625EA0E}">
        <p15:presenceInfo xmlns:p15="http://schemas.microsoft.com/office/powerpoint/2012/main" userId="2e700d248d2395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0" autoAdjust="0"/>
    <p:restoredTop sz="93091" autoAdjust="0"/>
  </p:normalViewPr>
  <p:slideViewPr>
    <p:cSldViewPr>
      <p:cViewPr>
        <p:scale>
          <a:sx n="206" d="100"/>
          <a:sy n="206" d="100"/>
        </p:scale>
        <p:origin x="840" y="167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2025. 9. 7.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29">
            <a:extLst>
              <a:ext uri="{FF2B5EF4-FFF2-40B4-BE49-F238E27FC236}">
                <a16:creationId xmlns:a16="http://schemas.microsoft.com/office/drawing/2014/main" id="{ACD14712-953B-4B41-9FE2-C7701A81A58D}"/>
              </a:ext>
            </a:extLst>
          </p:cNvPr>
          <p:cNvSpPr/>
          <p:nvPr/>
        </p:nvSpPr>
        <p:spPr>
          <a:xfrm>
            <a:off x="827584" y="2182482"/>
            <a:ext cx="1639925" cy="2217672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a </a:t>
            </a:r>
          </a:p>
          <a:p>
            <a:pPr algn="ctr"/>
            <a:r>
              <a:rPr lang="en-US" altLang="ko-KR" sz="900"/>
              <a:t>Worker Node 1</a:t>
            </a:r>
            <a:endParaRPr lang="ko-KR" altLang="en-US" sz="900"/>
          </a:p>
        </p:txBody>
      </p:sp>
      <p:sp>
        <p:nvSpPr>
          <p:cNvPr id="26" name="사각형: 둥근 모서리 29">
            <a:extLst>
              <a:ext uri="{FF2B5EF4-FFF2-40B4-BE49-F238E27FC236}">
                <a16:creationId xmlns:a16="http://schemas.microsoft.com/office/drawing/2014/main" id="{DD7C8ABF-CB2D-3143-983E-92F0F058294C}"/>
              </a:ext>
            </a:extLst>
          </p:cNvPr>
          <p:cNvSpPr/>
          <p:nvPr/>
        </p:nvSpPr>
        <p:spPr>
          <a:xfrm>
            <a:off x="919536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sp>
        <p:nvSpPr>
          <p:cNvPr id="71" name="사각형: 둥근 모서리 29">
            <a:extLst>
              <a:ext uri="{FF2B5EF4-FFF2-40B4-BE49-F238E27FC236}">
                <a16:creationId xmlns:a16="http://schemas.microsoft.com/office/drawing/2014/main" id="{77A98D48-BB79-0C4D-A5C4-BE111D7DBA22}"/>
              </a:ext>
            </a:extLst>
          </p:cNvPr>
          <p:cNvSpPr/>
          <p:nvPr/>
        </p:nvSpPr>
        <p:spPr>
          <a:xfrm>
            <a:off x="919535" y="2274499"/>
            <a:ext cx="1452797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myshell-kr-a</a:t>
            </a:r>
          </a:p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72" name="사각형: 둥근 모서리 29">
            <a:extLst>
              <a:ext uri="{FF2B5EF4-FFF2-40B4-BE49-F238E27FC236}">
                <a16:creationId xmlns:a16="http://schemas.microsoft.com/office/drawing/2014/main" id="{898704CB-2A1E-DF4C-93AD-25D8EEA7D5A1}"/>
              </a:ext>
            </a:extLst>
          </p:cNvPr>
          <p:cNvSpPr/>
          <p:nvPr/>
        </p:nvSpPr>
        <p:spPr>
          <a:xfrm>
            <a:off x="3813467" y="2105299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Service</a:t>
            </a:r>
            <a:endParaRPr lang="ko-KR" altLang="en-US" sz="9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99FFD8-6284-8C4E-A640-4938F840584E}"/>
              </a:ext>
            </a:extLst>
          </p:cNvPr>
          <p:cNvGrpSpPr/>
          <p:nvPr/>
        </p:nvGrpSpPr>
        <p:grpSpPr>
          <a:xfrm>
            <a:off x="1043217" y="3242920"/>
            <a:ext cx="1205434" cy="360040"/>
            <a:chOff x="296560" y="3039802"/>
            <a:chExt cx="1205434" cy="360040"/>
          </a:xfrm>
        </p:grpSpPr>
        <p:sp>
          <p:nvSpPr>
            <p:cNvPr id="37" name="사각형: 둥근 모서리 29">
              <a:extLst>
                <a:ext uri="{FF2B5EF4-FFF2-40B4-BE49-F238E27FC236}">
                  <a16:creationId xmlns:a16="http://schemas.microsoft.com/office/drawing/2014/main" id="{C5F66508-4677-3641-8B2E-5942A93B24D2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38" name="사각형: 둥근 모서리 29">
              <a:extLst>
                <a:ext uri="{FF2B5EF4-FFF2-40B4-BE49-F238E27FC236}">
                  <a16:creationId xmlns:a16="http://schemas.microsoft.com/office/drawing/2014/main" id="{BDB89AF5-15E7-2D41-BD44-24E6AC1E8436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41" name="사각형: 둥근 모서리 29">
            <a:extLst>
              <a:ext uri="{FF2B5EF4-FFF2-40B4-BE49-F238E27FC236}">
                <a16:creationId xmlns:a16="http://schemas.microsoft.com/office/drawing/2014/main" id="{3748AC52-7892-894C-B5FD-CCDE824A9549}"/>
              </a:ext>
            </a:extLst>
          </p:cNvPr>
          <p:cNvSpPr/>
          <p:nvPr/>
        </p:nvSpPr>
        <p:spPr>
          <a:xfrm>
            <a:off x="2699792" y="3032672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b </a:t>
            </a:r>
          </a:p>
          <a:p>
            <a:pPr algn="ctr"/>
            <a:r>
              <a:rPr lang="en-US" altLang="ko-KR" sz="900"/>
              <a:t>Worker Node 2</a:t>
            </a:r>
            <a:endParaRPr lang="ko-KR" altLang="en-US" sz="900"/>
          </a:p>
        </p:txBody>
      </p:sp>
      <p:sp>
        <p:nvSpPr>
          <p:cNvPr id="42" name="사각형: 둥근 모서리 29">
            <a:extLst>
              <a:ext uri="{FF2B5EF4-FFF2-40B4-BE49-F238E27FC236}">
                <a16:creationId xmlns:a16="http://schemas.microsoft.com/office/drawing/2014/main" id="{E1C11396-D32B-334C-98DA-66126C715FF3}"/>
              </a:ext>
            </a:extLst>
          </p:cNvPr>
          <p:cNvSpPr/>
          <p:nvPr/>
        </p:nvSpPr>
        <p:spPr>
          <a:xfrm>
            <a:off x="2791744" y="3135204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E354A4-1FA8-084A-88AB-404EF6D0838F}"/>
              </a:ext>
            </a:extLst>
          </p:cNvPr>
          <p:cNvGrpSpPr/>
          <p:nvPr/>
        </p:nvGrpSpPr>
        <p:grpSpPr>
          <a:xfrm>
            <a:off x="2915425" y="3243215"/>
            <a:ext cx="1205434" cy="360040"/>
            <a:chOff x="296560" y="3039802"/>
            <a:chExt cx="1205434" cy="360040"/>
          </a:xfrm>
        </p:grpSpPr>
        <p:sp>
          <p:nvSpPr>
            <p:cNvPr id="44" name="사각형: 둥근 모서리 29">
              <a:extLst>
                <a:ext uri="{FF2B5EF4-FFF2-40B4-BE49-F238E27FC236}">
                  <a16:creationId xmlns:a16="http://schemas.microsoft.com/office/drawing/2014/main" id="{E2117624-F249-ED4A-AF9B-B1E2DDBF269C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45" name="사각형: 둥근 모서리 29">
              <a:extLst>
                <a:ext uri="{FF2B5EF4-FFF2-40B4-BE49-F238E27FC236}">
                  <a16:creationId xmlns:a16="http://schemas.microsoft.com/office/drawing/2014/main" id="{BCB29C28-200B-EA4F-9DCC-56CB21EDAA9B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46" name="사각형: 둥근 모서리 29">
            <a:extLst>
              <a:ext uri="{FF2B5EF4-FFF2-40B4-BE49-F238E27FC236}">
                <a16:creationId xmlns:a16="http://schemas.microsoft.com/office/drawing/2014/main" id="{642E2DCB-20C6-2548-A871-0035F9DCA874}"/>
              </a:ext>
            </a:extLst>
          </p:cNvPr>
          <p:cNvSpPr/>
          <p:nvPr/>
        </p:nvSpPr>
        <p:spPr>
          <a:xfrm>
            <a:off x="4568612" y="3032377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a </a:t>
            </a:r>
          </a:p>
          <a:p>
            <a:pPr algn="ctr"/>
            <a:r>
              <a:rPr lang="en-US" altLang="ko-KR" sz="900"/>
              <a:t>Worker Node 3</a:t>
            </a:r>
            <a:endParaRPr lang="ko-KR" altLang="en-US" sz="900"/>
          </a:p>
        </p:txBody>
      </p:sp>
      <p:sp>
        <p:nvSpPr>
          <p:cNvPr id="47" name="사각형: 둥근 모서리 29">
            <a:extLst>
              <a:ext uri="{FF2B5EF4-FFF2-40B4-BE49-F238E27FC236}">
                <a16:creationId xmlns:a16="http://schemas.microsoft.com/office/drawing/2014/main" id="{E6E4D2E0-771E-B342-9DBB-02757D8B83E4}"/>
              </a:ext>
            </a:extLst>
          </p:cNvPr>
          <p:cNvSpPr/>
          <p:nvPr/>
        </p:nvSpPr>
        <p:spPr>
          <a:xfrm>
            <a:off x="4660564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B88C70-233E-3942-A59B-C3B13651F0D2}"/>
              </a:ext>
            </a:extLst>
          </p:cNvPr>
          <p:cNvGrpSpPr/>
          <p:nvPr/>
        </p:nvGrpSpPr>
        <p:grpSpPr>
          <a:xfrm>
            <a:off x="4784245" y="3242920"/>
            <a:ext cx="1205434" cy="360040"/>
            <a:chOff x="296560" y="3039802"/>
            <a:chExt cx="1205434" cy="360040"/>
          </a:xfrm>
        </p:grpSpPr>
        <p:sp>
          <p:nvSpPr>
            <p:cNvPr id="49" name="사각형: 둥근 모서리 29">
              <a:extLst>
                <a:ext uri="{FF2B5EF4-FFF2-40B4-BE49-F238E27FC236}">
                  <a16:creationId xmlns:a16="http://schemas.microsoft.com/office/drawing/2014/main" id="{04ACA664-60CB-854A-9301-920EB5FD70A8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0" name="사각형: 둥근 모서리 29">
              <a:extLst>
                <a:ext uri="{FF2B5EF4-FFF2-40B4-BE49-F238E27FC236}">
                  <a16:creationId xmlns:a16="http://schemas.microsoft.com/office/drawing/2014/main" id="{02E7DD06-53BF-7548-908A-F01D75C9A08E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51" name="사각형: 둥근 모서리 29">
            <a:extLst>
              <a:ext uri="{FF2B5EF4-FFF2-40B4-BE49-F238E27FC236}">
                <a16:creationId xmlns:a16="http://schemas.microsoft.com/office/drawing/2014/main" id="{5483AB7D-1D0D-6440-83D6-6DFD74FE0587}"/>
              </a:ext>
            </a:extLst>
          </p:cNvPr>
          <p:cNvSpPr/>
          <p:nvPr/>
        </p:nvSpPr>
        <p:spPr>
          <a:xfrm>
            <a:off x="6437432" y="3026053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b </a:t>
            </a:r>
          </a:p>
          <a:p>
            <a:pPr algn="ctr"/>
            <a:r>
              <a:rPr lang="en-US" altLang="ko-KR" sz="900"/>
              <a:t>Worker Node 4</a:t>
            </a:r>
            <a:endParaRPr lang="ko-KR" altLang="en-US" sz="900"/>
          </a:p>
        </p:txBody>
      </p:sp>
      <p:sp>
        <p:nvSpPr>
          <p:cNvPr id="52" name="사각형: 둥근 모서리 29">
            <a:extLst>
              <a:ext uri="{FF2B5EF4-FFF2-40B4-BE49-F238E27FC236}">
                <a16:creationId xmlns:a16="http://schemas.microsoft.com/office/drawing/2014/main" id="{AA0210A0-AF36-C149-B7DE-97C34B351542}"/>
              </a:ext>
            </a:extLst>
          </p:cNvPr>
          <p:cNvSpPr/>
          <p:nvPr/>
        </p:nvSpPr>
        <p:spPr>
          <a:xfrm>
            <a:off x="6529384" y="3128585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3CBB19-FD1D-7B49-8F0B-0B2E2A0AEEE1}"/>
              </a:ext>
            </a:extLst>
          </p:cNvPr>
          <p:cNvGrpSpPr/>
          <p:nvPr/>
        </p:nvGrpSpPr>
        <p:grpSpPr>
          <a:xfrm>
            <a:off x="6653065" y="3236596"/>
            <a:ext cx="1205434" cy="360040"/>
            <a:chOff x="296560" y="3039802"/>
            <a:chExt cx="1205434" cy="360040"/>
          </a:xfrm>
        </p:grpSpPr>
        <p:sp>
          <p:nvSpPr>
            <p:cNvPr id="54" name="사각형: 둥근 모서리 29">
              <a:extLst>
                <a:ext uri="{FF2B5EF4-FFF2-40B4-BE49-F238E27FC236}">
                  <a16:creationId xmlns:a16="http://schemas.microsoft.com/office/drawing/2014/main" id="{372CEF62-6428-0A49-97C2-4C6734F3B862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5" name="사각형: 둥근 모서리 29">
              <a:extLst>
                <a:ext uri="{FF2B5EF4-FFF2-40B4-BE49-F238E27FC236}">
                  <a16:creationId xmlns:a16="http://schemas.microsoft.com/office/drawing/2014/main" id="{7FD6CB8D-70B9-954C-9E3F-FF97615642BA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00A727F-10B2-174F-AA4F-D7BB7AC90648}"/>
              </a:ext>
            </a:extLst>
          </p:cNvPr>
          <p:cNvCxnSpPr>
            <a:cxnSpLocks/>
            <a:stCxn id="72" idx="2"/>
            <a:endCxn id="26" idx="0"/>
          </p:cNvCxnSpPr>
          <p:nvPr/>
        </p:nvCxnSpPr>
        <p:spPr>
          <a:xfrm rot="5400000">
            <a:off x="2797363" y="1479800"/>
            <a:ext cx="503681" cy="2806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D4B0AA72-B444-7247-82BC-DB274BEBD868}"/>
              </a:ext>
            </a:extLst>
          </p:cNvPr>
          <p:cNvCxnSpPr>
            <a:cxnSpLocks/>
            <a:stCxn id="72" idx="2"/>
            <a:endCxn id="42" idx="0"/>
          </p:cNvCxnSpPr>
          <p:nvPr/>
        </p:nvCxnSpPr>
        <p:spPr>
          <a:xfrm rot="5400000">
            <a:off x="3733319" y="2416052"/>
            <a:ext cx="503976" cy="93432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A53CBE94-C789-2F47-AAEC-FED237774C57}"/>
              </a:ext>
            </a:extLst>
          </p:cNvPr>
          <p:cNvCxnSpPr>
            <a:cxnSpLocks/>
            <a:stCxn id="72" idx="2"/>
            <a:endCxn id="47" idx="0"/>
          </p:cNvCxnSpPr>
          <p:nvPr/>
        </p:nvCxnSpPr>
        <p:spPr>
          <a:xfrm rot="16200000" flipH="1">
            <a:off x="4667877" y="2415822"/>
            <a:ext cx="503681" cy="9344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3BAE97F-5FBA-BA47-8A3B-CC62F3DE25BE}"/>
              </a:ext>
            </a:extLst>
          </p:cNvPr>
          <p:cNvCxnSpPr>
            <a:cxnSpLocks/>
            <a:stCxn id="72" idx="2"/>
            <a:endCxn id="52" idx="0"/>
          </p:cNvCxnSpPr>
          <p:nvPr/>
        </p:nvCxnSpPr>
        <p:spPr>
          <a:xfrm rot="16200000" flipH="1">
            <a:off x="5605449" y="1478250"/>
            <a:ext cx="497357" cy="28033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29">
            <a:extLst>
              <a:ext uri="{FF2B5EF4-FFF2-40B4-BE49-F238E27FC236}">
                <a16:creationId xmlns:a16="http://schemas.microsoft.com/office/drawing/2014/main" id="{444A8DB3-4DB9-2048-822C-5CFE4FE154F8}"/>
              </a:ext>
            </a:extLst>
          </p:cNvPr>
          <p:cNvSpPr/>
          <p:nvPr/>
        </p:nvSpPr>
        <p:spPr>
          <a:xfrm>
            <a:off x="3813466" y="1401006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DestinationRule</a:t>
            </a:r>
            <a:endParaRPr lang="ko-KR" altLang="en-US" sz="900"/>
          </a:p>
        </p:txBody>
      </p:sp>
      <p:sp>
        <p:nvSpPr>
          <p:cNvPr id="80" name="사각형: 둥근 모서리 29">
            <a:extLst>
              <a:ext uri="{FF2B5EF4-FFF2-40B4-BE49-F238E27FC236}">
                <a16:creationId xmlns:a16="http://schemas.microsoft.com/office/drawing/2014/main" id="{E6191776-AD2A-C742-8CCC-1CC0F29361E8}"/>
              </a:ext>
            </a:extLst>
          </p:cNvPr>
          <p:cNvSpPr/>
          <p:nvPr/>
        </p:nvSpPr>
        <p:spPr>
          <a:xfrm>
            <a:off x="3813466" y="699542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VirtualService</a:t>
            </a:r>
            <a:endParaRPr lang="ko-KR" altLang="en-US" sz="90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8BEF10E-5023-4744-A438-A6E02108242A}"/>
              </a:ext>
            </a:extLst>
          </p:cNvPr>
          <p:cNvCxnSpPr>
            <a:cxnSpLocks/>
            <a:stCxn id="71" idx="0"/>
            <a:endCxn id="80" idx="1"/>
          </p:cNvCxnSpPr>
          <p:nvPr/>
        </p:nvCxnSpPr>
        <p:spPr>
          <a:xfrm rot="5400000" flipH="1" flipV="1">
            <a:off x="2073704" y="534737"/>
            <a:ext cx="1311992" cy="216753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F2D692-DFA3-F043-9FD1-A63F7A2BEF86}"/>
              </a:ext>
            </a:extLst>
          </p:cNvPr>
          <p:cNvCxnSpPr>
            <a:stCxn id="80" idx="2"/>
            <a:endCxn id="79" idx="0"/>
          </p:cNvCxnSpPr>
          <p:nvPr/>
        </p:nvCxnSpPr>
        <p:spPr>
          <a:xfrm>
            <a:off x="4452470" y="1225471"/>
            <a:ext cx="0" cy="175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729BE17-B09B-C84E-87BE-6F5682769182}"/>
              </a:ext>
            </a:extLst>
          </p:cNvPr>
          <p:cNvCxnSpPr>
            <a:cxnSpLocks/>
            <a:stCxn id="79" idx="2"/>
            <a:endCxn id="72" idx="0"/>
          </p:cNvCxnSpPr>
          <p:nvPr/>
        </p:nvCxnSpPr>
        <p:spPr>
          <a:xfrm>
            <a:off x="4452470" y="1926935"/>
            <a:ext cx="1" cy="178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43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29">
            <a:extLst>
              <a:ext uri="{FF2B5EF4-FFF2-40B4-BE49-F238E27FC236}">
                <a16:creationId xmlns:a16="http://schemas.microsoft.com/office/drawing/2014/main" id="{ACD14712-953B-4B41-9FE2-C7701A81A58D}"/>
              </a:ext>
            </a:extLst>
          </p:cNvPr>
          <p:cNvSpPr/>
          <p:nvPr/>
        </p:nvSpPr>
        <p:spPr>
          <a:xfrm>
            <a:off x="827584" y="2182482"/>
            <a:ext cx="1639925" cy="2217672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a </a:t>
            </a:r>
          </a:p>
          <a:p>
            <a:pPr algn="ctr"/>
            <a:r>
              <a:rPr lang="en-US" altLang="ko-KR" sz="900"/>
              <a:t>Worker Node 1</a:t>
            </a:r>
            <a:endParaRPr lang="ko-KR" altLang="en-US" sz="900"/>
          </a:p>
        </p:txBody>
      </p:sp>
      <p:sp>
        <p:nvSpPr>
          <p:cNvPr id="26" name="사각형: 둥근 모서리 29">
            <a:extLst>
              <a:ext uri="{FF2B5EF4-FFF2-40B4-BE49-F238E27FC236}">
                <a16:creationId xmlns:a16="http://schemas.microsoft.com/office/drawing/2014/main" id="{DD7C8ABF-CB2D-3143-983E-92F0F058294C}"/>
              </a:ext>
            </a:extLst>
          </p:cNvPr>
          <p:cNvSpPr/>
          <p:nvPr/>
        </p:nvSpPr>
        <p:spPr>
          <a:xfrm>
            <a:off x="919536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sp>
        <p:nvSpPr>
          <p:cNvPr id="71" name="사각형: 둥근 모서리 29">
            <a:extLst>
              <a:ext uri="{FF2B5EF4-FFF2-40B4-BE49-F238E27FC236}">
                <a16:creationId xmlns:a16="http://schemas.microsoft.com/office/drawing/2014/main" id="{77A98D48-BB79-0C4D-A5C4-BE111D7DBA22}"/>
              </a:ext>
            </a:extLst>
          </p:cNvPr>
          <p:cNvSpPr/>
          <p:nvPr/>
        </p:nvSpPr>
        <p:spPr>
          <a:xfrm>
            <a:off x="919535" y="2274499"/>
            <a:ext cx="1452797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myshell-kr-a</a:t>
            </a:r>
          </a:p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72" name="사각형: 둥근 모서리 29">
            <a:extLst>
              <a:ext uri="{FF2B5EF4-FFF2-40B4-BE49-F238E27FC236}">
                <a16:creationId xmlns:a16="http://schemas.microsoft.com/office/drawing/2014/main" id="{898704CB-2A1E-DF4C-93AD-25D8EEA7D5A1}"/>
              </a:ext>
            </a:extLst>
          </p:cNvPr>
          <p:cNvSpPr/>
          <p:nvPr/>
        </p:nvSpPr>
        <p:spPr>
          <a:xfrm>
            <a:off x="3813467" y="2105299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Service</a:t>
            </a:r>
            <a:endParaRPr lang="ko-KR" altLang="en-US" sz="9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99FFD8-6284-8C4E-A640-4938F840584E}"/>
              </a:ext>
            </a:extLst>
          </p:cNvPr>
          <p:cNvGrpSpPr/>
          <p:nvPr/>
        </p:nvGrpSpPr>
        <p:grpSpPr>
          <a:xfrm>
            <a:off x="1043217" y="3242920"/>
            <a:ext cx="1205434" cy="360040"/>
            <a:chOff x="296560" y="3039802"/>
            <a:chExt cx="1205434" cy="360040"/>
          </a:xfrm>
        </p:grpSpPr>
        <p:sp>
          <p:nvSpPr>
            <p:cNvPr id="37" name="사각형: 둥근 모서리 29">
              <a:extLst>
                <a:ext uri="{FF2B5EF4-FFF2-40B4-BE49-F238E27FC236}">
                  <a16:creationId xmlns:a16="http://schemas.microsoft.com/office/drawing/2014/main" id="{C5F66508-4677-3641-8B2E-5942A93B24D2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38" name="사각형: 둥근 모서리 29">
              <a:extLst>
                <a:ext uri="{FF2B5EF4-FFF2-40B4-BE49-F238E27FC236}">
                  <a16:creationId xmlns:a16="http://schemas.microsoft.com/office/drawing/2014/main" id="{BDB89AF5-15E7-2D41-BD44-24E6AC1E8436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41" name="사각형: 둥근 모서리 29">
            <a:extLst>
              <a:ext uri="{FF2B5EF4-FFF2-40B4-BE49-F238E27FC236}">
                <a16:creationId xmlns:a16="http://schemas.microsoft.com/office/drawing/2014/main" id="{3748AC52-7892-894C-B5FD-CCDE824A9549}"/>
              </a:ext>
            </a:extLst>
          </p:cNvPr>
          <p:cNvSpPr/>
          <p:nvPr/>
        </p:nvSpPr>
        <p:spPr>
          <a:xfrm>
            <a:off x="2699792" y="3032672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b </a:t>
            </a:r>
          </a:p>
          <a:p>
            <a:pPr algn="ctr"/>
            <a:r>
              <a:rPr lang="en-US" altLang="ko-KR" sz="900"/>
              <a:t>Worker Node 2</a:t>
            </a:r>
            <a:endParaRPr lang="ko-KR" altLang="en-US" sz="900"/>
          </a:p>
        </p:txBody>
      </p:sp>
      <p:sp>
        <p:nvSpPr>
          <p:cNvPr id="42" name="사각형: 둥근 모서리 29">
            <a:extLst>
              <a:ext uri="{FF2B5EF4-FFF2-40B4-BE49-F238E27FC236}">
                <a16:creationId xmlns:a16="http://schemas.microsoft.com/office/drawing/2014/main" id="{E1C11396-D32B-334C-98DA-66126C715FF3}"/>
              </a:ext>
            </a:extLst>
          </p:cNvPr>
          <p:cNvSpPr/>
          <p:nvPr/>
        </p:nvSpPr>
        <p:spPr>
          <a:xfrm>
            <a:off x="2791744" y="3135204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E354A4-1FA8-084A-88AB-404EF6D0838F}"/>
              </a:ext>
            </a:extLst>
          </p:cNvPr>
          <p:cNvGrpSpPr/>
          <p:nvPr/>
        </p:nvGrpSpPr>
        <p:grpSpPr>
          <a:xfrm>
            <a:off x="2915425" y="3243215"/>
            <a:ext cx="1205434" cy="360040"/>
            <a:chOff x="296560" y="3039802"/>
            <a:chExt cx="1205434" cy="360040"/>
          </a:xfrm>
        </p:grpSpPr>
        <p:sp>
          <p:nvSpPr>
            <p:cNvPr id="44" name="사각형: 둥근 모서리 29">
              <a:extLst>
                <a:ext uri="{FF2B5EF4-FFF2-40B4-BE49-F238E27FC236}">
                  <a16:creationId xmlns:a16="http://schemas.microsoft.com/office/drawing/2014/main" id="{E2117624-F249-ED4A-AF9B-B1E2DDBF269C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45" name="사각형: 둥근 모서리 29">
              <a:extLst>
                <a:ext uri="{FF2B5EF4-FFF2-40B4-BE49-F238E27FC236}">
                  <a16:creationId xmlns:a16="http://schemas.microsoft.com/office/drawing/2014/main" id="{BCB29C28-200B-EA4F-9DCC-56CB21EDAA9B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46" name="사각형: 둥근 모서리 29">
            <a:extLst>
              <a:ext uri="{FF2B5EF4-FFF2-40B4-BE49-F238E27FC236}">
                <a16:creationId xmlns:a16="http://schemas.microsoft.com/office/drawing/2014/main" id="{642E2DCB-20C6-2548-A871-0035F9DCA874}"/>
              </a:ext>
            </a:extLst>
          </p:cNvPr>
          <p:cNvSpPr/>
          <p:nvPr/>
        </p:nvSpPr>
        <p:spPr>
          <a:xfrm>
            <a:off x="4568612" y="3032377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a </a:t>
            </a:r>
          </a:p>
          <a:p>
            <a:pPr algn="ctr"/>
            <a:r>
              <a:rPr lang="en-US" altLang="ko-KR" sz="900"/>
              <a:t>Worker Node 3</a:t>
            </a:r>
            <a:endParaRPr lang="ko-KR" altLang="en-US" sz="900"/>
          </a:p>
        </p:txBody>
      </p:sp>
      <p:sp>
        <p:nvSpPr>
          <p:cNvPr id="47" name="사각형: 둥근 모서리 29">
            <a:extLst>
              <a:ext uri="{FF2B5EF4-FFF2-40B4-BE49-F238E27FC236}">
                <a16:creationId xmlns:a16="http://schemas.microsoft.com/office/drawing/2014/main" id="{E6E4D2E0-771E-B342-9DBB-02757D8B83E4}"/>
              </a:ext>
            </a:extLst>
          </p:cNvPr>
          <p:cNvSpPr/>
          <p:nvPr/>
        </p:nvSpPr>
        <p:spPr>
          <a:xfrm>
            <a:off x="4660564" y="3134909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helloworld-us-a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B88C70-233E-3942-A59B-C3B13651F0D2}"/>
              </a:ext>
            </a:extLst>
          </p:cNvPr>
          <p:cNvGrpSpPr/>
          <p:nvPr/>
        </p:nvGrpSpPr>
        <p:grpSpPr>
          <a:xfrm>
            <a:off x="4784245" y="3242920"/>
            <a:ext cx="1205434" cy="360040"/>
            <a:chOff x="296560" y="3039802"/>
            <a:chExt cx="1205434" cy="360040"/>
          </a:xfrm>
        </p:grpSpPr>
        <p:sp>
          <p:nvSpPr>
            <p:cNvPr id="49" name="사각형: 둥근 모서리 29">
              <a:extLst>
                <a:ext uri="{FF2B5EF4-FFF2-40B4-BE49-F238E27FC236}">
                  <a16:creationId xmlns:a16="http://schemas.microsoft.com/office/drawing/2014/main" id="{04ACA664-60CB-854A-9301-920EB5FD70A8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0" name="사각형: 둥근 모서리 29">
              <a:extLst>
                <a:ext uri="{FF2B5EF4-FFF2-40B4-BE49-F238E27FC236}">
                  <a16:creationId xmlns:a16="http://schemas.microsoft.com/office/drawing/2014/main" id="{02E7DD06-53BF-7548-908A-F01D75C9A08E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sp>
        <p:nvSpPr>
          <p:cNvPr id="51" name="사각형: 둥근 모서리 29">
            <a:extLst>
              <a:ext uri="{FF2B5EF4-FFF2-40B4-BE49-F238E27FC236}">
                <a16:creationId xmlns:a16="http://schemas.microsoft.com/office/drawing/2014/main" id="{5483AB7D-1D0D-6440-83D6-6DFD74FE0587}"/>
              </a:ext>
            </a:extLst>
          </p:cNvPr>
          <p:cNvSpPr/>
          <p:nvPr/>
        </p:nvSpPr>
        <p:spPr>
          <a:xfrm>
            <a:off x="6437432" y="3026053"/>
            <a:ext cx="1639925" cy="1367777"/>
          </a:xfrm>
          <a:prstGeom prst="roundRect">
            <a:avLst>
              <a:gd name="adj" fmla="val 739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b </a:t>
            </a:r>
          </a:p>
          <a:p>
            <a:pPr algn="ctr"/>
            <a:r>
              <a:rPr lang="en-US" altLang="ko-KR" sz="900"/>
              <a:t>Worker Node 4</a:t>
            </a:r>
            <a:endParaRPr lang="ko-KR" altLang="en-US" sz="900"/>
          </a:p>
        </p:txBody>
      </p:sp>
      <p:sp>
        <p:nvSpPr>
          <p:cNvPr id="52" name="사각형: 둥근 모서리 29">
            <a:extLst>
              <a:ext uri="{FF2B5EF4-FFF2-40B4-BE49-F238E27FC236}">
                <a16:creationId xmlns:a16="http://schemas.microsoft.com/office/drawing/2014/main" id="{AA0210A0-AF36-C149-B7DE-97C34B351542}"/>
              </a:ext>
            </a:extLst>
          </p:cNvPr>
          <p:cNvSpPr/>
          <p:nvPr/>
        </p:nvSpPr>
        <p:spPr>
          <a:xfrm>
            <a:off x="6529384" y="3128585"/>
            <a:ext cx="1452797" cy="864096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helloworld-us-b</a:t>
            </a:r>
            <a:r>
              <a:rPr lang="en-US" altLang="ko-KR" sz="900"/>
              <a:t> </a:t>
            </a:r>
          </a:p>
          <a:p>
            <a:pPr algn="ctr"/>
            <a:r>
              <a:rPr lang="en-US" altLang="ko-KR" sz="900"/>
              <a:t>Deployment</a:t>
            </a:r>
            <a:endParaRPr lang="ko-KR" altLang="en-US" sz="90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3CBB19-FD1D-7B49-8F0B-0B2E2A0AEEE1}"/>
              </a:ext>
            </a:extLst>
          </p:cNvPr>
          <p:cNvGrpSpPr/>
          <p:nvPr/>
        </p:nvGrpSpPr>
        <p:grpSpPr>
          <a:xfrm>
            <a:off x="6653065" y="3236596"/>
            <a:ext cx="1205434" cy="360040"/>
            <a:chOff x="296560" y="3039802"/>
            <a:chExt cx="1205434" cy="360040"/>
          </a:xfrm>
        </p:grpSpPr>
        <p:sp>
          <p:nvSpPr>
            <p:cNvPr id="54" name="사각형: 둥근 모서리 29">
              <a:extLst>
                <a:ext uri="{FF2B5EF4-FFF2-40B4-BE49-F238E27FC236}">
                  <a16:creationId xmlns:a16="http://schemas.microsoft.com/office/drawing/2014/main" id="{372CEF62-6428-0A49-97C2-4C6734F3B862}"/>
                </a:ext>
              </a:extLst>
            </p:cNvPr>
            <p:cNvSpPr/>
            <p:nvPr/>
          </p:nvSpPr>
          <p:spPr>
            <a:xfrm>
              <a:off x="296560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  <p:sp>
          <p:nvSpPr>
            <p:cNvPr id="55" name="사각형: 둥근 모서리 29">
              <a:extLst>
                <a:ext uri="{FF2B5EF4-FFF2-40B4-BE49-F238E27FC236}">
                  <a16:creationId xmlns:a16="http://schemas.microsoft.com/office/drawing/2014/main" id="{7FD6CB8D-70B9-954C-9E3F-FF97615642BA}"/>
                </a:ext>
              </a:extLst>
            </p:cNvPr>
            <p:cNvSpPr/>
            <p:nvPr/>
          </p:nvSpPr>
          <p:spPr>
            <a:xfrm>
              <a:off x="954726" y="3039802"/>
              <a:ext cx="547268" cy="360040"/>
            </a:xfrm>
            <a:prstGeom prst="roundRect">
              <a:avLst>
                <a:gd name="adj" fmla="val 17374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/>
                <a:t>Pod</a:t>
              </a:r>
              <a:endParaRPr lang="ko-KR" altLang="en-US" sz="900"/>
            </a:p>
          </p:txBody>
        </p:sp>
      </p:grp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00A727F-10B2-174F-AA4F-D7BB7AC90648}"/>
              </a:ext>
            </a:extLst>
          </p:cNvPr>
          <p:cNvCxnSpPr>
            <a:cxnSpLocks/>
            <a:stCxn id="72" idx="2"/>
            <a:endCxn id="26" idx="0"/>
          </p:cNvCxnSpPr>
          <p:nvPr/>
        </p:nvCxnSpPr>
        <p:spPr>
          <a:xfrm rot="5400000">
            <a:off x="2797363" y="1479800"/>
            <a:ext cx="503681" cy="280653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사각형: 둥근 모서리 29">
            <a:extLst>
              <a:ext uri="{FF2B5EF4-FFF2-40B4-BE49-F238E27FC236}">
                <a16:creationId xmlns:a16="http://schemas.microsoft.com/office/drawing/2014/main" id="{444A8DB3-4DB9-2048-822C-5CFE4FE154F8}"/>
              </a:ext>
            </a:extLst>
          </p:cNvPr>
          <p:cNvSpPr/>
          <p:nvPr/>
        </p:nvSpPr>
        <p:spPr>
          <a:xfrm>
            <a:off x="3813466" y="1401006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DestinationRule</a:t>
            </a:r>
            <a:endParaRPr lang="ko-KR" altLang="en-US" sz="900"/>
          </a:p>
        </p:txBody>
      </p:sp>
      <p:sp>
        <p:nvSpPr>
          <p:cNvPr id="80" name="사각형: 둥근 모서리 29">
            <a:extLst>
              <a:ext uri="{FF2B5EF4-FFF2-40B4-BE49-F238E27FC236}">
                <a16:creationId xmlns:a16="http://schemas.microsoft.com/office/drawing/2014/main" id="{E6191776-AD2A-C742-8CCC-1CC0F29361E8}"/>
              </a:ext>
            </a:extLst>
          </p:cNvPr>
          <p:cNvSpPr/>
          <p:nvPr/>
        </p:nvSpPr>
        <p:spPr>
          <a:xfrm>
            <a:off x="3813466" y="699542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VirtualService</a:t>
            </a:r>
            <a:endParaRPr lang="ko-KR" altLang="en-US" sz="90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8BEF10E-5023-4744-A438-A6E02108242A}"/>
              </a:ext>
            </a:extLst>
          </p:cNvPr>
          <p:cNvCxnSpPr>
            <a:cxnSpLocks/>
            <a:stCxn id="71" idx="0"/>
            <a:endCxn id="80" idx="1"/>
          </p:cNvCxnSpPr>
          <p:nvPr/>
        </p:nvCxnSpPr>
        <p:spPr>
          <a:xfrm rot="5400000" flipH="1" flipV="1">
            <a:off x="2073704" y="534737"/>
            <a:ext cx="1311992" cy="216753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F2D692-DFA3-F043-9FD1-A63F7A2BEF86}"/>
              </a:ext>
            </a:extLst>
          </p:cNvPr>
          <p:cNvCxnSpPr>
            <a:stCxn id="80" idx="2"/>
            <a:endCxn id="79" idx="0"/>
          </p:cNvCxnSpPr>
          <p:nvPr/>
        </p:nvCxnSpPr>
        <p:spPr>
          <a:xfrm>
            <a:off x="4452470" y="1225471"/>
            <a:ext cx="0" cy="175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729BE17-B09B-C84E-87BE-6F5682769182}"/>
              </a:ext>
            </a:extLst>
          </p:cNvPr>
          <p:cNvCxnSpPr>
            <a:cxnSpLocks/>
            <a:stCxn id="79" idx="2"/>
            <a:endCxn id="72" idx="0"/>
          </p:cNvCxnSpPr>
          <p:nvPr/>
        </p:nvCxnSpPr>
        <p:spPr>
          <a:xfrm>
            <a:off x="4452470" y="1926935"/>
            <a:ext cx="1" cy="178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06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DAF6F-36A8-4218-B6A6-DDEC7E90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AEA3F-4B24-4A62-8C09-1B4372D3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3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모서리 29">
            <a:extLst>
              <a:ext uri="{FF2B5EF4-FFF2-40B4-BE49-F238E27FC236}">
                <a16:creationId xmlns:a16="http://schemas.microsoft.com/office/drawing/2014/main" id="{ACD14712-953B-4B41-9FE2-C7701A81A58D}"/>
              </a:ext>
            </a:extLst>
          </p:cNvPr>
          <p:cNvSpPr/>
          <p:nvPr/>
        </p:nvSpPr>
        <p:spPr>
          <a:xfrm>
            <a:off x="108468" y="1995686"/>
            <a:ext cx="2189067" cy="1625039"/>
          </a:xfrm>
          <a:prstGeom prst="roundRect">
            <a:avLst>
              <a:gd name="adj" fmla="val 889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a </a:t>
            </a:r>
            <a:r>
              <a:rPr lang="en-US" altLang="ko-KR" sz="900"/>
              <a:t>Worker Node 1</a:t>
            </a:r>
            <a:endParaRPr lang="ko-KR" altLang="en-US" sz="900"/>
          </a:p>
        </p:txBody>
      </p:sp>
      <p:sp>
        <p:nvSpPr>
          <p:cNvPr id="26" name="사각형: 둥근 모서리 29">
            <a:extLst>
              <a:ext uri="{FF2B5EF4-FFF2-40B4-BE49-F238E27FC236}">
                <a16:creationId xmlns:a16="http://schemas.microsoft.com/office/drawing/2014/main" id="{DD7C8ABF-CB2D-3143-983E-92F0F058294C}"/>
              </a:ext>
            </a:extLst>
          </p:cNvPr>
          <p:cNvSpPr/>
          <p:nvPr/>
        </p:nvSpPr>
        <p:spPr>
          <a:xfrm>
            <a:off x="198627" y="2608611"/>
            <a:ext cx="2008747" cy="74297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helloworld-kr-a</a:t>
            </a:r>
            <a:r>
              <a:rPr lang="en-US" altLang="ko-KR" sz="900"/>
              <a:t> Deployment</a:t>
            </a:r>
            <a:endParaRPr lang="ko-KR" altLang="en-US" sz="900"/>
          </a:p>
        </p:txBody>
      </p:sp>
      <p:sp>
        <p:nvSpPr>
          <p:cNvPr id="27" name="사각형: 둥근 모서리 29">
            <a:extLst>
              <a:ext uri="{FF2B5EF4-FFF2-40B4-BE49-F238E27FC236}">
                <a16:creationId xmlns:a16="http://schemas.microsoft.com/office/drawing/2014/main" id="{5A3B18EA-035A-9A4B-B9EA-839ED9F83C51}"/>
              </a:ext>
            </a:extLst>
          </p:cNvPr>
          <p:cNvSpPr/>
          <p:nvPr/>
        </p:nvSpPr>
        <p:spPr>
          <a:xfrm>
            <a:off x="929366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39" name="사각형: 둥근 모서리 29">
            <a:extLst>
              <a:ext uri="{FF2B5EF4-FFF2-40B4-BE49-F238E27FC236}">
                <a16:creationId xmlns:a16="http://schemas.microsoft.com/office/drawing/2014/main" id="{152B2FD7-269F-4545-B5FC-B7A81DD16EA8}"/>
              </a:ext>
            </a:extLst>
          </p:cNvPr>
          <p:cNvSpPr/>
          <p:nvPr/>
        </p:nvSpPr>
        <p:spPr>
          <a:xfrm>
            <a:off x="290363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40" name="사각형: 둥근 모서리 29">
            <a:extLst>
              <a:ext uri="{FF2B5EF4-FFF2-40B4-BE49-F238E27FC236}">
                <a16:creationId xmlns:a16="http://schemas.microsoft.com/office/drawing/2014/main" id="{3D95BA5C-BF69-1840-9C86-39A47818FA08}"/>
              </a:ext>
            </a:extLst>
          </p:cNvPr>
          <p:cNvSpPr/>
          <p:nvPr/>
        </p:nvSpPr>
        <p:spPr>
          <a:xfrm>
            <a:off x="1566794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56" name="사각형: 둥근 모서리 29">
            <a:extLst>
              <a:ext uri="{FF2B5EF4-FFF2-40B4-BE49-F238E27FC236}">
                <a16:creationId xmlns:a16="http://schemas.microsoft.com/office/drawing/2014/main" id="{4A221CAB-409F-AC41-AD7D-5A021A256F3D}"/>
              </a:ext>
            </a:extLst>
          </p:cNvPr>
          <p:cNvSpPr/>
          <p:nvPr/>
        </p:nvSpPr>
        <p:spPr>
          <a:xfrm>
            <a:off x="2378791" y="2499742"/>
            <a:ext cx="2189067" cy="1120983"/>
          </a:xfrm>
          <a:prstGeom prst="roundRect">
            <a:avLst>
              <a:gd name="adj" fmla="val 889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kr, zone : b </a:t>
            </a:r>
            <a:r>
              <a:rPr lang="en-US" altLang="ko-KR" sz="900"/>
              <a:t>Worker Node 2</a:t>
            </a:r>
            <a:endParaRPr lang="ko-KR" altLang="en-US" sz="900"/>
          </a:p>
        </p:txBody>
      </p:sp>
      <p:sp>
        <p:nvSpPr>
          <p:cNvPr id="57" name="사각형: 둥근 모서리 29">
            <a:extLst>
              <a:ext uri="{FF2B5EF4-FFF2-40B4-BE49-F238E27FC236}">
                <a16:creationId xmlns:a16="http://schemas.microsoft.com/office/drawing/2014/main" id="{1FA6D55E-65C0-414C-AA46-FB4B0B157E0A}"/>
              </a:ext>
            </a:extLst>
          </p:cNvPr>
          <p:cNvSpPr/>
          <p:nvPr/>
        </p:nvSpPr>
        <p:spPr>
          <a:xfrm>
            <a:off x="2468950" y="2608611"/>
            <a:ext cx="2008747" cy="74297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helloworld-kr-b</a:t>
            </a:r>
            <a:r>
              <a:rPr lang="en-US" altLang="ko-KR" sz="900"/>
              <a:t> Deployment</a:t>
            </a:r>
            <a:endParaRPr lang="ko-KR" altLang="en-US" sz="900"/>
          </a:p>
        </p:txBody>
      </p:sp>
      <p:sp>
        <p:nvSpPr>
          <p:cNvPr id="58" name="사각형: 둥근 모서리 29">
            <a:extLst>
              <a:ext uri="{FF2B5EF4-FFF2-40B4-BE49-F238E27FC236}">
                <a16:creationId xmlns:a16="http://schemas.microsoft.com/office/drawing/2014/main" id="{AA86D1B0-D5D4-3A4C-A2AC-37553576AFDB}"/>
              </a:ext>
            </a:extLst>
          </p:cNvPr>
          <p:cNvSpPr/>
          <p:nvPr/>
        </p:nvSpPr>
        <p:spPr>
          <a:xfrm>
            <a:off x="3199689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59" name="사각형: 둥근 모서리 29">
            <a:extLst>
              <a:ext uri="{FF2B5EF4-FFF2-40B4-BE49-F238E27FC236}">
                <a16:creationId xmlns:a16="http://schemas.microsoft.com/office/drawing/2014/main" id="{4BF036EC-6320-8346-86CD-B9410C8A6E19}"/>
              </a:ext>
            </a:extLst>
          </p:cNvPr>
          <p:cNvSpPr/>
          <p:nvPr/>
        </p:nvSpPr>
        <p:spPr>
          <a:xfrm>
            <a:off x="2560686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0" name="사각형: 둥근 모서리 29">
            <a:extLst>
              <a:ext uri="{FF2B5EF4-FFF2-40B4-BE49-F238E27FC236}">
                <a16:creationId xmlns:a16="http://schemas.microsoft.com/office/drawing/2014/main" id="{A3C3EA20-D46F-6B4D-B484-5FBF64BA3F01}"/>
              </a:ext>
            </a:extLst>
          </p:cNvPr>
          <p:cNvSpPr/>
          <p:nvPr/>
        </p:nvSpPr>
        <p:spPr>
          <a:xfrm>
            <a:off x="3837117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1" name="사각형: 둥근 모서리 29">
            <a:extLst>
              <a:ext uri="{FF2B5EF4-FFF2-40B4-BE49-F238E27FC236}">
                <a16:creationId xmlns:a16="http://schemas.microsoft.com/office/drawing/2014/main" id="{0A2ECE38-BD93-B74F-A5F7-ECDF15F62E46}"/>
              </a:ext>
            </a:extLst>
          </p:cNvPr>
          <p:cNvSpPr/>
          <p:nvPr/>
        </p:nvSpPr>
        <p:spPr>
          <a:xfrm>
            <a:off x="4649114" y="2499742"/>
            <a:ext cx="2189067" cy="1120983"/>
          </a:xfrm>
          <a:prstGeom prst="roundRect">
            <a:avLst>
              <a:gd name="adj" fmla="val 889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a </a:t>
            </a:r>
            <a:r>
              <a:rPr lang="en-US" altLang="ko-KR" sz="900"/>
              <a:t>Worker Node 3</a:t>
            </a:r>
            <a:endParaRPr lang="ko-KR" altLang="en-US" sz="900"/>
          </a:p>
        </p:txBody>
      </p:sp>
      <p:sp>
        <p:nvSpPr>
          <p:cNvPr id="62" name="사각형: 둥근 모서리 29">
            <a:extLst>
              <a:ext uri="{FF2B5EF4-FFF2-40B4-BE49-F238E27FC236}">
                <a16:creationId xmlns:a16="http://schemas.microsoft.com/office/drawing/2014/main" id="{3BC9D4CE-5D12-DC48-9043-F7373229B4D4}"/>
              </a:ext>
            </a:extLst>
          </p:cNvPr>
          <p:cNvSpPr/>
          <p:nvPr/>
        </p:nvSpPr>
        <p:spPr>
          <a:xfrm>
            <a:off x="4739273" y="2608611"/>
            <a:ext cx="2008747" cy="74297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helloworld-us-a</a:t>
            </a:r>
            <a:r>
              <a:rPr lang="en-US" altLang="ko-KR" sz="900"/>
              <a:t> Deployment</a:t>
            </a:r>
            <a:endParaRPr lang="ko-KR" altLang="en-US" sz="900"/>
          </a:p>
        </p:txBody>
      </p:sp>
      <p:sp>
        <p:nvSpPr>
          <p:cNvPr id="63" name="사각형: 둥근 모서리 29">
            <a:extLst>
              <a:ext uri="{FF2B5EF4-FFF2-40B4-BE49-F238E27FC236}">
                <a16:creationId xmlns:a16="http://schemas.microsoft.com/office/drawing/2014/main" id="{D015331B-685D-C34B-BE32-8BF1BB842BE1}"/>
              </a:ext>
            </a:extLst>
          </p:cNvPr>
          <p:cNvSpPr/>
          <p:nvPr/>
        </p:nvSpPr>
        <p:spPr>
          <a:xfrm>
            <a:off x="5470012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4" name="사각형: 둥근 모서리 29">
            <a:extLst>
              <a:ext uri="{FF2B5EF4-FFF2-40B4-BE49-F238E27FC236}">
                <a16:creationId xmlns:a16="http://schemas.microsoft.com/office/drawing/2014/main" id="{0F967C67-4C30-314D-ACBD-6E0B53EB7889}"/>
              </a:ext>
            </a:extLst>
          </p:cNvPr>
          <p:cNvSpPr/>
          <p:nvPr/>
        </p:nvSpPr>
        <p:spPr>
          <a:xfrm>
            <a:off x="4831009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5" name="사각형: 둥근 모서리 29">
            <a:extLst>
              <a:ext uri="{FF2B5EF4-FFF2-40B4-BE49-F238E27FC236}">
                <a16:creationId xmlns:a16="http://schemas.microsoft.com/office/drawing/2014/main" id="{1036DB88-3B2A-C343-93FD-E37E4C5F8F29}"/>
              </a:ext>
            </a:extLst>
          </p:cNvPr>
          <p:cNvSpPr/>
          <p:nvPr/>
        </p:nvSpPr>
        <p:spPr>
          <a:xfrm>
            <a:off x="6107440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6" name="사각형: 둥근 모서리 29">
            <a:extLst>
              <a:ext uri="{FF2B5EF4-FFF2-40B4-BE49-F238E27FC236}">
                <a16:creationId xmlns:a16="http://schemas.microsoft.com/office/drawing/2014/main" id="{733F9388-9EFA-6344-ADE7-16848AA42823}"/>
              </a:ext>
            </a:extLst>
          </p:cNvPr>
          <p:cNvSpPr/>
          <p:nvPr/>
        </p:nvSpPr>
        <p:spPr>
          <a:xfrm>
            <a:off x="6919437" y="2499742"/>
            <a:ext cx="2189067" cy="1120983"/>
          </a:xfrm>
          <a:prstGeom prst="roundRect">
            <a:avLst>
              <a:gd name="adj" fmla="val 889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region : us, zone : a </a:t>
            </a:r>
            <a:r>
              <a:rPr lang="en-US" altLang="ko-KR" sz="900"/>
              <a:t>Worker Node 3</a:t>
            </a:r>
            <a:endParaRPr lang="ko-KR" altLang="en-US" sz="900"/>
          </a:p>
        </p:txBody>
      </p:sp>
      <p:sp>
        <p:nvSpPr>
          <p:cNvPr id="67" name="사각형: 둥근 모서리 29">
            <a:extLst>
              <a:ext uri="{FF2B5EF4-FFF2-40B4-BE49-F238E27FC236}">
                <a16:creationId xmlns:a16="http://schemas.microsoft.com/office/drawing/2014/main" id="{D9B2C655-0801-9E4C-8E2C-50B1606A001F}"/>
              </a:ext>
            </a:extLst>
          </p:cNvPr>
          <p:cNvSpPr/>
          <p:nvPr/>
        </p:nvSpPr>
        <p:spPr>
          <a:xfrm>
            <a:off x="7009596" y="2608611"/>
            <a:ext cx="2008747" cy="74297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helloworld-us-a</a:t>
            </a:r>
            <a:r>
              <a:rPr lang="en-US" altLang="ko-KR" sz="900"/>
              <a:t> Deployment</a:t>
            </a:r>
            <a:endParaRPr lang="ko-KR" altLang="en-US" sz="900"/>
          </a:p>
        </p:txBody>
      </p:sp>
      <p:sp>
        <p:nvSpPr>
          <p:cNvPr id="68" name="사각형: 둥근 모서리 29">
            <a:extLst>
              <a:ext uri="{FF2B5EF4-FFF2-40B4-BE49-F238E27FC236}">
                <a16:creationId xmlns:a16="http://schemas.microsoft.com/office/drawing/2014/main" id="{63597B7B-6E3C-EF40-9B63-1F6C7165B9BD}"/>
              </a:ext>
            </a:extLst>
          </p:cNvPr>
          <p:cNvSpPr/>
          <p:nvPr/>
        </p:nvSpPr>
        <p:spPr>
          <a:xfrm>
            <a:off x="7740335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69" name="사각형: 둥근 모서리 29">
            <a:extLst>
              <a:ext uri="{FF2B5EF4-FFF2-40B4-BE49-F238E27FC236}">
                <a16:creationId xmlns:a16="http://schemas.microsoft.com/office/drawing/2014/main" id="{6E6B131C-A6C8-1149-BE88-4711EB29DE82}"/>
              </a:ext>
            </a:extLst>
          </p:cNvPr>
          <p:cNvSpPr/>
          <p:nvPr/>
        </p:nvSpPr>
        <p:spPr>
          <a:xfrm>
            <a:off x="7101332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70" name="사각형: 둥근 모서리 29">
            <a:extLst>
              <a:ext uri="{FF2B5EF4-FFF2-40B4-BE49-F238E27FC236}">
                <a16:creationId xmlns:a16="http://schemas.microsoft.com/office/drawing/2014/main" id="{CA4CD21A-F636-DD42-B0E4-5244FD332C8C}"/>
              </a:ext>
            </a:extLst>
          </p:cNvPr>
          <p:cNvSpPr/>
          <p:nvPr/>
        </p:nvSpPr>
        <p:spPr>
          <a:xfrm>
            <a:off x="8377763" y="2693051"/>
            <a:ext cx="547268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</a:t>
            </a:r>
            <a:endParaRPr lang="ko-KR" altLang="en-US" sz="900"/>
          </a:p>
        </p:txBody>
      </p:sp>
      <p:sp>
        <p:nvSpPr>
          <p:cNvPr id="71" name="사각형: 둥근 모서리 29">
            <a:extLst>
              <a:ext uri="{FF2B5EF4-FFF2-40B4-BE49-F238E27FC236}">
                <a16:creationId xmlns:a16="http://schemas.microsoft.com/office/drawing/2014/main" id="{77A98D48-BB79-0C4D-A5C4-BE111D7DBA22}"/>
              </a:ext>
            </a:extLst>
          </p:cNvPr>
          <p:cNvSpPr/>
          <p:nvPr/>
        </p:nvSpPr>
        <p:spPr>
          <a:xfrm>
            <a:off x="198627" y="1910613"/>
            <a:ext cx="1224136" cy="360040"/>
          </a:xfrm>
          <a:prstGeom prst="roundRect">
            <a:avLst>
              <a:gd name="adj" fmla="val 1737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myshell-kr-a Pod</a:t>
            </a:r>
            <a:endParaRPr lang="ko-KR" altLang="en-US" sz="900"/>
          </a:p>
        </p:txBody>
      </p:sp>
      <p:sp>
        <p:nvSpPr>
          <p:cNvPr id="72" name="사각형: 둥근 모서리 29">
            <a:extLst>
              <a:ext uri="{FF2B5EF4-FFF2-40B4-BE49-F238E27FC236}">
                <a16:creationId xmlns:a16="http://schemas.microsoft.com/office/drawing/2014/main" id="{898704CB-2A1E-DF4C-93AD-25D8EEA7D5A1}"/>
              </a:ext>
            </a:extLst>
          </p:cNvPr>
          <p:cNvSpPr/>
          <p:nvPr/>
        </p:nvSpPr>
        <p:spPr>
          <a:xfrm>
            <a:off x="3969482" y="1732721"/>
            <a:ext cx="1278007" cy="525929"/>
          </a:xfrm>
          <a:prstGeom prst="roundRect">
            <a:avLst>
              <a:gd name="adj" fmla="val 11707"/>
            </a:avLst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helloworld</a:t>
            </a:r>
            <a:r>
              <a:rPr lang="en-US" altLang="ko-KR" sz="900"/>
              <a:t> Service</a:t>
            </a:r>
            <a:endParaRPr lang="ko-KR" altLang="en-US" sz="90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19D2ACE-B887-AD4D-950D-92E6C10FD86B}"/>
              </a:ext>
            </a:extLst>
          </p:cNvPr>
          <p:cNvCxnSpPr>
            <a:cxnSpLocks/>
          </p:cNvCxnSpPr>
          <p:nvPr/>
        </p:nvCxnSpPr>
        <p:spPr>
          <a:xfrm flipH="1">
            <a:off x="1307334" y="1297688"/>
            <a:ext cx="3431939" cy="5158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A0549765-AC56-BB4E-85C8-69D67A6BDA5B}"/>
              </a:ext>
            </a:extLst>
          </p:cNvPr>
          <p:cNvCxnSpPr>
            <a:cxnSpLocks/>
            <a:stCxn id="72" idx="2"/>
            <a:endCxn id="26" idx="0"/>
          </p:cNvCxnSpPr>
          <p:nvPr/>
        </p:nvCxnSpPr>
        <p:spPr>
          <a:xfrm rot="5400000">
            <a:off x="2730764" y="730888"/>
            <a:ext cx="349961" cy="34054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63D0452D-63F0-B447-BAF1-415A1116037D}"/>
              </a:ext>
            </a:extLst>
          </p:cNvPr>
          <p:cNvCxnSpPr>
            <a:cxnSpLocks/>
            <a:stCxn id="72" idx="2"/>
            <a:endCxn id="57" idx="0"/>
          </p:cNvCxnSpPr>
          <p:nvPr/>
        </p:nvCxnSpPr>
        <p:spPr>
          <a:xfrm rot="5400000">
            <a:off x="3865925" y="1866049"/>
            <a:ext cx="349961" cy="11351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38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42688</TotalTime>
  <Words>192</Words>
  <Application>Microsoft Macintosh PowerPoint</Application>
  <PresentationFormat>On-screen Show (16:9)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5372</cp:revision>
  <dcterms:created xsi:type="dcterms:W3CDTF">2006-10-05T04:04:58Z</dcterms:created>
  <dcterms:modified xsi:type="dcterms:W3CDTF">2025-09-07T12:42:08Z</dcterms:modified>
</cp:coreProperties>
</file>