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6" r:id="rId2"/>
    <p:sldId id="421" r:id="rId3"/>
    <p:sldId id="42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 varScale="1">
        <p:scale>
          <a:sx n="149" d="100"/>
          <a:sy n="149" d="100"/>
        </p:scale>
        <p:origin x="-76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Block Storage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11760" y="987574"/>
            <a:ext cx="4320480" cy="3600400"/>
          </a:xfrm>
          <a:prstGeom prst="roundRect">
            <a:avLst>
              <a:gd name="adj" fmla="val 2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Block Storage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1108313"/>
            <a:ext cx="1241366" cy="936104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Block </a:t>
            </a:r>
          </a:p>
          <a:p>
            <a:pPr algn="ctr"/>
            <a:r>
              <a:rPr lang="en-US" altLang="ko-KR" sz="1600" dirty="0" err="1" smtClean="0"/>
              <a:t>0x01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1317" y="1108313"/>
            <a:ext cx="1241366" cy="936104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Block</a:t>
            </a:r>
          </a:p>
          <a:p>
            <a:pPr algn="ctr"/>
            <a:r>
              <a:rPr lang="en-US" altLang="ko-KR" sz="1600" dirty="0" err="1" smtClean="0"/>
              <a:t>0x02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088" y="1108313"/>
            <a:ext cx="1241366" cy="936104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Block</a:t>
            </a:r>
          </a:p>
          <a:p>
            <a:pPr algn="ctr"/>
            <a:r>
              <a:rPr lang="en-US" altLang="ko-KR" sz="1600" dirty="0" err="1" smtClean="0"/>
              <a:t>0x03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5776" y="2165278"/>
            <a:ext cx="1241366" cy="936104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Block</a:t>
            </a:r>
          </a:p>
          <a:p>
            <a:pPr algn="ctr"/>
            <a:r>
              <a:rPr lang="en-US" altLang="ko-KR" sz="1600" dirty="0" err="1" smtClean="0"/>
              <a:t>0x04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1317" y="2165278"/>
            <a:ext cx="1241366" cy="936104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Block</a:t>
            </a:r>
          </a:p>
          <a:p>
            <a:pPr algn="ctr"/>
            <a:r>
              <a:rPr lang="en-US" altLang="ko-KR" sz="1600" dirty="0" err="1" smtClean="0"/>
              <a:t>0x05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64088" y="2165278"/>
            <a:ext cx="1241366" cy="936104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Block</a:t>
            </a:r>
          </a:p>
          <a:p>
            <a:pPr algn="ctr"/>
            <a:r>
              <a:rPr lang="en-US" altLang="ko-KR" sz="1600" dirty="0" err="1" smtClean="0"/>
              <a:t>0x06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3219822"/>
            <a:ext cx="1241366" cy="936104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Block</a:t>
            </a:r>
          </a:p>
          <a:p>
            <a:pPr algn="ctr"/>
            <a:r>
              <a:rPr lang="en-US" altLang="ko-KR" sz="1600" dirty="0" err="1" smtClean="0"/>
              <a:t>0x07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1317" y="3219822"/>
            <a:ext cx="1241366" cy="936104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Block</a:t>
            </a:r>
          </a:p>
          <a:p>
            <a:pPr algn="ctr"/>
            <a:r>
              <a:rPr lang="en-US" altLang="ko-KR" sz="1600" dirty="0" err="1" smtClean="0"/>
              <a:t>0x08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64088" y="3219822"/>
            <a:ext cx="1241366" cy="936104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Block</a:t>
            </a:r>
          </a:p>
          <a:p>
            <a:pPr algn="ctr"/>
            <a:r>
              <a:rPr lang="en-US" altLang="ko-KR" sz="1600" dirty="0" err="1" smtClean="0"/>
              <a:t>0x09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Object Storage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3608" y="1923678"/>
            <a:ext cx="7056784" cy="1728192"/>
          </a:xfrm>
          <a:prstGeom prst="roundRect">
            <a:avLst>
              <a:gd name="adj" fmla="val 2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Object Storage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1317" y="2067695"/>
            <a:ext cx="1241366" cy="1152128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Object</a:t>
            </a:r>
          </a:p>
          <a:p>
            <a:pPr algn="ctr"/>
            <a:r>
              <a:rPr lang="en-US" altLang="ko-KR" sz="1600" dirty="0" smtClean="0"/>
              <a:t>ID : 5813</a:t>
            </a:r>
          </a:p>
          <a:p>
            <a:pPr algn="ctr"/>
            <a:r>
              <a:rPr lang="en-US" altLang="ko-KR" sz="1600" dirty="0" smtClean="0"/>
              <a:t>Meta : ~</a:t>
            </a:r>
          </a:p>
          <a:p>
            <a:pPr algn="ctr"/>
            <a:r>
              <a:rPr lang="en-US" altLang="ko-KR" sz="1600" dirty="0" smtClean="0"/>
              <a:t>Data : ~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62170" y="2067695"/>
            <a:ext cx="1241366" cy="1152128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Object</a:t>
            </a:r>
          </a:p>
          <a:p>
            <a:pPr algn="ctr"/>
            <a:r>
              <a:rPr lang="en-US" altLang="ko-KR" sz="1600" dirty="0" smtClean="0"/>
              <a:t>ID : </a:t>
            </a:r>
            <a:r>
              <a:rPr lang="en-US" altLang="ko-KR" sz="1600" dirty="0" err="1" smtClean="0"/>
              <a:t>ca62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Meta : ~</a:t>
            </a:r>
          </a:p>
          <a:p>
            <a:pPr algn="ctr"/>
            <a:r>
              <a:rPr lang="en-US" altLang="ko-KR" sz="1600" dirty="0" smtClean="0"/>
              <a:t>Data : ~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87624" y="2067695"/>
            <a:ext cx="1241366" cy="1152128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Object</a:t>
            </a:r>
          </a:p>
          <a:p>
            <a:pPr algn="ctr"/>
            <a:r>
              <a:rPr lang="en-US" altLang="ko-KR" sz="1600" dirty="0" smtClean="0"/>
              <a:t>ID : </a:t>
            </a:r>
            <a:r>
              <a:rPr lang="en-US" altLang="ko-KR" sz="1600" dirty="0" err="1" smtClean="0"/>
              <a:t>51ab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Meta : ~</a:t>
            </a:r>
          </a:p>
          <a:p>
            <a:pPr algn="ctr"/>
            <a:r>
              <a:rPr lang="en-US" altLang="ko-KR" sz="1600" dirty="0" smtClean="0"/>
              <a:t>Data : ~</a:t>
            </a:r>
            <a:endParaRPr lang="ko-KR" altLang="en-US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38903" y="2067695"/>
            <a:ext cx="1241366" cy="1152128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Object</a:t>
            </a:r>
          </a:p>
          <a:p>
            <a:pPr algn="ctr"/>
            <a:r>
              <a:rPr lang="en-US" altLang="ko-KR" sz="1600" dirty="0" smtClean="0"/>
              <a:t>ID : </a:t>
            </a:r>
            <a:r>
              <a:rPr lang="en-US" altLang="ko-KR" sz="1600" dirty="0" err="1" smtClean="0"/>
              <a:t>387a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Meta : ~</a:t>
            </a:r>
          </a:p>
          <a:p>
            <a:pPr algn="ctr"/>
            <a:r>
              <a:rPr lang="en-US" altLang="ko-KR" sz="1600" dirty="0" smtClean="0"/>
              <a:t>Data : ~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32240" y="2067695"/>
            <a:ext cx="1241366" cy="1152128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Object</a:t>
            </a:r>
          </a:p>
          <a:p>
            <a:pPr algn="ctr"/>
            <a:r>
              <a:rPr lang="en-US" altLang="ko-KR" sz="1600" dirty="0" smtClean="0"/>
              <a:t>ID : </a:t>
            </a:r>
            <a:r>
              <a:rPr lang="en-US" altLang="ko-KR" sz="1600" dirty="0" err="1" smtClean="0"/>
              <a:t>f264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Meta : ~</a:t>
            </a:r>
          </a:p>
          <a:p>
            <a:pPr algn="ctr"/>
            <a:r>
              <a:rPr lang="en-US" altLang="ko-KR" sz="1600" dirty="0" smtClean="0"/>
              <a:t>Data : ~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9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File</a:t>
            </a:r>
            <a:r>
              <a:rPr lang="en-US" altLang="ko-KR" dirty="0" smtClean="0"/>
              <a:t> Storage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40282" y="987574"/>
            <a:ext cx="5233636" cy="3384376"/>
          </a:xfrm>
          <a:prstGeom prst="roundRect">
            <a:avLst>
              <a:gd name="adj" fmla="val 2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File Storage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78399" y="1108313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11942" y="1746448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/bin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67744" y="1741225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/home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78399" y="1746448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/lib</a:t>
            </a:r>
            <a:endParaRPr lang="ko-KR" altLang="en-US" sz="16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4791" y="2270426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</a:t>
            </a:r>
            <a:r>
              <a:rPr lang="en-US" altLang="ko-KR" sz="1600" dirty="0" err="1" smtClean="0"/>
              <a:t>um.txt</a:t>
            </a:r>
            <a:endParaRPr lang="ko-KR" altLang="en-US" sz="16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74791" y="2725661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key.txt</a:t>
            </a:r>
            <a:endParaRPr lang="ko-KR" altLang="en-US" sz="16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74791" y="3183253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ssup2</a:t>
            </a:r>
            <a:endParaRPr lang="ko-KR" altLang="en-US" sz="1600" dirty="0"/>
          </a:p>
        </p:txBody>
      </p:sp>
      <p:cxnSp>
        <p:nvCxnSpPr>
          <p:cNvPr id="35" name="직선 연결선 34"/>
          <p:cNvCxnSpPr>
            <a:endCxn id="33" idx="1"/>
          </p:cNvCxnSpPr>
          <p:nvPr/>
        </p:nvCxnSpPr>
        <p:spPr>
          <a:xfrm>
            <a:off x="2407827" y="3374912"/>
            <a:ext cx="16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407827" y="2456196"/>
            <a:ext cx="16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407827" y="2917319"/>
            <a:ext cx="16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03386" y="2126410"/>
            <a:ext cx="0" cy="1248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18807" y="3566570"/>
            <a:ext cx="0" cy="2769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885771" y="3651870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rock.mp3</a:t>
            </a:r>
            <a:endParaRPr lang="ko-KR" altLang="en-US" sz="16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718807" y="3843528"/>
            <a:ext cx="16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903132" y="1616053"/>
            <a:ext cx="3329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139952" y="2126410"/>
            <a:ext cx="0" cy="335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805018" y="2126410"/>
            <a:ext cx="0" cy="790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994930" y="2270426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ls</a:t>
            </a:r>
            <a:endParaRPr lang="ko-KR" altLang="en-US" sz="1600" dirty="0"/>
          </a:p>
        </p:txBody>
      </p:sp>
      <p:cxnSp>
        <p:nvCxnSpPr>
          <p:cNvPr id="61" name="직선 연결선 60"/>
          <p:cNvCxnSpPr>
            <a:endCxn id="60" idx="1"/>
          </p:cNvCxnSpPr>
          <p:nvPr/>
        </p:nvCxnSpPr>
        <p:spPr>
          <a:xfrm>
            <a:off x="5805018" y="2456196"/>
            <a:ext cx="189912" cy="58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5994930" y="2719771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vim</a:t>
            </a:r>
            <a:endParaRPr lang="ko-KR" altLang="en-US" sz="1600" dirty="0"/>
          </a:p>
        </p:txBody>
      </p:sp>
      <p:cxnSp>
        <p:nvCxnSpPr>
          <p:cNvPr id="63" name="직선 연결선 62"/>
          <p:cNvCxnSpPr>
            <a:endCxn id="62" idx="1"/>
          </p:cNvCxnSpPr>
          <p:nvPr/>
        </p:nvCxnSpPr>
        <p:spPr>
          <a:xfrm>
            <a:off x="5805018" y="2911430"/>
            <a:ext cx="189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4306916" y="2270426"/>
            <a:ext cx="1241366" cy="383317"/>
          </a:xfrm>
          <a:prstGeom prst="roundRect">
            <a:avLst>
              <a:gd name="adj" fmla="val 3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glibc</a:t>
            </a:r>
            <a:endParaRPr lang="ko-KR" altLang="en-US" sz="16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4139952" y="2456196"/>
            <a:ext cx="16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232625" y="1616053"/>
            <a:ext cx="0" cy="130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903132" y="1616053"/>
            <a:ext cx="0" cy="130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16" idx="2"/>
            <a:endCxn id="19" idx="0"/>
          </p:cNvCxnSpPr>
          <p:nvPr/>
        </p:nvCxnSpPr>
        <p:spPr>
          <a:xfrm>
            <a:off x="4599082" y="1491630"/>
            <a:ext cx="0" cy="25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43966</TotalTime>
  <Words>113</Words>
  <Application>Microsoft Office PowerPoint</Application>
  <PresentationFormat>화면 슬라이드 쇼(16:9)</PresentationFormat>
  <Paragraphs>61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Block Storage</vt:lpstr>
      <vt:lpstr>Object Storage</vt:lpstr>
      <vt:lpstr>File Storage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5632</cp:revision>
  <dcterms:created xsi:type="dcterms:W3CDTF">2006-10-05T04:04:58Z</dcterms:created>
  <dcterms:modified xsi:type="dcterms:W3CDTF">2018-01-24T08:49:47Z</dcterms:modified>
</cp:coreProperties>
</file>