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60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0" autoAdjust="0"/>
    <p:restoredTop sz="84240" autoAdjust="0"/>
  </p:normalViewPr>
  <p:slideViewPr>
    <p:cSldViewPr>
      <p:cViewPr>
        <p:scale>
          <a:sx n="187" d="100"/>
          <a:sy n="187" d="100"/>
        </p:scale>
        <p:origin x="784" y="11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5DED8B-4506-FD4C-A047-B83B3F695C85}"/>
              </a:ext>
            </a:extLst>
          </p:cNvPr>
          <p:cNvSpPr txBox="1">
            <a:spLocks/>
          </p:cNvSpPr>
          <p:nvPr/>
        </p:nvSpPr>
        <p:spPr>
          <a:xfrm>
            <a:off x="457200" y="-20538"/>
            <a:ext cx="8229600" cy="857250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HMAC</a:t>
            </a:r>
            <a:endParaRPr lang="ko-KR" alt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257C853-9F96-5E4C-955D-5B22C6FFC1CD}"/>
              </a:ext>
            </a:extLst>
          </p:cNvPr>
          <p:cNvSpPr/>
          <p:nvPr/>
        </p:nvSpPr>
        <p:spPr>
          <a:xfrm>
            <a:off x="1079942" y="1023578"/>
            <a:ext cx="2566958" cy="3096344"/>
          </a:xfrm>
          <a:prstGeom prst="roundRect">
            <a:avLst>
              <a:gd name="adj" fmla="val 599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KR" sz="1400" b="1"/>
              <a:t>Sender</a:t>
            </a:r>
            <a:endParaRPr lang="en-KR" sz="1600" b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162FA62-3825-5047-BA1C-C44527DA4471}"/>
              </a:ext>
            </a:extLst>
          </p:cNvPr>
          <p:cNvSpPr/>
          <p:nvPr/>
        </p:nvSpPr>
        <p:spPr>
          <a:xfrm>
            <a:off x="1719194" y="1166995"/>
            <a:ext cx="1234480" cy="360040"/>
          </a:xfrm>
          <a:prstGeom prst="roundRect">
            <a:avLst>
              <a:gd name="adj" fmla="val 18446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Message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CC743E0-A41C-034E-82D9-5F9BF4F4482F}"/>
              </a:ext>
            </a:extLst>
          </p:cNvPr>
          <p:cNvSpPr/>
          <p:nvPr/>
        </p:nvSpPr>
        <p:spPr>
          <a:xfrm>
            <a:off x="2428399" y="1862877"/>
            <a:ext cx="1080120" cy="484466"/>
          </a:xfrm>
          <a:prstGeom prst="roundRect">
            <a:avLst>
              <a:gd name="adj" fmla="val 17375"/>
            </a:avLst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MAC</a:t>
            </a:r>
          </a:p>
          <a:p>
            <a:pPr algn="ctr"/>
            <a:r>
              <a:rPr lang="en-KR" sz="1200"/>
              <a:t>Algorithm</a:t>
            </a:r>
            <a:endParaRPr lang="en-KR" sz="14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07A027-5D72-CB4F-8842-01C4083993D3}"/>
              </a:ext>
            </a:extLst>
          </p:cNvPr>
          <p:cNvSpPr/>
          <p:nvPr/>
        </p:nvSpPr>
        <p:spPr>
          <a:xfrm>
            <a:off x="1213614" y="1927950"/>
            <a:ext cx="1008112" cy="355768"/>
          </a:xfrm>
          <a:prstGeom prst="roundRect">
            <a:avLst>
              <a:gd name="adj" fmla="val 18446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Secret Key</a:t>
            </a:r>
            <a:endParaRPr lang="en-KR" sz="14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48A5D6-ABE9-E648-B390-7FCE1C8E663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336434" y="1527035"/>
            <a:ext cx="632025" cy="3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D2F18D-82B6-A04A-8C50-379686C9C0BF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221726" y="2105110"/>
            <a:ext cx="206673" cy="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436D05B-D570-B940-B6D5-C9CE53373339}"/>
              </a:ext>
            </a:extLst>
          </p:cNvPr>
          <p:cNvSpPr/>
          <p:nvPr/>
        </p:nvSpPr>
        <p:spPr>
          <a:xfrm>
            <a:off x="2588394" y="2677626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941EF2-720B-CD4F-B54C-F7C61A53BC15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2968459" y="2347343"/>
            <a:ext cx="0" cy="3302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DF67385-3435-284D-B7A6-DF9793FE8760}"/>
              </a:ext>
            </a:extLst>
          </p:cNvPr>
          <p:cNvSpPr/>
          <p:nvPr/>
        </p:nvSpPr>
        <p:spPr>
          <a:xfrm>
            <a:off x="3960262" y="1671650"/>
            <a:ext cx="1234480" cy="360040"/>
          </a:xfrm>
          <a:prstGeom prst="roundRect">
            <a:avLst>
              <a:gd name="adj" fmla="val 18446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Message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CC686DA-989E-364A-9863-8D373B1EEE6C}"/>
              </a:ext>
            </a:extLst>
          </p:cNvPr>
          <p:cNvSpPr/>
          <p:nvPr/>
        </p:nvSpPr>
        <p:spPr>
          <a:xfrm>
            <a:off x="4197437" y="2103698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2E6145-236C-084A-A7B1-BB2DB31C6171}"/>
              </a:ext>
            </a:extLst>
          </p:cNvPr>
          <p:cNvCxnSpPr>
            <a:cxnSpLocks/>
            <a:stCxn id="5" idx="3"/>
            <a:endCxn id="21" idx="1"/>
          </p:cNvCxnSpPr>
          <p:nvPr/>
        </p:nvCxnSpPr>
        <p:spPr>
          <a:xfrm>
            <a:off x="2953674" y="1347015"/>
            <a:ext cx="1006588" cy="50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13B67DD-A079-2042-B155-FB9EC362F17C}"/>
              </a:ext>
            </a:extLst>
          </p:cNvPr>
          <p:cNvCxnSpPr>
            <a:cxnSpLocks/>
            <a:stCxn id="15" idx="3"/>
            <a:endCxn id="23" idx="1"/>
          </p:cNvCxnSpPr>
          <p:nvPr/>
        </p:nvCxnSpPr>
        <p:spPr>
          <a:xfrm flipV="1">
            <a:off x="3348524" y="2283718"/>
            <a:ext cx="848913" cy="57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A2A3025-585F-E64D-8D6B-C62C0C7B1E3C}"/>
              </a:ext>
            </a:extLst>
          </p:cNvPr>
          <p:cNvSpPr/>
          <p:nvPr/>
        </p:nvSpPr>
        <p:spPr>
          <a:xfrm>
            <a:off x="5508104" y="1023578"/>
            <a:ext cx="2566958" cy="3096344"/>
          </a:xfrm>
          <a:prstGeom prst="roundRect">
            <a:avLst>
              <a:gd name="adj" fmla="val 5996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KR" sz="1400" b="1"/>
              <a:t>Receiver</a:t>
            </a:r>
            <a:endParaRPr lang="en-KR" sz="1600" b="1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C9CA877E-8A35-2748-9994-09951FA48C1D}"/>
              </a:ext>
            </a:extLst>
          </p:cNvPr>
          <p:cNvSpPr/>
          <p:nvPr/>
        </p:nvSpPr>
        <p:spPr>
          <a:xfrm>
            <a:off x="6147356" y="1166995"/>
            <a:ext cx="1234480" cy="360040"/>
          </a:xfrm>
          <a:prstGeom prst="roundRect">
            <a:avLst>
              <a:gd name="adj" fmla="val 18446"/>
            </a:avLst>
          </a:prstGeom>
          <a:solidFill>
            <a:schemeClr val="accent5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Message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7983AE2-EAA8-894B-BC0D-7DBF289BBAFC}"/>
              </a:ext>
            </a:extLst>
          </p:cNvPr>
          <p:cNvSpPr/>
          <p:nvPr/>
        </p:nvSpPr>
        <p:spPr>
          <a:xfrm>
            <a:off x="6856561" y="1862877"/>
            <a:ext cx="1080120" cy="484466"/>
          </a:xfrm>
          <a:prstGeom prst="roundRect">
            <a:avLst>
              <a:gd name="adj" fmla="val 17375"/>
            </a:avLst>
          </a:prstGeom>
          <a:solidFill>
            <a:schemeClr val="accent3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MAC</a:t>
            </a:r>
          </a:p>
          <a:p>
            <a:pPr algn="ctr"/>
            <a:r>
              <a:rPr lang="en-KR" sz="1200"/>
              <a:t>Algorithm</a:t>
            </a:r>
            <a:endParaRPr lang="en-KR" sz="140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E428D99-6AD8-354C-A2AE-307923E36507}"/>
              </a:ext>
            </a:extLst>
          </p:cNvPr>
          <p:cNvSpPr/>
          <p:nvPr/>
        </p:nvSpPr>
        <p:spPr>
          <a:xfrm>
            <a:off x="5641776" y="1927950"/>
            <a:ext cx="1008112" cy="355768"/>
          </a:xfrm>
          <a:prstGeom prst="roundRect">
            <a:avLst>
              <a:gd name="adj" fmla="val 18446"/>
            </a:avLst>
          </a:prstGeom>
          <a:solidFill>
            <a:schemeClr val="accent4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/>
              <a:t>Secret Key</a:t>
            </a:r>
            <a:endParaRPr lang="en-KR" sz="140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7A0A4AA-F450-C444-B478-9053FC233B6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6764596" y="1527035"/>
            <a:ext cx="632025" cy="335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93DE8F-340D-0A47-82B5-6E546666C84B}"/>
              </a:ext>
            </a:extLst>
          </p:cNvPr>
          <p:cNvCxnSpPr>
            <a:cxnSpLocks/>
            <a:stCxn id="37" idx="3"/>
            <a:endCxn id="36" idx="1"/>
          </p:cNvCxnSpPr>
          <p:nvPr/>
        </p:nvCxnSpPr>
        <p:spPr>
          <a:xfrm flipV="1">
            <a:off x="6649888" y="2105110"/>
            <a:ext cx="206673" cy="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EE4A8D5-58A5-AF4B-A48F-4C658C038728}"/>
              </a:ext>
            </a:extLst>
          </p:cNvPr>
          <p:cNvSpPr/>
          <p:nvPr/>
        </p:nvSpPr>
        <p:spPr>
          <a:xfrm>
            <a:off x="7016556" y="2679751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2">
              <a:lumMod val="40000"/>
              <a:lumOff val="6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CCDD3D9-286C-E34C-BD0E-4360339DFCBE}"/>
              </a:ext>
            </a:extLst>
          </p:cNvPr>
          <p:cNvCxnSpPr>
            <a:cxnSpLocks/>
            <a:stCxn id="36" idx="2"/>
            <a:endCxn id="40" idx="0"/>
          </p:cNvCxnSpPr>
          <p:nvPr/>
        </p:nvCxnSpPr>
        <p:spPr>
          <a:xfrm>
            <a:off x="7396621" y="2347343"/>
            <a:ext cx="0" cy="332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5555AA-7166-DB4F-8C22-ADE4F10C3BD6}"/>
              </a:ext>
            </a:extLst>
          </p:cNvPr>
          <p:cNvCxnSpPr>
            <a:cxnSpLocks/>
            <a:stCxn id="21" idx="3"/>
            <a:endCxn id="35" idx="1"/>
          </p:cNvCxnSpPr>
          <p:nvPr/>
        </p:nvCxnSpPr>
        <p:spPr>
          <a:xfrm flipV="1">
            <a:off x="5194742" y="1347015"/>
            <a:ext cx="952614" cy="504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C29F3DC4-2E6B-0640-A1C5-518A48896B48}"/>
              </a:ext>
            </a:extLst>
          </p:cNvPr>
          <p:cNvSpPr/>
          <p:nvPr/>
        </p:nvSpPr>
        <p:spPr>
          <a:xfrm>
            <a:off x="5768163" y="2683921"/>
            <a:ext cx="760130" cy="360040"/>
          </a:xfrm>
          <a:prstGeom prst="roundRect">
            <a:avLst>
              <a:gd name="adj" fmla="val 18446"/>
            </a:avLst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MAC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80420B5-5C32-D44A-939A-4795042B001A}"/>
              </a:ext>
            </a:extLst>
          </p:cNvPr>
          <p:cNvCxnSpPr>
            <a:cxnSpLocks/>
            <a:stCxn id="23" idx="3"/>
            <a:endCxn id="46" idx="1"/>
          </p:cNvCxnSpPr>
          <p:nvPr/>
        </p:nvCxnSpPr>
        <p:spPr>
          <a:xfrm>
            <a:off x="4957567" y="2283718"/>
            <a:ext cx="810596" cy="5802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9D41384-654A-E343-99E0-A3ECFAC7DC25}"/>
              </a:ext>
            </a:extLst>
          </p:cNvPr>
          <p:cNvCxnSpPr>
            <a:cxnSpLocks/>
            <a:stCxn id="46" idx="2"/>
            <a:endCxn id="74" idx="0"/>
          </p:cNvCxnSpPr>
          <p:nvPr/>
        </p:nvCxnSpPr>
        <p:spPr>
          <a:xfrm>
            <a:off x="6148228" y="3043961"/>
            <a:ext cx="643355" cy="279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F70052-D175-9941-9EDE-23C59525B734}"/>
              </a:ext>
            </a:extLst>
          </p:cNvPr>
          <p:cNvCxnSpPr>
            <a:cxnSpLocks/>
            <a:stCxn id="40" idx="2"/>
            <a:endCxn id="74" idx="0"/>
          </p:cNvCxnSpPr>
          <p:nvPr/>
        </p:nvCxnSpPr>
        <p:spPr>
          <a:xfrm flipH="1">
            <a:off x="6791583" y="3039791"/>
            <a:ext cx="605038" cy="2837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1B598119-2254-0845-A58A-81A58A6477BF}"/>
              </a:ext>
            </a:extLst>
          </p:cNvPr>
          <p:cNvSpPr/>
          <p:nvPr/>
        </p:nvSpPr>
        <p:spPr>
          <a:xfrm>
            <a:off x="6230869" y="3323562"/>
            <a:ext cx="1121428" cy="468704"/>
          </a:xfrm>
          <a:prstGeom prst="roundRect">
            <a:avLst>
              <a:gd name="adj" fmla="val 18446"/>
            </a:avLst>
          </a:prstGeom>
          <a:solidFill>
            <a:schemeClr val="bg2">
              <a:lumMod val="90000"/>
            </a:schemeClr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MAC</a:t>
            </a:r>
          </a:p>
          <a:p>
            <a:pPr algn="ctr"/>
            <a:r>
              <a:rPr lang="en-US" sz="1200">
                <a:solidFill>
                  <a:schemeClr val="tx1"/>
                </a:solidFill>
              </a:rPr>
              <a:t>Comparator</a:t>
            </a:r>
            <a:endParaRPr lang="en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9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31898</TotalTime>
  <Words>20</Words>
  <Application>Microsoft Macintosh PowerPoint</Application>
  <PresentationFormat>On-screen Show (16:9)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4686</cp:revision>
  <dcterms:created xsi:type="dcterms:W3CDTF">2006-10-05T04:04:58Z</dcterms:created>
  <dcterms:modified xsi:type="dcterms:W3CDTF">2024-12-06T00:27:15Z</dcterms:modified>
</cp:coreProperties>
</file>