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0" r:id="rId2"/>
    <p:sldId id="369" r:id="rId3"/>
    <p:sldId id="362" r:id="rId4"/>
    <p:sldId id="371" r:id="rId5"/>
    <p:sldId id="368" r:id="rId6"/>
    <p:sldId id="367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 autoAdjust="0"/>
    <p:restoredTop sz="81275" autoAdjust="0"/>
  </p:normalViewPr>
  <p:slideViewPr>
    <p:cSldViewPr>
      <p:cViewPr>
        <p:scale>
          <a:sx n="225" d="100"/>
          <a:sy n="225" d="100"/>
        </p:scale>
        <p:origin x="896" y="13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24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6">
            <a:extLst>
              <a:ext uri="{FF2B5EF4-FFF2-40B4-BE49-F238E27FC236}">
                <a16:creationId xmlns:a16="http://schemas.microsoft.com/office/drawing/2014/main" id="{E2A8A808-057F-9942-B9BC-8CBC004533FE}"/>
              </a:ext>
            </a:extLst>
          </p:cNvPr>
          <p:cNvSpPr/>
          <p:nvPr/>
        </p:nvSpPr>
        <p:spPr>
          <a:xfrm>
            <a:off x="7260373" y="2051799"/>
            <a:ext cx="1368152" cy="78866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Operator</a:t>
            </a:r>
          </a:p>
          <a:p>
            <a:pPr algn="ctr"/>
            <a:r>
              <a:rPr lang="en-US" altLang="ko-KR" sz="1000" b="1"/>
              <a:t>Pod</a:t>
            </a:r>
          </a:p>
          <a:p>
            <a:pPr algn="ctr"/>
            <a:r>
              <a:rPr lang="en-US" altLang="ko-KR" sz="1000"/>
              <a:t>(Ops Node Group)</a:t>
            </a:r>
            <a:endParaRPr lang="ko-KR" altLang="en-US" sz="1000"/>
          </a:p>
        </p:txBody>
      </p:sp>
      <p:sp>
        <p:nvSpPr>
          <p:cNvPr id="38" name="사각형: 둥근 모서리 6">
            <a:extLst>
              <a:ext uri="{FF2B5EF4-FFF2-40B4-BE49-F238E27FC236}">
                <a16:creationId xmlns:a16="http://schemas.microsoft.com/office/drawing/2014/main" id="{E2FE0F29-DCBB-234B-A0A9-497A07C2791B}"/>
              </a:ext>
            </a:extLst>
          </p:cNvPr>
          <p:cNvSpPr/>
          <p:nvPr/>
        </p:nvSpPr>
        <p:spPr>
          <a:xfrm>
            <a:off x="1957163" y="3189210"/>
            <a:ext cx="1297692" cy="56212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FlinkDeployment</a:t>
            </a:r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7C8DFDAC-F574-874D-883D-63B115D5CD3C}"/>
              </a:ext>
            </a:extLst>
          </p:cNvPr>
          <p:cNvSpPr/>
          <p:nvPr/>
        </p:nvSpPr>
        <p:spPr>
          <a:xfrm>
            <a:off x="3830145" y="3756726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00248746-D06A-F74A-8C12-41C451D126EE}"/>
              </a:ext>
            </a:extLst>
          </p:cNvPr>
          <p:cNvSpPr/>
          <p:nvPr/>
        </p:nvSpPr>
        <p:spPr>
          <a:xfrm>
            <a:off x="5450325" y="3396553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B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1DC26FEC-E20B-BB4F-BC4E-255CF6C59C36}"/>
              </a:ext>
            </a:extLst>
          </p:cNvPr>
          <p:cNvSpPr/>
          <p:nvPr/>
        </p:nvSpPr>
        <p:spPr>
          <a:xfrm>
            <a:off x="5450325" y="2607887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A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1" name="사각형: 둥근 모서리 6">
            <a:extLst>
              <a:ext uri="{FF2B5EF4-FFF2-40B4-BE49-F238E27FC236}">
                <a16:creationId xmlns:a16="http://schemas.microsoft.com/office/drawing/2014/main" id="{6B17914B-11FF-0B49-B155-D3717A91BA9C}"/>
              </a:ext>
            </a:extLst>
          </p:cNvPr>
          <p:cNvSpPr/>
          <p:nvPr/>
        </p:nvSpPr>
        <p:spPr>
          <a:xfrm>
            <a:off x="3722133" y="2498164"/>
            <a:ext cx="3137272" cy="1944216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/>
              <a:t>Flink Cluster</a:t>
            </a:r>
            <a:endParaRPr lang="ko-KR" altLang="en-US" sz="10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2E8AFF-4626-2B48-A390-8AEDA105F734}"/>
              </a:ext>
            </a:extLst>
          </p:cNvPr>
          <p:cNvSpPr/>
          <p:nvPr/>
        </p:nvSpPr>
        <p:spPr>
          <a:xfrm flipH="1" flipV="1">
            <a:off x="6098397" y="4051368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8E8614-A057-7148-BE5C-858AB7966889}"/>
              </a:ext>
            </a:extLst>
          </p:cNvPr>
          <p:cNvSpPr/>
          <p:nvPr/>
        </p:nvSpPr>
        <p:spPr>
          <a:xfrm flipH="1" flipV="1">
            <a:off x="6098397" y="4176962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1BAD1B-CED4-5A46-9609-899F8B0947AD}"/>
              </a:ext>
            </a:extLst>
          </p:cNvPr>
          <p:cNvSpPr/>
          <p:nvPr/>
        </p:nvSpPr>
        <p:spPr>
          <a:xfrm flipH="1" flipV="1">
            <a:off x="6098397" y="4299437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6A3043C8-96F2-B149-BDD9-70FCEBDDC97D}"/>
              </a:ext>
            </a:extLst>
          </p:cNvPr>
          <p:cNvSpPr/>
          <p:nvPr/>
        </p:nvSpPr>
        <p:spPr>
          <a:xfrm>
            <a:off x="3830145" y="2894208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sp>
        <p:nvSpPr>
          <p:cNvPr id="95" name="사각형: 둥근 모서리 6">
            <a:extLst>
              <a:ext uri="{FF2B5EF4-FFF2-40B4-BE49-F238E27FC236}">
                <a16:creationId xmlns:a16="http://schemas.microsoft.com/office/drawing/2014/main" id="{E68558E9-C12C-2B40-9CAF-938AB62D3E83}"/>
              </a:ext>
            </a:extLst>
          </p:cNvPr>
          <p:cNvSpPr/>
          <p:nvPr/>
        </p:nvSpPr>
        <p:spPr>
          <a:xfrm>
            <a:off x="1957163" y="2124412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Ingress Nginx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9A86344E-A57E-CD4A-BF69-549F4299F250}"/>
              </a:ext>
            </a:extLst>
          </p:cNvPr>
          <p:cNvSpPr/>
          <p:nvPr/>
        </p:nvSpPr>
        <p:spPr>
          <a:xfrm>
            <a:off x="5429093" y="1817630"/>
            <a:ext cx="1318924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Checkpoints</a:t>
            </a:r>
          </a:p>
          <a:p>
            <a:pPr algn="ctr"/>
            <a:r>
              <a:rPr lang="en-US" altLang="ko-KR" sz="1000"/>
              <a:t>(Amazon S3)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21C055-C3D6-E847-986D-0A025ED8FD86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 flipV="1">
            <a:off x="5127837" y="2895919"/>
            <a:ext cx="322488" cy="1148839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3AA120AA-F055-9042-95D2-E23FDD3428E5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127837" y="3684585"/>
            <a:ext cx="322488" cy="36017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4B2151-88BE-3E4A-8DA8-D23AF145D6D1}"/>
              </a:ext>
            </a:extLst>
          </p:cNvPr>
          <p:cNvCxnSpPr>
            <a:cxnSpLocks/>
            <a:stCxn id="95" idx="3"/>
            <a:endCxn id="81" idx="1"/>
          </p:cNvCxnSpPr>
          <p:nvPr/>
        </p:nvCxnSpPr>
        <p:spPr>
          <a:xfrm>
            <a:off x="3254855" y="2412444"/>
            <a:ext cx="575290" cy="7697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6">
            <a:extLst>
              <a:ext uri="{FF2B5EF4-FFF2-40B4-BE49-F238E27FC236}">
                <a16:creationId xmlns:a16="http://schemas.microsoft.com/office/drawing/2014/main" id="{F59A3251-6B1C-7B4D-9A57-BB3D1631375B}"/>
              </a:ext>
            </a:extLst>
          </p:cNvPr>
          <p:cNvSpPr/>
          <p:nvPr/>
        </p:nvSpPr>
        <p:spPr>
          <a:xfrm>
            <a:off x="7260373" y="3182897"/>
            <a:ext cx="136815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Source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F20D1246-6439-E941-A847-77FE21B23E5F}"/>
              </a:ext>
            </a:extLst>
          </p:cNvPr>
          <p:cNvCxnSpPr>
            <a:cxnSpLocks/>
            <a:stCxn id="125" idx="1"/>
            <a:endCxn id="51" idx="3"/>
          </p:cNvCxnSpPr>
          <p:nvPr/>
        </p:nvCxnSpPr>
        <p:spPr>
          <a:xfrm rot="10800000" flipV="1">
            <a:off x="6859405" y="3470140"/>
            <a:ext cx="400968" cy="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AF8D9C-B339-1F43-9D89-8AE63BBAA775}"/>
              </a:ext>
            </a:extLst>
          </p:cNvPr>
          <p:cNvCxnSpPr>
            <a:cxnSpLocks/>
            <a:stCxn id="51" idx="0"/>
            <a:endCxn id="96" idx="1"/>
          </p:cNvCxnSpPr>
          <p:nvPr/>
        </p:nvCxnSpPr>
        <p:spPr>
          <a:xfrm rot="5400000" flipH="1" flipV="1">
            <a:off x="5163680" y="2232751"/>
            <a:ext cx="392502" cy="138324"/>
          </a:xfrm>
          <a:prstGeom prst="bentConnector2">
            <a:avLst/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C6467003-4EDA-A04D-A9C8-E773E381C101}"/>
              </a:ext>
            </a:extLst>
          </p:cNvPr>
          <p:cNvSpPr/>
          <p:nvPr/>
        </p:nvSpPr>
        <p:spPr>
          <a:xfrm>
            <a:off x="7260373" y="3867894"/>
            <a:ext cx="136815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Destination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89B796-47B4-F64C-8CF2-068B115CC921}"/>
              </a:ext>
            </a:extLst>
          </p:cNvPr>
          <p:cNvCxnSpPr>
            <a:cxnSpLocks/>
            <a:stCxn id="81" idx="2"/>
            <a:endCxn id="43" idx="0"/>
          </p:cNvCxnSpPr>
          <p:nvPr/>
        </p:nvCxnSpPr>
        <p:spPr>
          <a:xfrm>
            <a:off x="4478991" y="3470272"/>
            <a:ext cx="0" cy="2864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9059D06-115C-F943-A004-8B1E0AB2995E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859405" y="4155137"/>
            <a:ext cx="40096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24449FCE-8D7E-8643-8903-1A587E3C12C5}"/>
              </a:ext>
            </a:extLst>
          </p:cNvPr>
          <p:cNvCxnSpPr>
            <a:cxnSpLocks/>
            <a:stCxn id="228" idx="2"/>
            <a:endCxn id="78" idx="1"/>
          </p:cNvCxnSpPr>
          <p:nvPr/>
        </p:nvCxnSpPr>
        <p:spPr>
          <a:xfrm rot="16200000" flipH="1">
            <a:off x="997488" y="2813780"/>
            <a:ext cx="732974" cy="97605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CAE1E9-FF65-084A-9018-F6C917F150CD}"/>
              </a:ext>
            </a:extLst>
          </p:cNvPr>
          <p:cNvCxnSpPr>
            <a:cxnSpLocks/>
            <a:stCxn id="229" idx="3"/>
            <a:endCxn id="95" idx="1"/>
          </p:cNvCxnSpPr>
          <p:nvPr/>
        </p:nvCxnSpPr>
        <p:spPr>
          <a:xfrm>
            <a:off x="1044555" y="2411453"/>
            <a:ext cx="912608" cy="99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사각형: 둥근 모서리 38">
            <a:extLst>
              <a:ext uri="{FF2B5EF4-FFF2-40B4-BE49-F238E27FC236}">
                <a16:creationId xmlns:a16="http://schemas.microsoft.com/office/drawing/2014/main" id="{40CE3D00-3737-614D-B49B-C332B65B20CF}"/>
              </a:ext>
            </a:extLst>
          </p:cNvPr>
          <p:cNvSpPr/>
          <p:nvPr/>
        </p:nvSpPr>
        <p:spPr>
          <a:xfrm>
            <a:off x="443579" y="2599099"/>
            <a:ext cx="864738" cy="3362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Team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E8E869AF-FB1F-AC40-BE29-3E993EE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41" y="2242846"/>
            <a:ext cx="337214" cy="337214"/>
          </a:xfrm>
          <a:prstGeom prst="rect">
            <a:avLst/>
          </a:prstGeom>
        </p:spPr>
      </p:pic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1A3A9F8A-5829-AD4F-8A3D-B1EFA698C075}"/>
              </a:ext>
            </a:extLst>
          </p:cNvPr>
          <p:cNvCxnSpPr>
            <a:cxnSpLocks/>
            <a:stCxn id="37" idx="1"/>
          </p:cNvCxnSpPr>
          <p:nvPr/>
        </p:nvCxnSpPr>
        <p:spPr>
          <a:xfrm rot="10800000" flipV="1">
            <a:off x="6859405" y="2446131"/>
            <a:ext cx="400968" cy="2983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6">
            <a:extLst>
              <a:ext uri="{FF2B5EF4-FFF2-40B4-BE49-F238E27FC236}">
                <a16:creationId xmlns:a16="http://schemas.microsoft.com/office/drawing/2014/main" id="{ADC73D8E-7D71-6B4F-863A-FA326DFFC490}"/>
              </a:ext>
            </a:extLst>
          </p:cNvPr>
          <p:cNvSpPr/>
          <p:nvPr/>
        </p:nvSpPr>
        <p:spPr>
          <a:xfrm>
            <a:off x="1259632" y="1713045"/>
            <a:ext cx="5667632" cy="2808311"/>
          </a:xfrm>
          <a:prstGeom prst="roundRect">
            <a:avLst>
              <a:gd name="adj" fmla="val 1962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 b="1"/>
              <a:t>Kontrol Flink Project (ArgoCD)</a:t>
            </a:r>
            <a:endParaRPr lang="ko-KR" altLang="en-US" sz="1000" b="1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D8575DC-E596-704F-BC31-8B11DE65DF74}"/>
              </a:ext>
            </a:extLst>
          </p:cNvPr>
          <p:cNvCxnSpPr>
            <a:cxnSpLocks/>
            <a:stCxn id="229" idx="0"/>
          </p:cNvCxnSpPr>
          <p:nvPr/>
        </p:nvCxnSpPr>
        <p:spPr>
          <a:xfrm rot="5400000" flipH="1" flipV="1">
            <a:off x="884617" y="1867833"/>
            <a:ext cx="366345" cy="383683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B49B9FD-CCBA-C54D-9C39-DDF8F4591421}"/>
              </a:ext>
            </a:extLst>
          </p:cNvPr>
          <p:cNvSpPr/>
          <p:nvPr/>
        </p:nvSpPr>
        <p:spPr>
          <a:xfrm>
            <a:off x="920078" y="1768336"/>
            <a:ext cx="209055" cy="209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9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C7BEFBA3-9D72-8B48-9A81-CEE4D3733A60}"/>
              </a:ext>
            </a:extLst>
          </p:cNvPr>
          <p:cNvSpPr/>
          <p:nvPr/>
        </p:nvSpPr>
        <p:spPr>
          <a:xfrm>
            <a:off x="2216320" y="755123"/>
            <a:ext cx="129769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Cluster </a:t>
            </a:r>
          </a:p>
          <a:p>
            <a:pPr algn="ctr"/>
            <a:r>
              <a:rPr lang="en-US" altLang="ko-KR" sz="1000"/>
              <a:t>IAM Role (IRSA)</a:t>
            </a:r>
            <a:endParaRPr lang="ko-KR" altLang="en-US" sz="1000"/>
          </a:p>
        </p:txBody>
      </p:sp>
      <p:sp>
        <p:nvSpPr>
          <p:cNvPr id="75" name="사각형: 둥근 모서리 6">
            <a:extLst>
              <a:ext uri="{FF2B5EF4-FFF2-40B4-BE49-F238E27FC236}">
                <a16:creationId xmlns:a16="http://schemas.microsoft.com/office/drawing/2014/main" id="{5F20B811-908F-D641-ABE7-BEA6B327FBF6}"/>
              </a:ext>
            </a:extLst>
          </p:cNvPr>
          <p:cNvSpPr/>
          <p:nvPr/>
        </p:nvSpPr>
        <p:spPr>
          <a:xfrm>
            <a:off x="1957163" y="3751334"/>
            <a:ext cx="1297692" cy="56212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ServiceAccount</a:t>
            </a:r>
          </a:p>
          <a:p>
            <a:pPr algn="ctr"/>
            <a:r>
              <a:rPr lang="en-US" altLang="ko-KR" sz="1000" b="1"/>
              <a:t>(IRSA)</a:t>
            </a:r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273BB0A1-6838-CF41-B02F-97B8A81AFFB2}"/>
              </a:ext>
            </a:extLst>
          </p:cNvPr>
          <p:cNvSpPr/>
          <p:nvPr/>
        </p:nvSpPr>
        <p:spPr>
          <a:xfrm>
            <a:off x="1852002" y="2894208"/>
            <a:ext cx="1509015" cy="1548172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hoian-eks</a:t>
            </a:r>
            <a:endParaRPr lang="ko-KR" altLang="en-US" sz="1000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0349D1E3-3FE7-4C4F-9B34-C52FB5CD33A4}"/>
              </a:ext>
            </a:extLst>
          </p:cNvPr>
          <p:cNvCxnSpPr>
            <a:cxnSpLocks/>
            <a:stCxn id="78" idx="3"/>
            <a:endCxn id="51" idx="1"/>
          </p:cNvCxnSpPr>
          <p:nvPr/>
        </p:nvCxnSpPr>
        <p:spPr>
          <a:xfrm flipV="1">
            <a:off x="3361017" y="3470272"/>
            <a:ext cx="361116" cy="19802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사각형: 둥근 모서리 38">
            <a:extLst>
              <a:ext uri="{FF2B5EF4-FFF2-40B4-BE49-F238E27FC236}">
                <a16:creationId xmlns:a16="http://schemas.microsoft.com/office/drawing/2014/main" id="{60D9B8ED-38CC-D642-BEFB-9A1C5827EA30}"/>
              </a:ext>
            </a:extLst>
          </p:cNvPr>
          <p:cNvSpPr/>
          <p:nvPr/>
        </p:nvSpPr>
        <p:spPr>
          <a:xfrm>
            <a:off x="702736" y="1230014"/>
            <a:ext cx="864738" cy="248102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SRE Team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9745C55-D74F-A440-AA40-E22601FF2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98" y="873760"/>
            <a:ext cx="337214" cy="337214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81C9920-1D6F-9544-8E67-F542EE17CE36}"/>
              </a:ext>
            </a:extLst>
          </p:cNvPr>
          <p:cNvCxnSpPr>
            <a:cxnSpLocks/>
            <a:stCxn id="89" idx="3"/>
            <a:endCxn id="68" idx="1"/>
          </p:cNvCxnSpPr>
          <p:nvPr/>
        </p:nvCxnSpPr>
        <p:spPr>
          <a:xfrm flipV="1">
            <a:off x="1303712" y="1042366"/>
            <a:ext cx="91260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3316CA6-ABD5-6F4E-82A1-94C298DD3C1F}"/>
              </a:ext>
            </a:extLst>
          </p:cNvPr>
          <p:cNvSpPr/>
          <p:nvPr/>
        </p:nvSpPr>
        <p:spPr>
          <a:xfrm>
            <a:off x="1869433" y="937839"/>
            <a:ext cx="209055" cy="209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9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A30C65D-2B12-8F4E-9FDF-8518CCD858DC}"/>
              </a:ext>
            </a:extLst>
          </p:cNvPr>
          <p:cNvCxnSpPr>
            <a:cxnSpLocks/>
            <a:stCxn id="229" idx="0"/>
            <a:endCxn id="96" idx="0"/>
          </p:cNvCxnSpPr>
          <p:nvPr/>
        </p:nvCxnSpPr>
        <p:spPr>
          <a:xfrm rot="5400000" flipH="1" flipV="1">
            <a:off x="3269643" y="-576065"/>
            <a:ext cx="425216" cy="5212607"/>
          </a:xfrm>
          <a:prstGeom prst="bentConnector3">
            <a:avLst>
              <a:gd name="adj1" fmla="val 153761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623BBCEC-7508-574B-A3F0-534D76896ED5}"/>
              </a:ext>
            </a:extLst>
          </p:cNvPr>
          <p:cNvSpPr/>
          <p:nvPr/>
        </p:nvSpPr>
        <p:spPr>
          <a:xfrm>
            <a:off x="5984027" y="1470489"/>
            <a:ext cx="209055" cy="209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9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11AE4E8-85CA-A84B-9521-684C9DF207B6}"/>
              </a:ext>
            </a:extLst>
          </p:cNvPr>
          <p:cNvSpPr/>
          <p:nvPr/>
        </p:nvSpPr>
        <p:spPr>
          <a:xfrm>
            <a:off x="1475656" y="3569283"/>
            <a:ext cx="209055" cy="209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9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CA3A62D2-0012-9A43-8B82-6BF35CDD9E8C}"/>
              </a:ext>
            </a:extLst>
          </p:cNvPr>
          <p:cNvSpPr/>
          <p:nvPr/>
        </p:nvSpPr>
        <p:spPr>
          <a:xfrm>
            <a:off x="3777774" y="755123"/>
            <a:ext cx="129769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Route 53</a:t>
            </a:r>
          </a:p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9A75BBE6-A730-9D42-98B3-1E7AA3E9B82C}"/>
              </a:ext>
            </a:extLst>
          </p:cNvPr>
          <p:cNvCxnSpPr>
            <a:cxnSpLocks/>
            <a:stCxn id="89" idx="0"/>
            <a:endCxn id="120" idx="0"/>
          </p:cNvCxnSpPr>
          <p:nvPr/>
        </p:nvCxnSpPr>
        <p:spPr>
          <a:xfrm rot="5400000" flipH="1" flipV="1">
            <a:off x="2721544" y="-831315"/>
            <a:ext cx="118637" cy="3291515"/>
          </a:xfrm>
          <a:prstGeom prst="bentConnector3">
            <a:avLst>
              <a:gd name="adj1" fmla="val 292689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59EA5146-ABE1-F44A-BD6A-D9948E874C17}"/>
              </a:ext>
            </a:extLst>
          </p:cNvPr>
          <p:cNvSpPr/>
          <p:nvPr/>
        </p:nvSpPr>
        <p:spPr>
          <a:xfrm>
            <a:off x="4322092" y="424790"/>
            <a:ext cx="209055" cy="20905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90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290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6">
            <a:extLst>
              <a:ext uri="{FF2B5EF4-FFF2-40B4-BE49-F238E27FC236}">
                <a16:creationId xmlns:a16="http://schemas.microsoft.com/office/drawing/2014/main" id="{E2A8A808-057F-9942-B9BC-8CBC004533FE}"/>
              </a:ext>
            </a:extLst>
          </p:cNvPr>
          <p:cNvSpPr/>
          <p:nvPr/>
        </p:nvSpPr>
        <p:spPr>
          <a:xfrm>
            <a:off x="1286178" y="2432878"/>
            <a:ext cx="1368152" cy="78866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Operator</a:t>
            </a:r>
          </a:p>
          <a:p>
            <a:pPr algn="ctr"/>
            <a:r>
              <a:rPr lang="en-US" altLang="ko-KR" sz="1000" b="1"/>
              <a:t>Pod</a:t>
            </a:r>
          </a:p>
          <a:p>
            <a:pPr algn="ctr"/>
            <a:r>
              <a:rPr lang="en-US" altLang="ko-KR" sz="1000"/>
              <a:t>(Ops Node Group)</a:t>
            </a:r>
            <a:endParaRPr lang="ko-KR" altLang="en-US" sz="1000"/>
          </a:p>
        </p:txBody>
      </p:sp>
      <p:sp>
        <p:nvSpPr>
          <p:cNvPr id="38" name="사각형: 둥근 모서리 6">
            <a:extLst>
              <a:ext uri="{FF2B5EF4-FFF2-40B4-BE49-F238E27FC236}">
                <a16:creationId xmlns:a16="http://schemas.microsoft.com/office/drawing/2014/main" id="{E2FE0F29-DCBB-234B-A0A9-497A07C2791B}"/>
              </a:ext>
            </a:extLst>
          </p:cNvPr>
          <p:cNvSpPr/>
          <p:nvPr/>
        </p:nvSpPr>
        <p:spPr>
          <a:xfrm>
            <a:off x="2086950" y="1286184"/>
            <a:ext cx="1297692" cy="70950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Deployment</a:t>
            </a:r>
          </a:p>
          <a:p>
            <a:pPr algn="ctr"/>
            <a:r>
              <a:rPr lang="en-US" altLang="ko-KR" sz="1000" b="1"/>
              <a:t>CR A</a:t>
            </a:r>
            <a:endParaRPr lang="ko-KR" altLang="en-US" sz="1000" b="1"/>
          </a:p>
        </p:txBody>
      </p:sp>
      <p:sp>
        <p:nvSpPr>
          <p:cNvPr id="39" name="사각형: 둥근 모서리 6">
            <a:extLst>
              <a:ext uri="{FF2B5EF4-FFF2-40B4-BE49-F238E27FC236}">
                <a16:creationId xmlns:a16="http://schemas.microsoft.com/office/drawing/2014/main" id="{A7A76A56-E692-794E-8020-A7D16C488D9D}"/>
              </a:ext>
            </a:extLst>
          </p:cNvPr>
          <p:cNvSpPr/>
          <p:nvPr/>
        </p:nvSpPr>
        <p:spPr>
          <a:xfrm>
            <a:off x="2086950" y="3658737"/>
            <a:ext cx="1297692" cy="70950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Flink Deployment</a:t>
            </a:r>
          </a:p>
          <a:p>
            <a:pPr algn="ctr"/>
            <a:r>
              <a:rPr lang="en-US" altLang="ko-KR" sz="1000" b="1"/>
              <a:t>CR B</a:t>
            </a:r>
            <a:endParaRPr lang="ko-KR" altLang="en-US" sz="1000" b="1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7C8DFDAC-F574-874D-883D-63B115D5CD3C}"/>
              </a:ext>
            </a:extLst>
          </p:cNvPr>
          <p:cNvSpPr/>
          <p:nvPr/>
        </p:nvSpPr>
        <p:spPr>
          <a:xfrm>
            <a:off x="3959932" y="1927389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7" name="사각형: 둥근 모서리 6">
            <a:extLst>
              <a:ext uri="{FF2B5EF4-FFF2-40B4-BE49-F238E27FC236}">
                <a16:creationId xmlns:a16="http://schemas.microsoft.com/office/drawing/2014/main" id="{00248746-D06A-F74A-8C12-41C451D126EE}"/>
              </a:ext>
            </a:extLst>
          </p:cNvPr>
          <p:cNvSpPr/>
          <p:nvPr/>
        </p:nvSpPr>
        <p:spPr>
          <a:xfrm>
            <a:off x="5580112" y="1567216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B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1DC26FEC-E20B-BB4F-BC4E-255CF6C59C36}"/>
              </a:ext>
            </a:extLst>
          </p:cNvPr>
          <p:cNvSpPr/>
          <p:nvPr/>
        </p:nvSpPr>
        <p:spPr>
          <a:xfrm>
            <a:off x="5580112" y="778550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A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1" name="사각형: 둥근 모서리 6">
            <a:extLst>
              <a:ext uri="{FF2B5EF4-FFF2-40B4-BE49-F238E27FC236}">
                <a16:creationId xmlns:a16="http://schemas.microsoft.com/office/drawing/2014/main" id="{6B17914B-11FF-0B49-B155-D3717A91BA9C}"/>
              </a:ext>
            </a:extLst>
          </p:cNvPr>
          <p:cNvSpPr/>
          <p:nvPr/>
        </p:nvSpPr>
        <p:spPr>
          <a:xfrm>
            <a:off x="3851920" y="668827"/>
            <a:ext cx="3137272" cy="1944216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/>
              <a:t>Flink Cluster A</a:t>
            </a:r>
            <a:endParaRPr lang="ko-KR" altLang="en-US" sz="1000" b="1"/>
          </a:p>
        </p:txBody>
      </p:sp>
      <p:sp>
        <p:nvSpPr>
          <p:cNvPr id="52" name="사각형: 둥근 모서리 6">
            <a:extLst>
              <a:ext uri="{FF2B5EF4-FFF2-40B4-BE49-F238E27FC236}">
                <a16:creationId xmlns:a16="http://schemas.microsoft.com/office/drawing/2014/main" id="{D1EE85DB-C768-9040-83A7-06946F92CEDD}"/>
              </a:ext>
            </a:extLst>
          </p:cNvPr>
          <p:cNvSpPr/>
          <p:nvPr/>
        </p:nvSpPr>
        <p:spPr>
          <a:xfrm>
            <a:off x="3959932" y="4299942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 JobManager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4" name="사각형: 둥근 모서리 6">
            <a:extLst>
              <a:ext uri="{FF2B5EF4-FFF2-40B4-BE49-F238E27FC236}">
                <a16:creationId xmlns:a16="http://schemas.microsoft.com/office/drawing/2014/main" id="{AB402692-D931-F145-9395-FD8477989A9A}"/>
              </a:ext>
            </a:extLst>
          </p:cNvPr>
          <p:cNvSpPr/>
          <p:nvPr/>
        </p:nvSpPr>
        <p:spPr>
          <a:xfrm>
            <a:off x="5580112" y="3939769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B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EF73DC61-932A-0C49-983D-580156F26039}"/>
              </a:ext>
            </a:extLst>
          </p:cNvPr>
          <p:cNvSpPr/>
          <p:nvPr/>
        </p:nvSpPr>
        <p:spPr>
          <a:xfrm>
            <a:off x="5580112" y="3151103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Flink</a:t>
            </a:r>
          </a:p>
          <a:p>
            <a:pPr algn="ctr"/>
            <a:r>
              <a:rPr lang="en-US" altLang="ko-KR" sz="1000"/>
              <a:t>TaskManager A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58" name="사각형: 둥근 모서리 6">
            <a:extLst>
              <a:ext uri="{FF2B5EF4-FFF2-40B4-BE49-F238E27FC236}">
                <a16:creationId xmlns:a16="http://schemas.microsoft.com/office/drawing/2014/main" id="{60AE0417-EB6C-A14F-BCF3-799EA6984B2F}"/>
              </a:ext>
            </a:extLst>
          </p:cNvPr>
          <p:cNvSpPr/>
          <p:nvPr/>
        </p:nvSpPr>
        <p:spPr>
          <a:xfrm>
            <a:off x="3851920" y="3041380"/>
            <a:ext cx="3137272" cy="1944216"/>
          </a:xfrm>
          <a:prstGeom prst="roundRect">
            <a:avLst>
              <a:gd name="adj" fmla="val 524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 b="1"/>
              <a:t>Flink Cluster B</a:t>
            </a:r>
            <a:endParaRPr lang="ko-KR" altLang="en-US" sz="10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2E8AFF-4626-2B48-A390-8AEDA105F734}"/>
              </a:ext>
            </a:extLst>
          </p:cNvPr>
          <p:cNvSpPr/>
          <p:nvPr/>
        </p:nvSpPr>
        <p:spPr>
          <a:xfrm flipH="1" flipV="1">
            <a:off x="6228184" y="2222031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8E8614-A057-7148-BE5C-858AB7966889}"/>
              </a:ext>
            </a:extLst>
          </p:cNvPr>
          <p:cNvSpPr/>
          <p:nvPr/>
        </p:nvSpPr>
        <p:spPr>
          <a:xfrm flipH="1" flipV="1">
            <a:off x="6228184" y="2347625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F1BAD1B-CED4-5A46-9609-899F8B0947AD}"/>
              </a:ext>
            </a:extLst>
          </p:cNvPr>
          <p:cNvSpPr/>
          <p:nvPr/>
        </p:nvSpPr>
        <p:spPr>
          <a:xfrm flipH="1" flipV="1">
            <a:off x="6228184" y="2470100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A1CE40-2055-8A4F-9C3C-BE09D786CEFE}"/>
              </a:ext>
            </a:extLst>
          </p:cNvPr>
          <p:cNvSpPr/>
          <p:nvPr/>
        </p:nvSpPr>
        <p:spPr>
          <a:xfrm flipH="1" flipV="1">
            <a:off x="6228184" y="4591212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116E352-D6C9-D24C-97D0-FA8C05DC6E41}"/>
              </a:ext>
            </a:extLst>
          </p:cNvPr>
          <p:cNvSpPr/>
          <p:nvPr/>
        </p:nvSpPr>
        <p:spPr>
          <a:xfrm flipH="1" flipV="1">
            <a:off x="6228184" y="4716806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4CF14D-A9FA-4C4A-9BF6-951BDB7B99D0}"/>
              </a:ext>
            </a:extLst>
          </p:cNvPr>
          <p:cNvSpPr/>
          <p:nvPr/>
        </p:nvSpPr>
        <p:spPr>
          <a:xfrm flipH="1" flipV="1">
            <a:off x="6228184" y="4839281"/>
            <a:ext cx="70935" cy="709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40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DEFDE2-FF77-764F-8319-D224B0AB9112}"/>
              </a:ext>
            </a:extLst>
          </p:cNvPr>
          <p:cNvCxnSpPr>
            <a:cxnSpLocks/>
            <a:stCxn id="38" idx="3"/>
            <a:endCxn id="51" idx="1"/>
          </p:cNvCxnSpPr>
          <p:nvPr/>
        </p:nvCxnSpPr>
        <p:spPr>
          <a:xfrm>
            <a:off x="3384642" y="1640935"/>
            <a:ext cx="46727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7D60E3-127F-6349-8B6F-31452E465CA8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>
            <a:off x="3384642" y="4013488"/>
            <a:ext cx="467278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6A3043C8-96F2-B149-BDD9-70FCEBDDC97D}"/>
              </a:ext>
            </a:extLst>
          </p:cNvPr>
          <p:cNvSpPr/>
          <p:nvPr/>
        </p:nvSpPr>
        <p:spPr>
          <a:xfrm>
            <a:off x="3959932" y="1064871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F43D5C21-0BFD-7247-B7A6-0EDC3EBD1385}"/>
              </a:ext>
            </a:extLst>
          </p:cNvPr>
          <p:cNvSpPr/>
          <p:nvPr/>
        </p:nvSpPr>
        <p:spPr>
          <a:xfrm>
            <a:off x="3959932" y="3439135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JobManager</a:t>
            </a:r>
          </a:p>
          <a:p>
            <a:pPr algn="ctr"/>
            <a:r>
              <a:rPr lang="en-US" altLang="ko-KR" sz="1000"/>
              <a:t>Ingress</a:t>
            </a:r>
            <a:endParaRPr lang="ko-KR" altLang="en-US" sz="1000"/>
          </a:p>
        </p:txBody>
      </p:sp>
      <p:sp>
        <p:nvSpPr>
          <p:cNvPr id="95" name="사각형: 둥근 모서리 6">
            <a:extLst>
              <a:ext uri="{FF2B5EF4-FFF2-40B4-BE49-F238E27FC236}">
                <a16:creationId xmlns:a16="http://schemas.microsoft.com/office/drawing/2014/main" id="{E68558E9-C12C-2B40-9CAF-938AB62D3E83}"/>
              </a:ext>
            </a:extLst>
          </p:cNvPr>
          <p:cNvSpPr/>
          <p:nvPr/>
        </p:nvSpPr>
        <p:spPr>
          <a:xfrm>
            <a:off x="2086950" y="295075"/>
            <a:ext cx="129769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Ingress Nginx</a:t>
            </a:r>
          </a:p>
          <a:p>
            <a:pPr algn="ctr"/>
            <a:r>
              <a:rPr lang="en-US" altLang="ko-KR" sz="1000"/>
              <a:t>Pod</a:t>
            </a:r>
            <a:endParaRPr lang="ko-KR" altLang="en-US" sz="1000"/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9A86344E-A57E-CD4A-BF69-549F4299F250}"/>
              </a:ext>
            </a:extLst>
          </p:cNvPr>
          <p:cNvSpPr/>
          <p:nvPr/>
        </p:nvSpPr>
        <p:spPr>
          <a:xfrm>
            <a:off x="7390160" y="670538"/>
            <a:ext cx="143031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Checkpoints</a:t>
            </a:r>
          </a:p>
          <a:p>
            <a:pPr algn="ctr"/>
            <a:r>
              <a:rPr lang="en-US" altLang="ko-KR" sz="1000"/>
              <a:t>(Amazon S3)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421C055-C3D6-E847-986D-0A025ED8FD86}"/>
              </a:ext>
            </a:extLst>
          </p:cNvPr>
          <p:cNvCxnSpPr>
            <a:stCxn id="43" idx="3"/>
            <a:endCxn id="48" idx="1"/>
          </p:cNvCxnSpPr>
          <p:nvPr/>
        </p:nvCxnSpPr>
        <p:spPr>
          <a:xfrm flipV="1">
            <a:off x="5257624" y="1066582"/>
            <a:ext cx="322488" cy="1148839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3AA120AA-F055-9042-95D2-E23FDD3428E5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5257624" y="1855248"/>
            <a:ext cx="322488" cy="36017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4C537515-3F15-BD45-A433-8029E40357A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5257624" y="3439135"/>
            <a:ext cx="322488" cy="114883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261624F5-707C-3643-84FD-3E86D0BD7B77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5257624" y="4227801"/>
            <a:ext cx="322488" cy="36017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514B2151-88BE-3E4A-8DA8-D23AF145D6D1}"/>
              </a:ext>
            </a:extLst>
          </p:cNvPr>
          <p:cNvCxnSpPr>
            <a:cxnSpLocks/>
            <a:stCxn id="95" idx="3"/>
            <a:endCxn id="81" idx="1"/>
          </p:cNvCxnSpPr>
          <p:nvPr/>
        </p:nvCxnSpPr>
        <p:spPr>
          <a:xfrm>
            <a:off x="3384642" y="583107"/>
            <a:ext cx="575290" cy="76979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D72D80CD-23B8-214D-8063-FC202447577A}"/>
              </a:ext>
            </a:extLst>
          </p:cNvPr>
          <p:cNvCxnSpPr>
            <a:cxnSpLocks/>
            <a:stCxn id="95" idx="3"/>
            <a:endCxn id="94" idx="1"/>
          </p:cNvCxnSpPr>
          <p:nvPr/>
        </p:nvCxnSpPr>
        <p:spPr>
          <a:xfrm>
            <a:off x="3384642" y="583107"/>
            <a:ext cx="575290" cy="31440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사각형: 둥근 모서리 6">
            <a:extLst>
              <a:ext uri="{FF2B5EF4-FFF2-40B4-BE49-F238E27FC236}">
                <a16:creationId xmlns:a16="http://schemas.microsoft.com/office/drawing/2014/main" id="{F59A3251-6B1C-7B4D-9A57-BB3D1631375B}"/>
              </a:ext>
            </a:extLst>
          </p:cNvPr>
          <p:cNvSpPr/>
          <p:nvPr/>
        </p:nvSpPr>
        <p:spPr>
          <a:xfrm>
            <a:off x="7390160" y="1353560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Source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F20D1246-6439-E941-A847-77FE21B23E5F}"/>
              </a:ext>
            </a:extLst>
          </p:cNvPr>
          <p:cNvCxnSpPr>
            <a:cxnSpLocks/>
            <a:stCxn id="125" idx="1"/>
            <a:endCxn id="51" idx="3"/>
          </p:cNvCxnSpPr>
          <p:nvPr/>
        </p:nvCxnSpPr>
        <p:spPr>
          <a:xfrm rot="10800000" flipV="1">
            <a:off x="6989192" y="1640803"/>
            <a:ext cx="400968" cy="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94AF8D9C-B339-1F43-9D89-8AE63BBAA775}"/>
              </a:ext>
            </a:extLst>
          </p:cNvPr>
          <p:cNvCxnSpPr>
            <a:cxnSpLocks/>
            <a:stCxn id="51" idx="0"/>
            <a:endCxn id="96" idx="0"/>
          </p:cNvCxnSpPr>
          <p:nvPr/>
        </p:nvCxnSpPr>
        <p:spPr>
          <a:xfrm rot="16200000" flipH="1">
            <a:off x="6762080" y="-672698"/>
            <a:ext cx="1711" cy="2684760"/>
          </a:xfrm>
          <a:prstGeom prst="bentConnector3">
            <a:avLst>
              <a:gd name="adj1" fmla="val -13360608"/>
            </a:avLst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6">
            <a:extLst>
              <a:ext uri="{FF2B5EF4-FFF2-40B4-BE49-F238E27FC236}">
                <a16:creationId xmlns:a16="http://schemas.microsoft.com/office/drawing/2014/main" id="{D63A3AD2-5DC3-024A-BE12-00EA5A73BF54}"/>
              </a:ext>
            </a:extLst>
          </p:cNvPr>
          <p:cNvSpPr/>
          <p:nvPr/>
        </p:nvSpPr>
        <p:spPr>
          <a:xfrm>
            <a:off x="7390160" y="3038025"/>
            <a:ext cx="1430312" cy="576064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Checkpoints</a:t>
            </a:r>
          </a:p>
          <a:p>
            <a:pPr algn="ctr"/>
            <a:r>
              <a:rPr lang="en-US" altLang="ko-KR" sz="1000"/>
              <a:t>(Amazon S3)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739713E0-1624-4740-93AF-2D610D28C193}"/>
              </a:ext>
            </a:extLst>
          </p:cNvPr>
          <p:cNvCxnSpPr>
            <a:cxnSpLocks/>
            <a:stCxn id="58" idx="0"/>
            <a:endCxn id="140" idx="0"/>
          </p:cNvCxnSpPr>
          <p:nvPr/>
        </p:nvCxnSpPr>
        <p:spPr>
          <a:xfrm rot="5400000" flipH="1" flipV="1">
            <a:off x="6761259" y="1697323"/>
            <a:ext cx="3355" cy="2684760"/>
          </a:xfrm>
          <a:prstGeom prst="bentConnector3">
            <a:avLst>
              <a:gd name="adj1" fmla="val 6913711"/>
            </a:avLst>
          </a:prstGeom>
          <a:ln w="127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C6467003-4EDA-A04D-A9C8-E773E381C101}"/>
              </a:ext>
            </a:extLst>
          </p:cNvPr>
          <p:cNvSpPr/>
          <p:nvPr/>
        </p:nvSpPr>
        <p:spPr>
          <a:xfrm>
            <a:off x="7390160" y="2038557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Destination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E089B796-47B4-F64C-8CF2-068B115CC921}"/>
              </a:ext>
            </a:extLst>
          </p:cNvPr>
          <p:cNvCxnSpPr>
            <a:cxnSpLocks/>
            <a:stCxn id="81" idx="2"/>
            <a:endCxn id="43" idx="0"/>
          </p:cNvCxnSpPr>
          <p:nvPr/>
        </p:nvCxnSpPr>
        <p:spPr>
          <a:xfrm>
            <a:off x="4608778" y="1640935"/>
            <a:ext cx="0" cy="286454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F6FD7F3-A557-2B46-AF95-AAC0A05F7A16}"/>
              </a:ext>
            </a:extLst>
          </p:cNvPr>
          <p:cNvCxnSpPr>
            <a:cxnSpLocks/>
            <a:stCxn id="94" idx="2"/>
            <a:endCxn id="52" idx="0"/>
          </p:cNvCxnSpPr>
          <p:nvPr/>
        </p:nvCxnSpPr>
        <p:spPr>
          <a:xfrm>
            <a:off x="4608778" y="4015199"/>
            <a:ext cx="0" cy="284743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사각형: 둥근 모서리 6">
            <a:extLst>
              <a:ext uri="{FF2B5EF4-FFF2-40B4-BE49-F238E27FC236}">
                <a16:creationId xmlns:a16="http://schemas.microsoft.com/office/drawing/2014/main" id="{7DC45A33-D044-384B-BF0B-866BCE12AF72}"/>
              </a:ext>
            </a:extLst>
          </p:cNvPr>
          <p:cNvSpPr/>
          <p:nvPr/>
        </p:nvSpPr>
        <p:spPr>
          <a:xfrm>
            <a:off x="7390160" y="3726245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Source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sp>
        <p:nvSpPr>
          <p:cNvPr id="201" name="사각형: 둥근 모서리 6">
            <a:extLst>
              <a:ext uri="{FF2B5EF4-FFF2-40B4-BE49-F238E27FC236}">
                <a16:creationId xmlns:a16="http://schemas.microsoft.com/office/drawing/2014/main" id="{107AE182-DC25-7E4E-BF83-799B33F33E2B}"/>
              </a:ext>
            </a:extLst>
          </p:cNvPr>
          <p:cNvSpPr/>
          <p:nvPr/>
        </p:nvSpPr>
        <p:spPr>
          <a:xfrm>
            <a:off x="7390160" y="4414798"/>
            <a:ext cx="1430312" cy="574486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Destination</a:t>
            </a:r>
          </a:p>
          <a:p>
            <a:pPr algn="ctr"/>
            <a:r>
              <a:rPr lang="en-US" altLang="ko-KR" sz="1000"/>
              <a:t>(Amazon MSK)</a:t>
            </a:r>
            <a:endParaRPr lang="ko-KR" altLang="en-US" sz="1000"/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9059D06-115C-F943-A004-8B1E0AB2995E}"/>
              </a:ext>
            </a:extLst>
          </p:cNvPr>
          <p:cNvCxnSpPr>
            <a:cxnSpLocks/>
            <a:endCxn id="151" idx="1"/>
          </p:cNvCxnSpPr>
          <p:nvPr/>
        </p:nvCxnSpPr>
        <p:spPr>
          <a:xfrm>
            <a:off x="6989192" y="2325800"/>
            <a:ext cx="40096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>
            <a:extLst>
              <a:ext uri="{FF2B5EF4-FFF2-40B4-BE49-F238E27FC236}">
                <a16:creationId xmlns:a16="http://schemas.microsoft.com/office/drawing/2014/main" id="{80C5AA94-9F13-6349-8693-D0A9CEB453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89192" y="4021906"/>
            <a:ext cx="400968" cy="13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D54C8C7-4357-0144-B761-0597A08EA517}"/>
              </a:ext>
            </a:extLst>
          </p:cNvPr>
          <p:cNvCxnSpPr>
            <a:cxnSpLocks/>
          </p:cNvCxnSpPr>
          <p:nvPr/>
        </p:nvCxnSpPr>
        <p:spPr>
          <a:xfrm>
            <a:off x="6989192" y="4706903"/>
            <a:ext cx="400968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24449FCE-8D7E-8643-8903-1A587E3C12C5}"/>
              </a:ext>
            </a:extLst>
          </p:cNvPr>
          <p:cNvCxnSpPr>
            <a:cxnSpLocks/>
            <a:stCxn id="228" idx="2"/>
            <a:endCxn id="38" idx="1"/>
          </p:cNvCxnSpPr>
          <p:nvPr/>
        </p:nvCxnSpPr>
        <p:spPr>
          <a:xfrm rot="16200000" flipH="1">
            <a:off x="1278866" y="832851"/>
            <a:ext cx="534952" cy="108121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0DECE9F3-A4C1-034D-B45B-A3B0D8DF2FDA}"/>
              </a:ext>
            </a:extLst>
          </p:cNvPr>
          <p:cNvCxnSpPr>
            <a:cxnSpLocks/>
            <a:stCxn id="228" idx="2"/>
            <a:endCxn id="39" idx="1"/>
          </p:cNvCxnSpPr>
          <p:nvPr/>
        </p:nvCxnSpPr>
        <p:spPr>
          <a:xfrm rot="16200000" flipH="1">
            <a:off x="92590" y="2019127"/>
            <a:ext cx="2907505" cy="108121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53CAE1E9-FF65-084A-9018-F6C917F150CD}"/>
              </a:ext>
            </a:extLst>
          </p:cNvPr>
          <p:cNvCxnSpPr>
            <a:cxnSpLocks/>
            <a:stCxn id="229" idx="3"/>
            <a:endCxn id="95" idx="1"/>
          </p:cNvCxnSpPr>
          <p:nvPr/>
        </p:nvCxnSpPr>
        <p:spPr>
          <a:xfrm>
            <a:off x="1174342" y="582116"/>
            <a:ext cx="912608" cy="991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사각형: 둥근 모서리 38">
            <a:extLst>
              <a:ext uri="{FF2B5EF4-FFF2-40B4-BE49-F238E27FC236}">
                <a16:creationId xmlns:a16="http://schemas.microsoft.com/office/drawing/2014/main" id="{40CE3D00-3737-614D-B49B-C332B65B20CF}"/>
              </a:ext>
            </a:extLst>
          </p:cNvPr>
          <p:cNvSpPr/>
          <p:nvPr/>
        </p:nvSpPr>
        <p:spPr>
          <a:xfrm>
            <a:off x="573366" y="769762"/>
            <a:ext cx="864738" cy="336221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 Team</a:t>
            </a:r>
          </a:p>
        </p:txBody>
      </p:sp>
      <p:pic>
        <p:nvPicPr>
          <p:cNvPr id="229" name="Picture 228">
            <a:extLst>
              <a:ext uri="{FF2B5EF4-FFF2-40B4-BE49-F238E27FC236}">
                <a16:creationId xmlns:a16="http://schemas.microsoft.com/office/drawing/2014/main" id="{E8E869AF-FB1F-AC40-BE29-3E993EE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" y="413509"/>
            <a:ext cx="337214" cy="337214"/>
          </a:xfrm>
          <a:prstGeom prst="rect">
            <a:avLst/>
          </a:prstGeom>
        </p:spPr>
      </p:pic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1A3A9F8A-5829-AD4F-8A3D-B1EFA698C075}"/>
              </a:ext>
            </a:extLst>
          </p:cNvPr>
          <p:cNvCxnSpPr>
            <a:cxnSpLocks/>
            <a:stCxn id="37" idx="0"/>
          </p:cNvCxnSpPr>
          <p:nvPr/>
        </p:nvCxnSpPr>
        <p:spPr>
          <a:xfrm rot="5400000" flipH="1" flipV="1">
            <a:off x="2805664" y="1386622"/>
            <a:ext cx="210847" cy="188166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FF05A9BA-2087-C644-B0B8-ACBA15440E14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2802292" y="2389506"/>
            <a:ext cx="217591" cy="188166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85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3419872" y="1742799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Account System</a:t>
            </a:r>
            <a:endParaRPr lang="ko-KR" altLang="en-US" sz="11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1917919" y="1742799"/>
            <a:ext cx="1224135" cy="1673051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Channel 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3419872" y="2750911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Information System</a:t>
            </a:r>
            <a:endParaRPr lang="ko-KR" altLang="en-US" sz="11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3419872" y="3759023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Operational System</a:t>
            </a:r>
            <a:endParaRPr lang="ko-KR" altLang="en-US" sz="11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1917918" y="3608161"/>
            <a:ext cx="1224136" cy="100811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4968044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Security</a:t>
            </a:r>
            <a:endParaRPr lang="ko-KR" altLang="en-US" sz="11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3527883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Infra</a:t>
            </a:r>
            <a:endParaRPr lang="ko-KR" altLang="en-US" sz="11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6408205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Monitoring</a:t>
            </a:r>
            <a:endParaRPr lang="ko-KR" altLang="en-US" sz="11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3527883" y="3156459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ODS</a:t>
            </a:r>
            <a:endParaRPr lang="ko-KR" altLang="en-US" sz="11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4968044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EDW</a:t>
            </a:r>
            <a:endParaRPr lang="ko-KR" altLang="en-US" sz="11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6408205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Mart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3527882" y="2149172"/>
            <a:ext cx="1764197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Bank Service</a:t>
            </a:r>
            <a:endParaRPr lang="ko-KR" altLang="en-US" sz="11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5580115" y="2149172"/>
            <a:ext cx="183620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Securities Services</a:t>
            </a:r>
            <a:endParaRPr lang="ko-KR" altLang="en-US" sz="11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2025930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PEP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2025930" y="2287082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2025930" y="2998730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Mobile</a:t>
            </a:r>
            <a:endParaRPr lang="ko-KR" altLang="en-US" sz="11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3034042" y="2049589"/>
            <a:ext cx="396048" cy="39475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3874583" y="2621060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4918701" y="1576943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868692" y="307580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447736" y="2444348"/>
            <a:ext cx="578194" cy="3793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447736" y="2823657"/>
            <a:ext cx="578194" cy="3323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8" y="3711401"/>
            <a:ext cx="507250" cy="5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769174" y="4253967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535995" y="3313262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76156" y="3313262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3034042" y="2049589"/>
            <a:ext cx="396048" cy="110640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0832EC-942B-398E-A4E3-CBB675A65172}"/>
              </a:ext>
            </a:extLst>
          </p:cNvPr>
          <p:cNvCxnSpPr>
            <a:cxnSpLocks/>
            <a:stCxn id="1028" idx="3"/>
            <a:endCxn id="29" idx="1"/>
          </p:cNvCxnSpPr>
          <p:nvPr/>
        </p:nvCxnSpPr>
        <p:spPr>
          <a:xfrm>
            <a:off x="1449738" y="3965026"/>
            <a:ext cx="576192" cy="3798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AC12A9D-E899-A6C0-C372-539C993B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6" y="2570032"/>
            <a:ext cx="507250" cy="507250"/>
          </a:xfrm>
          <a:prstGeom prst="rect">
            <a:avLst/>
          </a:prstGeom>
        </p:spPr>
      </p:pic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24F808C-DDC2-CB77-9828-37603760759B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 flipV="1">
            <a:off x="3142054" y="2448554"/>
            <a:ext cx="288036" cy="1663663"/>
          </a:xfrm>
          <a:prstGeom prst="bentConnector3">
            <a:avLst>
              <a:gd name="adj1" fmla="val 61671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70364F-14B7-1F2C-EFD0-3094F5063720}"/>
              </a:ext>
            </a:extLst>
          </p:cNvPr>
          <p:cNvSpPr/>
          <p:nvPr/>
        </p:nvSpPr>
        <p:spPr>
          <a:xfrm>
            <a:off x="3430090" y="1950005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0ACD259-B742-1B17-F280-CED3A355D60C}"/>
              </a:ext>
            </a:extLst>
          </p:cNvPr>
          <p:cNvSpPr/>
          <p:nvPr/>
        </p:nvSpPr>
        <p:spPr>
          <a:xfrm>
            <a:off x="3430090" y="2348970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41FBA852-F86F-33C6-5BB7-8B1FDE9EACE7}"/>
              </a:ext>
            </a:extLst>
          </p:cNvPr>
          <p:cNvSpPr/>
          <p:nvPr/>
        </p:nvSpPr>
        <p:spPr>
          <a:xfrm>
            <a:off x="1789832" y="1419622"/>
            <a:ext cx="1486500" cy="3275505"/>
          </a:xfrm>
          <a:prstGeom prst="roundRect">
            <a:avLst>
              <a:gd name="adj" fmla="val 8348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DMZ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5228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2421975" y="1491630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Account System</a:t>
            </a:r>
            <a:endParaRPr lang="ko-KR" altLang="en-US" sz="12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920022" y="1491630"/>
            <a:ext cx="1224135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Channel 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2421975" y="2499742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Information System</a:t>
            </a:r>
            <a:endParaRPr lang="ko-KR" altLang="en-US" sz="12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2421975" y="3507854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Operational System</a:t>
            </a:r>
            <a:endParaRPr lang="ko-KR" altLang="en-US" sz="12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6804248" y="1491630"/>
            <a:ext cx="1224136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External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3970147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</a:t>
            </a:r>
            <a:endParaRPr lang="ko-KR" altLang="en-US" sz="12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2529986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Infra</a:t>
            </a:r>
            <a:endParaRPr lang="ko-KR" altLang="en-US" sz="12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5410308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Monitoring</a:t>
            </a:r>
            <a:endParaRPr lang="ko-KR" altLang="en-US" sz="12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2529986" y="2905290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ODS</a:t>
            </a:r>
            <a:endParaRPr lang="ko-KR" altLang="en-US" sz="12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3970147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EDW</a:t>
            </a:r>
            <a:endParaRPr lang="ko-KR" altLang="en-US" sz="12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5410308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Mart</a:t>
            </a:r>
            <a:endParaRPr lang="ko-KR" altLang="en-US" sz="12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2529985" y="1898003"/>
            <a:ext cx="1764197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Bank Service</a:t>
            </a:r>
            <a:endParaRPr lang="ko-KR" altLang="en-US" sz="12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4582218" y="1898003"/>
            <a:ext cx="183620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Securities Services</a:t>
            </a:r>
            <a:endParaRPr lang="ko-KR" altLang="en-US" sz="12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6912260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PEP</a:t>
            </a:r>
            <a:endParaRPr lang="ko-KR" altLang="en-US" sz="12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1028033" y="2796206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Web</a:t>
            </a:r>
            <a:endParaRPr lang="ko-KR" altLang="en-US" sz="12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1028033" y="3507854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Mobile</a:t>
            </a:r>
            <a:endParaRPr lang="ko-KR" altLang="en-US" sz="12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 flipV="1">
            <a:off x="2036145" y="1920255"/>
            <a:ext cx="385830" cy="103321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2876686" y="2369891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3920804" y="1325774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용자 - 무료 상호 작용개 아이콘">
            <a:extLst>
              <a:ext uri="{FF2B5EF4-FFF2-40B4-BE49-F238E27FC236}">
                <a16:creationId xmlns:a16="http://schemas.microsoft.com/office/drawing/2014/main" id="{DF65A902-DC61-9949-4E99-B044ABB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" y="3106110"/>
            <a:ext cx="501764" cy="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76856" y="360324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657776" y="2953472"/>
            <a:ext cx="370257" cy="4035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1026" idx="3"/>
            <a:endCxn id="33" idx="1"/>
          </p:cNvCxnSpPr>
          <p:nvPr/>
        </p:nvCxnSpPr>
        <p:spPr>
          <a:xfrm>
            <a:off x="657776" y="3356992"/>
            <a:ext cx="370257" cy="30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19" y="2820282"/>
            <a:ext cx="483622" cy="4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8113391" y="3356992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538098" y="3062093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78259" y="3062093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E06D85A-A60B-8256-B171-6EA7DB0D4BD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6418420" y="3062093"/>
            <a:ext cx="49384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B6852D26-AE7B-5544-48B8-4C9299B3C897}"/>
              </a:ext>
            </a:extLst>
          </p:cNvPr>
          <p:cNvCxnSpPr>
            <a:cxnSpLocks/>
            <a:stCxn id="29" idx="3"/>
            <a:endCxn id="1028" idx="1"/>
          </p:cNvCxnSpPr>
          <p:nvPr/>
        </p:nvCxnSpPr>
        <p:spPr>
          <a:xfrm>
            <a:off x="7920372" y="3062093"/>
            <a:ext cx="378147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 flipV="1">
            <a:off x="2036145" y="1920255"/>
            <a:ext cx="385830" cy="174486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32708</TotalTime>
  <Words>219</Words>
  <Application>Microsoft Macintosh PowerPoint</Application>
  <PresentationFormat>On-screen Show (16:9)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4810</cp:revision>
  <dcterms:created xsi:type="dcterms:W3CDTF">2006-10-05T04:04:58Z</dcterms:created>
  <dcterms:modified xsi:type="dcterms:W3CDTF">2025-01-19T16:55:00Z</dcterms:modified>
</cp:coreProperties>
</file>