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39" r:id="rId2"/>
    <p:sldId id="440" r:id="rId3"/>
    <p:sldId id="441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8664" autoAdjust="0"/>
  </p:normalViewPr>
  <p:slideViewPr>
    <p:cSldViewPr>
      <p:cViewPr varScale="1">
        <p:scale>
          <a:sx n="89" d="100"/>
          <a:sy n="89" d="100"/>
        </p:scale>
        <p:origin x="468" y="10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44B85-A274-4CA4-9BDF-C7257D52F66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287193F9-480C-4F00-BBEE-EBA41FDC74E2}">
      <dgm:prSet phldrT="[텍스트]" custT="1"/>
      <dgm:spPr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sz="1200" b="0"/>
            <a:t>Pause Container A</a:t>
          </a:r>
          <a:endParaRPr lang="ko-KR" altLang="en-US" sz="1200" b="0" dirty="0"/>
        </a:p>
      </dgm:t>
    </dgm:pt>
    <dgm:pt modelId="{5924B86B-3977-4100-B8D6-5EB89A5804CF}" type="parTrans" cxnId="{6D38E4F0-9B48-4239-8163-CF15871FD92D}">
      <dgm:prSet/>
      <dgm:spPr/>
      <dgm:t>
        <a:bodyPr/>
        <a:lstStyle/>
        <a:p>
          <a:pPr latinLnBrk="1"/>
          <a:endParaRPr lang="ko-KR" altLang="en-US" sz="1200"/>
        </a:p>
      </dgm:t>
    </dgm:pt>
    <dgm:pt modelId="{B86CF3E1-2025-4D5C-A07D-4D77ABA4EB3E}" type="sibTrans" cxnId="{6D38E4F0-9B48-4239-8163-CF15871FD92D}">
      <dgm:prSet/>
      <dgm:spPr/>
      <dgm:t>
        <a:bodyPr/>
        <a:lstStyle/>
        <a:p>
          <a:pPr latinLnBrk="1"/>
          <a:endParaRPr lang="ko-KR" altLang="en-US" sz="1200"/>
        </a:p>
      </dgm:t>
    </dgm:pt>
    <dgm:pt modelId="{9AFCD555-2F5A-485E-BFAC-55164004572E}">
      <dgm:prSet phldrT="[텍스트]" custT="1"/>
      <dgm:spPr/>
      <dgm:t>
        <a:bodyPr/>
        <a:lstStyle/>
        <a:p>
          <a:pPr latinLnBrk="1"/>
          <a:r>
            <a:rPr lang="en-US" altLang="ko-KR" sz="1200" dirty="0"/>
            <a:t>App Container A</a:t>
          </a:r>
          <a:endParaRPr lang="ko-KR" altLang="en-US" sz="1200" dirty="0"/>
        </a:p>
      </dgm:t>
    </dgm:pt>
    <dgm:pt modelId="{3C8E8D84-CC55-4B61-9668-2F62D93BE917}" type="parTrans" cxnId="{B64FC295-C75F-46E4-BA2A-8C258F0E3A12}">
      <dgm:prSet/>
      <dgm:spPr/>
      <dgm:t>
        <a:bodyPr/>
        <a:lstStyle/>
        <a:p>
          <a:pPr latinLnBrk="1"/>
          <a:endParaRPr lang="ko-KR" altLang="en-US" sz="1200"/>
        </a:p>
      </dgm:t>
    </dgm:pt>
    <dgm:pt modelId="{454D2FA5-3780-4ADF-9EB2-993916AD7728}" type="sibTrans" cxnId="{B64FC295-C75F-46E4-BA2A-8C258F0E3A12}">
      <dgm:prSet/>
      <dgm:spPr/>
      <dgm:t>
        <a:bodyPr/>
        <a:lstStyle/>
        <a:p>
          <a:pPr latinLnBrk="1"/>
          <a:endParaRPr lang="ko-KR" altLang="en-US" sz="1200"/>
        </a:p>
      </dgm:t>
    </dgm:pt>
    <dgm:pt modelId="{B50956E0-58E7-4032-A4B5-0DC76D449D87}">
      <dgm:prSet phldrT="[텍스트]" custT="1"/>
      <dgm:spPr/>
      <dgm:t>
        <a:bodyPr/>
        <a:lstStyle/>
        <a:p>
          <a:pPr latinLnBrk="1"/>
          <a:r>
            <a:rPr lang="en-US" altLang="ko-KR" sz="1200" dirty="0"/>
            <a:t>App Container B</a:t>
          </a:r>
          <a:endParaRPr lang="ko-KR" altLang="en-US" sz="1200" dirty="0"/>
        </a:p>
      </dgm:t>
    </dgm:pt>
    <dgm:pt modelId="{22B35556-7299-44E6-9052-71EC9AA4C4A1}" type="parTrans" cxnId="{9A70F99A-5153-4DA9-88B9-D63C4D7B6F4F}">
      <dgm:prSet/>
      <dgm:spPr/>
      <dgm:t>
        <a:bodyPr/>
        <a:lstStyle/>
        <a:p>
          <a:pPr latinLnBrk="1"/>
          <a:endParaRPr lang="ko-KR" altLang="en-US" sz="1200"/>
        </a:p>
      </dgm:t>
    </dgm:pt>
    <dgm:pt modelId="{DDBCE9F6-4C62-476F-9865-418A97A11776}" type="sibTrans" cxnId="{9A70F99A-5153-4DA9-88B9-D63C4D7B6F4F}">
      <dgm:prSet/>
      <dgm:spPr/>
      <dgm:t>
        <a:bodyPr/>
        <a:lstStyle/>
        <a:p>
          <a:pPr latinLnBrk="1"/>
          <a:endParaRPr lang="ko-KR" altLang="en-US" sz="1200"/>
        </a:p>
      </dgm:t>
    </dgm:pt>
    <dgm:pt modelId="{DF09FD71-1FF8-4720-946D-17F4E0E4FF5D}">
      <dgm:prSet phldrT="[텍스트]" custT="1"/>
      <dgm:spPr/>
      <dgm:t>
        <a:bodyPr/>
        <a:lstStyle/>
        <a:p>
          <a:pPr latinLnBrk="1"/>
          <a:r>
            <a:rPr lang="en-US" altLang="ko-KR" sz="1200"/>
            <a:t>kubepods</a:t>
          </a:r>
          <a:endParaRPr lang="ko-KR" altLang="en-US" sz="1200" dirty="0"/>
        </a:p>
      </dgm:t>
    </dgm:pt>
    <dgm:pt modelId="{33A138E3-CC1D-4D4D-A7C4-E4779C074517}" type="parTrans" cxnId="{59A911DF-4377-4831-BCD9-CF05622955A0}">
      <dgm:prSet/>
      <dgm:spPr/>
      <dgm:t>
        <a:bodyPr/>
        <a:lstStyle/>
        <a:p>
          <a:pPr latinLnBrk="1"/>
          <a:endParaRPr lang="ko-KR" altLang="en-US" sz="1200"/>
        </a:p>
      </dgm:t>
    </dgm:pt>
    <dgm:pt modelId="{0001E07D-A685-4D51-ABA1-2E6FE5D7D167}" type="sibTrans" cxnId="{59A911DF-4377-4831-BCD9-CF05622955A0}">
      <dgm:prSet/>
      <dgm:spPr/>
      <dgm:t>
        <a:bodyPr/>
        <a:lstStyle/>
        <a:p>
          <a:pPr latinLnBrk="1"/>
          <a:endParaRPr lang="ko-KR" altLang="en-US" sz="1200"/>
        </a:p>
      </dgm:t>
    </dgm:pt>
    <dgm:pt modelId="{F48A1D8A-4D62-4017-BC18-72FB4A2475C1}">
      <dgm:prSet phldrT="[텍스트]" custT="1"/>
      <dgm:spPr/>
      <dgm:t>
        <a:bodyPr/>
        <a:lstStyle/>
        <a:p>
          <a:pPr latinLnBrk="1"/>
          <a:r>
            <a:rPr lang="en-US" altLang="ko-KR" sz="1200" dirty="0"/>
            <a:t>Pod A</a:t>
          </a:r>
          <a:endParaRPr lang="ko-KR" altLang="en-US" sz="1200" dirty="0"/>
        </a:p>
      </dgm:t>
    </dgm:pt>
    <dgm:pt modelId="{7DA17963-774A-4EBD-ADF2-5F25A6B95C12}" type="parTrans" cxnId="{37EE1886-C6E6-4BC2-B4F9-86CA332BE5A1}">
      <dgm:prSet/>
      <dgm:spPr/>
      <dgm:t>
        <a:bodyPr/>
        <a:lstStyle/>
        <a:p>
          <a:pPr latinLnBrk="1"/>
          <a:endParaRPr lang="ko-KR" altLang="en-US" sz="1200"/>
        </a:p>
      </dgm:t>
    </dgm:pt>
    <dgm:pt modelId="{742D5D47-F982-421F-B783-07FDF7195D3E}" type="sibTrans" cxnId="{37EE1886-C6E6-4BC2-B4F9-86CA332BE5A1}">
      <dgm:prSet/>
      <dgm:spPr/>
      <dgm:t>
        <a:bodyPr/>
        <a:lstStyle/>
        <a:p>
          <a:pPr latinLnBrk="1"/>
          <a:endParaRPr lang="ko-KR" altLang="en-US" sz="1200"/>
        </a:p>
      </dgm:t>
    </dgm:pt>
    <dgm:pt modelId="{9F80DDE2-10CC-472C-88C6-0380F9147573}">
      <dgm:prSet phldrT="[텍스트]" custT="1"/>
      <dgm:spPr/>
      <dgm:t>
        <a:bodyPr/>
        <a:lstStyle/>
        <a:p>
          <a:pPr latinLnBrk="1"/>
          <a:r>
            <a:rPr lang="en-US" altLang="ko-KR" sz="1200" dirty="0"/>
            <a:t>Pod B</a:t>
          </a:r>
          <a:endParaRPr lang="ko-KR" altLang="en-US" sz="1200" dirty="0"/>
        </a:p>
      </dgm:t>
    </dgm:pt>
    <dgm:pt modelId="{69172A8D-65C6-464C-B62E-ED801B209808}" type="parTrans" cxnId="{772013F7-226E-400F-8CF6-B02C502EBC44}">
      <dgm:prSet/>
      <dgm:spPr/>
      <dgm:t>
        <a:bodyPr/>
        <a:lstStyle/>
        <a:p>
          <a:pPr latinLnBrk="1"/>
          <a:endParaRPr lang="ko-KR" altLang="en-US" sz="1200"/>
        </a:p>
      </dgm:t>
    </dgm:pt>
    <dgm:pt modelId="{2A058EC0-C4E8-4C27-8ECC-A4069DC12EA4}" type="sibTrans" cxnId="{772013F7-226E-400F-8CF6-B02C502EBC44}">
      <dgm:prSet/>
      <dgm:spPr/>
      <dgm:t>
        <a:bodyPr/>
        <a:lstStyle/>
        <a:p>
          <a:pPr latinLnBrk="1"/>
          <a:endParaRPr lang="ko-KR" altLang="en-US" sz="1200"/>
        </a:p>
      </dgm:t>
    </dgm:pt>
    <dgm:pt modelId="{E6268814-7326-45C1-88BD-1ADEB64CB468}">
      <dgm:prSet phldrT="[텍스트]" custT="1"/>
      <dgm:spPr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sz="1200" b="0"/>
            <a:t>Pause Container B</a:t>
          </a:r>
          <a:endParaRPr lang="ko-KR" altLang="en-US" sz="1200" b="0" dirty="0"/>
        </a:p>
      </dgm:t>
    </dgm:pt>
    <dgm:pt modelId="{78E99CFE-0C2A-40D8-BEAB-E6BF11EA4747}" type="parTrans" cxnId="{CA65BEE7-762F-4392-A37C-A075163641AA}">
      <dgm:prSet/>
      <dgm:spPr/>
      <dgm:t>
        <a:bodyPr/>
        <a:lstStyle/>
        <a:p>
          <a:pPr latinLnBrk="1"/>
          <a:endParaRPr lang="ko-KR" altLang="en-US" sz="1200"/>
        </a:p>
      </dgm:t>
    </dgm:pt>
    <dgm:pt modelId="{6D35614F-4E0B-4377-A742-A6D9499DCA17}" type="sibTrans" cxnId="{CA65BEE7-762F-4392-A37C-A075163641AA}">
      <dgm:prSet/>
      <dgm:spPr/>
      <dgm:t>
        <a:bodyPr/>
        <a:lstStyle/>
        <a:p>
          <a:pPr latinLnBrk="1"/>
          <a:endParaRPr lang="ko-KR" altLang="en-US" sz="1200"/>
        </a:p>
      </dgm:t>
    </dgm:pt>
    <dgm:pt modelId="{5333C31B-0821-4D89-B371-1277951812F4}">
      <dgm:prSet phldrT="[텍스트]" custT="1"/>
      <dgm:spPr/>
      <dgm:t>
        <a:bodyPr/>
        <a:lstStyle/>
        <a:p>
          <a:pPr latinLnBrk="1"/>
          <a:r>
            <a:rPr lang="en-US" altLang="ko-KR" sz="1200" dirty="0"/>
            <a:t>App Container C</a:t>
          </a:r>
          <a:endParaRPr lang="ko-KR" altLang="en-US" sz="1200" dirty="0"/>
        </a:p>
      </dgm:t>
    </dgm:pt>
    <dgm:pt modelId="{56E01F2E-9287-4B1E-9943-FAC68FF3757A}" type="parTrans" cxnId="{6F331B62-C571-4739-8A2A-7409F7BCA4A5}">
      <dgm:prSet/>
      <dgm:spPr/>
      <dgm:t>
        <a:bodyPr/>
        <a:lstStyle/>
        <a:p>
          <a:pPr latinLnBrk="1"/>
          <a:endParaRPr lang="ko-KR" altLang="en-US" sz="1200"/>
        </a:p>
      </dgm:t>
    </dgm:pt>
    <dgm:pt modelId="{6F383438-AF54-4501-8775-F131D486F4FF}" type="sibTrans" cxnId="{6F331B62-C571-4739-8A2A-7409F7BCA4A5}">
      <dgm:prSet/>
      <dgm:spPr/>
      <dgm:t>
        <a:bodyPr/>
        <a:lstStyle/>
        <a:p>
          <a:pPr latinLnBrk="1"/>
          <a:endParaRPr lang="ko-KR" altLang="en-US" sz="1200"/>
        </a:p>
      </dgm:t>
    </dgm:pt>
    <dgm:pt modelId="{A545D177-5438-41F9-A461-F4A09C367708}">
      <dgm:prSet phldrT="[텍스트]" custT="1"/>
      <dgm:spPr/>
      <dgm:t>
        <a:bodyPr/>
        <a:lstStyle/>
        <a:p>
          <a:pPr latinLnBrk="1"/>
          <a:r>
            <a:rPr lang="en-US" altLang="ko-KR" sz="1200" dirty="0" err="1"/>
            <a:t>besteffort</a:t>
          </a:r>
          <a:endParaRPr lang="ko-KR" altLang="en-US" sz="1200" dirty="0"/>
        </a:p>
      </dgm:t>
    </dgm:pt>
    <dgm:pt modelId="{B8565E5B-7780-4DE0-B5F6-B74F5BE3E1ED}" type="parTrans" cxnId="{1FC43DBD-BC2B-4ABB-8FB1-A6F6281E8AA9}">
      <dgm:prSet/>
      <dgm:spPr/>
      <dgm:t>
        <a:bodyPr/>
        <a:lstStyle/>
        <a:p>
          <a:pPr latinLnBrk="1"/>
          <a:endParaRPr lang="ko-KR" altLang="en-US" sz="1600"/>
        </a:p>
      </dgm:t>
    </dgm:pt>
    <dgm:pt modelId="{C65E2B3E-AF1A-4833-8B7C-AB49D629970B}" type="sibTrans" cxnId="{1FC43DBD-BC2B-4ABB-8FB1-A6F6281E8AA9}">
      <dgm:prSet/>
      <dgm:spPr/>
      <dgm:t>
        <a:bodyPr/>
        <a:lstStyle/>
        <a:p>
          <a:pPr latinLnBrk="1"/>
          <a:endParaRPr lang="ko-KR" altLang="en-US" sz="1600"/>
        </a:p>
      </dgm:t>
    </dgm:pt>
    <dgm:pt modelId="{09F425D5-435B-4167-BF97-03DFA0C573E6}">
      <dgm:prSet phldrT="[텍스트]" custT="1"/>
      <dgm:spPr/>
      <dgm:t>
        <a:bodyPr/>
        <a:lstStyle/>
        <a:p>
          <a:pPr latinLnBrk="1"/>
          <a:r>
            <a:rPr lang="en-US" altLang="ko-KR" sz="1200" dirty="0"/>
            <a:t>burstable</a:t>
          </a:r>
          <a:endParaRPr lang="ko-KR" altLang="en-US" sz="1200" dirty="0"/>
        </a:p>
      </dgm:t>
    </dgm:pt>
    <dgm:pt modelId="{C7EACD6E-C009-462B-9CBF-D90224828612}" type="parTrans" cxnId="{AA16CDB8-BDB1-449E-8811-D79633872C22}">
      <dgm:prSet/>
      <dgm:spPr/>
      <dgm:t>
        <a:bodyPr/>
        <a:lstStyle/>
        <a:p>
          <a:pPr latinLnBrk="1"/>
          <a:endParaRPr lang="ko-KR" altLang="en-US" sz="1600"/>
        </a:p>
      </dgm:t>
    </dgm:pt>
    <dgm:pt modelId="{9F7EB042-5E61-44B0-BCE4-5002132DC28B}" type="sibTrans" cxnId="{AA16CDB8-BDB1-449E-8811-D79633872C22}">
      <dgm:prSet/>
      <dgm:spPr/>
      <dgm:t>
        <a:bodyPr/>
        <a:lstStyle/>
        <a:p>
          <a:pPr latinLnBrk="1"/>
          <a:endParaRPr lang="ko-KR" altLang="en-US" sz="1600"/>
        </a:p>
      </dgm:t>
    </dgm:pt>
    <dgm:pt modelId="{CB86F0B8-D163-461C-89AE-9E0CFA1D5FB9}">
      <dgm:prSet phldrT="[텍스트]" custT="1"/>
      <dgm:spPr/>
      <dgm:t>
        <a:bodyPr/>
        <a:lstStyle/>
        <a:p>
          <a:pPr latinLnBrk="1"/>
          <a:r>
            <a:rPr lang="en-US" altLang="ko-KR" sz="1200" dirty="0"/>
            <a:t>…</a:t>
          </a:r>
          <a:endParaRPr lang="ko-KR" altLang="en-US" sz="1200" dirty="0"/>
        </a:p>
      </dgm:t>
    </dgm:pt>
    <dgm:pt modelId="{E465D322-9184-459F-87EC-247A36A67F7A}" type="parTrans" cxnId="{71A72FBF-9A90-42FB-82D0-A269AA8711D2}">
      <dgm:prSet/>
      <dgm:spPr/>
      <dgm:t>
        <a:bodyPr/>
        <a:lstStyle/>
        <a:p>
          <a:pPr latinLnBrk="1"/>
          <a:endParaRPr lang="ko-KR" altLang="en-US" sz="1600"/>
        </a:p>
      </dgm:t>
    </dgm:pt>
    <dgm:pt modelId="{4CE559D1-590F-41A7-AA41-DBC696C96FB9}" type="sibTrans" cxnId="{71A72FBF-9A90-42FB-82D0-A269AA8711D2}">
      <dgm:prSet/>
      <dgm:spPr/>
      <dgm:t>
        <a:bodyPr/>
        <a:lstStyle/>
        <a:p>
          <a:pPr latinLnBrk="1"/>
          <a:endParaRPr lang="ko-KR" altLang="en-US" sz="1600"/>
        </a:p>
      </dgm:t>
    </dgm:pt>
    <dgm:pt modelId="{72974464-95ED-4472-AD46-188130E7907A}">
      <dgm:prSet phldrT="[텍스트]" custT="1"/>
      <dgm:spPr/>
      <dgm:t>
        <a:bodyPr/>
        <a:lstStyle/>
        <a:p>
          <a:pPr latinLnBrk="1"/>
          <a:r>
            <a:rPr lang="en-US" altLang="ko-KR" sz="1200" dirty="0" err="1"/>
            <a:t>cpu</a:t>
          </a:r>
          <a:endParaRPr lang="ko-KR" altLang="en-US" sz="1200" dirty="0"/>
        </a:p>
      </dgm:t>
    </dgm:pt>
    <dgm:pt modelId="{6063C772-806F-4542-B3AB-5EFBAEA8AF20}" type="parTrans" cxnId="{3BDB1D20-30FE-43E8-AB80-AD0F19811D22}">
      <dgm:prSet/>
      <dgm:spPr/>
      <dgm:t>
        <a:bodyPr/>
        <a:lstStyle/>
        <a:p>
          <a:pPr latinLnBrk="1"/>
          <a:endParaRPr lang="ko-KR" altLang="en-US" sz="1600"/>
        </a:p>
      </dgm:t>
    </dgm:pt>
    <dgm:pt modelId="{B4F0C7F2-EC91-4317-BE07-633D6EBA4D46}" type="sibTrans" cxnId="{3BDB1D20-30FE-43E8-AB80-AD0F19811D22}">
      <dgm:prSet/>
      <dgm:spPr/>
      <dgm:t>
        <a:bodyPr/>
        <a:lstStyle/>
        <a:p>
          <a:pPr latinLnBrk="1"/>
          <a:endParaRPr lang="ko-KR" altLang="en-US" sz="1600"/>
        </a:p>
      </dgm:t>
    </dgm:pt>
    <dgm:pt modelId="{9CB805C7-F6AC-48D9-BE20-650998BE96FD}">
      <dgm:prSet phldrT="[텍스트]" custT="1"/>
      <dgm:spPr/>
      <dgm:t>
        <a:bodyPr/>
        <a:lstStyle/>
        <a:p>
          <a:pPr latinLnBrk="1"/>
          <a:r>
            <a:rPr lang="en-US" altLang="ko-KR" sz="1200"/>
            <a:t>memory</a:t>
          </a:r>
          <a:endParaRPr lang="ko-KR" altLang="en-US" sz="1200" dirty="0"/>
        </a:p>
      </dgm:t>
    </dgm:pt>
    <dgm:pt modelId="{27A2FD21-6D03-4F93-AD90-C5243D59E9E4}" type="parTrans" cxnId="{7AE66EBD-7694-4B64-A5C1-04DC8D4E2F4D}">
      <dgm:prSet/>
      <dgm:spPr/>
      <dgm:t>
        <a:bodyPr/>
        <a:lstStyle/>
        <a:p>
          <a:pPr latinLnBrk="1"/>
          <a:endParaRPr lang="ko-KR" altLang="en-US" sz="1600"/>
        </a:p>
      </dgm:t>
    </dgm:pt>
    <dgm:pt modelId="{68858497-F7D3-45A1-8F58-A353D65F4545}" type="sibTrans" cxnId="{7AE66EBD-7694-4B64-A5C1-04DC8D4E2F4D}">
      <dgm:prSet/>
      <dgm:spPr/>
      <dgm:t>
        <a:bodyPr/>
        <a:lstStyle/>
        <a:p>
          <a:pPr latinLnBrk="1"/>
          <a:endParaRPr lang="ko-KR" altLang="en-US" sz="1600"/>
        </a:p>
      </dgm:t>
    </dgm:pt>
    <dgm:pt modelId="{27CD461D-FF90-47BE-9BC0-6CB00A25FDA8}">
      <dgm:prSet phldrT="[텍스트]" custT="1"/>
      <dgm:spPr/>
      <dgm:t>
        <a:bodyPr/>
        <a:lstStyle/>
        <a:p>
          <a:pPr latinLnBrk="1"/>
          <a:r>
            <a:rPr lang="en-US" altLang="ko-KR" sz="1200"/>
            <a:t>kubepods</a:t>
          </a:r>
          <a:endParaRPr lang="ko-KR" altLang="en-US" sz="1200" dirty="0"/>
        </a:p>
      </dgm:t>
    </dgm:pt>
    <dgm:pt modelId="{F0722A02-5A37-4362-8B41-3D8DBEABF33A}" type="parTrans" cxnId="{8CFF8AD5-F1E9-4D01-B64F-2E5AAB37206A}">
      <dgm:prSet/>
      <dgm:spPr/>
      <dgm:t>
        <a:bodyPr/>
        <a:lstStyle/>
        <a:p>
          <a:pPr latinLnBrk="1"/>
          <a:endParaRPr lang="ko-KR" altLang="en-US" sz="1600"/>
        </a:p>
      </dgm:t>
    </dgm:pt>
    <dgm:pt modelId="{B95889CF-DE46-4F9F-83E4-F13C171F80C4}" type="sibTrans" cxnId="{8CFF8AD5-F1E9-4D01-B64F-2E5AAB37206A}">
      <dgm:prSet/>
      <dgm:spPr/>
      <dgm:t>
        <a:bodyPr/>
        <a:lstStyle/>
        <a:p>
          <a:pPr latinLnBrk="1"/>
          <a:endParaRPr lang="ko-KR" altLang="en-US" sz="1600"/>
        </a:p>
      </dgm:t>
    </dgm:pt>
    <dgm:pt modelId="{B7DA9E86-7FDF-4ABF-9A18-22981D2D8605}">
      <dgm:prSet phldrT="[텍스트]" custT="1"/>
      <dgm:spPr/>
      <dgm:t>
        <a:bodyPr/>
        <a:lstStyle/>
        <a:p>
          <a:pPr latinLnBrk="1"/>
          <a:r>
            <a:rPr lang="en-US" altLang="ko-KR" sz="1200" dirty="0"/>
            <a:t>…</a:t>
          </a:r>
          <a:endParaRPr lang="ko-KR" altLang="en-US" sz="1200" dirty="0"/>
        </a:p>
      </dgm:t>
    </dgm:pt>
    <dgm:pt modelId="{D51CA669-F1C0-4842-ABCA-F53402164947}" type="parTrans" cxnId="{73F5538C-3BCA-4F59-BEBB-D86E56136357}">
      <dgm:prSet/>
      <dgm:spPr/>
      <dgm:t>
        <a:bodyPr/>
        <a:lstStyle/>
        <a:p>
          <a:pPr latinLnBrk="1"/>
          <a:endParaRPr lang="ko-KR" altLang="en-US" sz="1600"/>
        </a:p>
      </dgm:t>
    </dgm:pt>
    <dgm:pt modelId="{2F20A861-DC23-476B-9F06-DCE19A897DD5}" type="sibTrans" cxnId="{73F5538C-3BCA-4F59-BEBB-D86E56136357}">
      <dgm:prSet/>
      <dgm:spPr/>
      <dgm:t>
        <a:bodyPr/>
        <a:lstStyle/>
        <a:p>
          <a:pPr latinLnBrk="1"/>
          <a:endParaRPr lang="ko-KR" altLang="en-US" sz="1600"/>
        </a:p>
      </dgm:t>
    </dgm:pt>
    <dgm:pt modelId="{A73B693B-D3AC-45BB-A03C-93F38EA1029F}">
      <dgm:prSet phldrT="[텍스트]" custT="1"/>
      <dgm:spPr/>
      <dgm:t>
        <a:bodyPr/>
        <a:lstStyle/>
        <a:p>
          <a:pPr latinLnBrk="1"/>
          <a:r>
            <a:rPr lang="en-US" altLang="ko-KR" sz="1200" dirty="0"/>
            <a:t>…</a:t>
          </a:r>
          <a:endParaRPr lang="ko-KR" altLang="en-US" sz="1200" dirty="0"/>
        </a:p>
      </dgm:t>
    </dgm:pt>
    <dgm:pt modelId="{68E6ADBD-C5A0-49B1-A803-0098747F08C2}" type="parTrans" cxnId="{22B28693-FE55-44C4-A745-7DAD0E1780B7}">
      <dgm:prSet/>
      <dgm:spPr/>
      <dgm:t>
        <a:bodyPr/>
        <a:lstStyle/>
        <a:p>
          <a:pPr latinLnBrk="1"/>
          <a:endParaRPr lang="ko-KR" altLang="en-US"/>
        </a:p>
      </dgm:t>
    </dgm:pt>
    <dgm:pt modelId="{5DCF152F-4640-4A30-8AA0-E9C3811F0BCD}" type="sibTrans" cxnId="{22B28693-FE55-44C4-A745-7DAD0E1780B7}">
      <dgm:prSet/>
      <dgm:spPr/>
      <dgm:t>
        <a:bodyPr/>
        <a:lstStyle/>
        <a:p>
          <a:pPr latinLnBrk="1"/>
          <a:endParaRPr lang="ko-KR" altLang="en-US"/>
        </a:p>
      </dgm:t>
    </dgm:pt>
    <dgm:pt modelId="{0CB4CEA5-3E3B-4CCD-9369-B5DECCD5D21B}">
      <dgm:prSet phldrT="[텍스트]" custT="1"/>
      <dgm:spPr/>
      <dgm:t>
        <a:bodyPr/>
        <a:lstStyle/>
        <a:p>
          <a:pPr latinLnBrk="1"/>
          <a:r>
            <a:rPr lang="en-US" altLang="ko-KR" sz="1200" dirty="0"/>
            <a:t>Pod C</a:t>
          </a:r>
          <a:endParaRPr lang="ko-KR" altLang="en-US" sz="1200" dirty="0"/>
        </a:p>
      </dgm:t>
    </dgm:pt>
    <dgm:pt modelId="{F4D4EF99-3E5E-4081-B4D7-69F0AA8C4A2D}" type="parTrans" cxnId="{CA2E07A8-99D8-41E3-836B-3750D7B00A51}">
      <dgm:prSet/>
      <dgm:spPr/>
      <dgm:t>
        <a:bodyPr/>
        <a:lstStyle/>
        <a:p>
          <a:pPr latinLnBrk="1"/>
          <a:endParaRPr lang="ko-KR" altLang="en-US"/>
        </a:p>
      </dgm:t>
    </dgm:pt>
    <dgm:pt modelId="{79DCCA7C-F851-48B5-8490-582EC6988900}" type="sibTrans" cxnId="{CA2E07A8-99D8-41E3-836B-3750D7B00A51}">
      <dgm:prSet/>
      <dgm:spPr/>
      <dgm:t>
        <a:bodyPr/>
        <a:lstStyle/>
        <a:p>
          <a:pPr latinLnBrk="1"/>
          <a:endParaRPr lang="ko-KR" altLang="en-US"/>
        </a:p>
      </dgm:t>
    </dgm:pt>
    <dgm:pt modelId="{7D7B3018-6875-4C61-9EBB-EDC4C8B53FBB}">
      <dgm:prSet phldrT="[텍스트]" custT="1"/>
      <dgm:spPr/>
      <dgm:t>
        <a:bodyPr/>
        <a:lstStyle/>
        <a:p>
          <a:pPr latinLnBrk="1"/>
          <a:r>
            <a:rPr lang="en-US" altLang="ko-KR" sz="1200" dirty="0"/>
            <a:t>…</a:t>
          </a:r>
          <a:endParaRPr lang="ko-KR" altLang="en-US" sz="1200" dirty="0"/>
        </a:p>
      </dgm:t>
    </dgm:pt>
    <dgm:pt modelId="{082AF9E3-3848-4749-95BB-D49667134CEB}" type="parTrans" cxnId="{9DC2C930-D451-49A5-87EC-99F47C01F538}">
      <dgm:prSet/>
      <dgm:spPr/>
      <dgm:t>
        <a:bodyPr/>
        <a:lstStyle/>
        <a:p>
          <a:pPr latinLnBrk="1"/>
          <a:endParaRPr lang="ko-KR" altLang="en-US"/>
        </a:p>
      </dgm:t>
    </dgm:pt>
    <dgm:pt modelId="{B943E25C-0A7D-459D-835A-C07398890FD4}" type="sibTrans" cxnId="{9DC2C930-D451-49A5-87EC-99F47C01F538}">
      <dgm:prSet/>
      <dgm:spPr/>
      <dgm:t>
        <a:bodyPr/>
        <a:lstStyle/>
        <a:p>
          <a:pPr latinLnBrk="1"/>
          <a:endParaRPr lang="ko-KR" altLang="en-US"/>
        </a:p>
      </dgm:t>
    </dgm:pt>
    <dgm:pt modelId="{633A2F8C-6B4F-440A-BAEE-0A54616EA8B5}" type="pres">
      <dgm:prSet presAssocID="{31044B85-A274-4CA4-9BDF-C7257D52F6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C1E03DB-81FD-448C-935E-9E658886A052}" type="pres">
      <dgm:prSet presAssocID="{72974464-95ED-4472-AD46-188130E7907A}" presName="hierRoot1" presStyleCnt="0">
        <dgm:presLayoutVars>
          <dgm:hierBranch val="init"/>
        </dgm:presLayoutVars>
      </dgm:prSet>
      <dgm:spPr/>
    </dgm:pt>
    <dgm:pt modelId="{D2AC251D-7199-4676-8B89-F622F166F692}" type="pres">
      <dgm:prSet presAssocID="{72974464-95ED-4472-AD46-188130E7907A}" presName="rootComposite1" presStyleCnt="0"/>
      <dgm:spPr/>
    </dgm:pt>
    <dgm:pt modelId="{AB665E32-76A2-4013-B1F3-B62968F525EF}" type="pres">
      <dgm:prSet presAssocID="{72974464-95ED-4472-AD46-188130E7907A}" presName="rootText1" presStyleLbl="node0" presStyleIdx="0" presStyleCnt="3">
        <dgm:presLayoutVars>
          <dgm:chPref val="3"/>
        </dgm:presLayoutVars>
      </dgm:prSet>
      <dgm:spPr/>
    </dgm:pt>
    <dgm:pt modelId="{5F93F5DC-CE84-4291-BDF9-825C75B91F66}" type="pres">
      <dgm:prSet presAssocID="{72974464-95ED-4472-AD46-188130E7907A}" presName="rootConnector1" presStyleLbl="node1" presStyleIdx="0" presStyleCnt="0"/>
      <dgm:spPr/>
    </dgm:pt>
    <dgm:pt modelId="{DAEBCE84-7AC0-4852-BBD9-46E1EAA2C5BE}" type="pres">
      <dgm:prSet presAssocID="{72974464-95ED-4472-AD46-188130E7907A}" presName="hierChild2" presStyleCnt="0"/>
      <dgm:spPr/>
    </dgm:pt>
    <dgm:pt modelId="{FEB2714F-2F6E-4062-ACEB-2793B697164D}" type="pres">
      <dgm:prSet presAssocID="{33A138E3-CC1D-4D4D-A7C4-E4779C074517}" presName="Name64" presStyleLbl="parChTrans1D2" presStyleIdx="0" presStyleCnt="2"/>
      <dgm:spPr/>
    </dgm:pt>
    <dgm:pt modelId="{2FB24F2E-EF47-4ED7-9F94-F8F72BD3D223}" type="pres">
      <dgm:prSet presAssocID="{DF09FD71-1FF8-4720-946D-17F4E0E4FF5D}" presName="hierRoot2" presStyleCnt="0">
        <dgm:presLayoutVars>
          <dgm:hierBranch val="init"/>
        </dgm:presLayoutVars>
      </dgm:prSet>
      <dgm:spPr/>
    </dgm:pt>
    <dgm:pt modelId="{874C87FD-DD92-4077-8E78-80140BFF2749}" type="pres">
      <dgm:prSet presAssocID="{DF09FD71-1FF8-4720-946D-17F4E0E4FF5D}" presName="rootComposite" presStyleCnt="0"/>
      <dgm:spPr/>
    </dgm:pt>
    <dgm:pt modelId="{790C68EE-DB9C-4929-B267-5D6A1543B614}" type="pres">
      <dgm:prSet presAssocID="{DF09FD71-1FF8-4720-946D-17F4E0E4FF5D}" presName="rootText" presStyleLbl="node2" presStyleIdx="0" presStyleCnt="2">
        <dgm:presLayoutVars>
          <dgm:chPref val="3"/>
        </dgm:presLayoutVars>
      </dgm:prSet>
      <dgm:spPr/>
    </dgm:pt>
    <dgm:pt modelId="{7F0A04BB-5BA1-42D0-81FB-7D399484DA8B}" type="pres">
      <dgm:prSet presAssocID="{DF09FD71-1FF8-4720-946D-17F4E0E4FF5D}" presName="rootConnector" presStyleLbl="node2" presStyleIdx="0" presStyleCnt="2"/>
      <dgm:spPr/>
    </dgm:pt>
    <dgm:pt modelId="{F412C20F-A586-4625-8E12-293E96224A40}" type="pres">
      <dgm:prSet presAssocID="{DF09FD71-1FF8-4720-946D-17F4E0E4FF5D}" presName="hierChild4" presStyleCnt="0"/>
      <dgm:spPr/>
    </dgm:pt>
    <dgm:pt modelId="{D6CBF852-4055-44AD-B71E-84A3B9DDDA28}" type="pres">
      <dgm:prSet presAssocID="{B8565E5B-7780-4DE0-B5F6-B74F5BE3E1ED}" presName="Name64" presStyleLbl="parChTrans1D3" presStyleIdx="0" presStyleCnt="4"/>
      <dgm:spPr/>
    </dgm:pt>
    <dgm:pt modelId="{4B1BCE0D-70CF-424A-B3FA-F09ABE497E63}" type="pres">
      <dgm:prSet presAssocID="{A545D177-5438-41F9-A461-F4A09C367708}" presName="hierRoot2" presStyleCnt="0">
        <dgm:presLayoutVars>
          <dgm:hierBranch val="init"/>
        </dgm:presLayoutVars>
      </dgm:prSet>
      <dgm:spPr/>
    </dgm:pt>
    <dgm:pt modelId="{73CF8A00-19CC-4C65-95A3-FA73D691BDF4}" type="pres">
      <dgm:prSet presAssocID="{A545D177-5438-41F9-A461-F4A09C367708}" presName="rootComposite" presStyleCnt="0"/>
      <dgm:spPr/>
    </dgm:pt>
    <dgm:pt modelId="{36E42F73-8217-4C21-A711-4535330EB031}" type="pres">
      <dgm:prSet presAssocID="{A545D177-5438-41F9-A461-F4A09C367708}" presName="rootText" presStyleLbl="node3" presStyleIdx="0" presStyleCnt="4">
        <dgm:presLayoutVars>
          <dgm:chPref val="3"/>
        </dgm:presLayoutVars>
      </dgm:prSet>
      <dgm:spPr/>
    </dgm:pt>
    <dgm:pt modelId="{1AEB0758-4EE1-410C-8ADA-3BD84BF04776}" type="pres">
      <dgm:prSet presAssocID="{A545D177-5438-41F9-A461-F4A09C367708}" presName="rootConnector" presStyleLbl="node3" presStyleIdx="0" presStyleCnt="4"/>
      <dgm:spPr/>
    </dgm:pt>
    <dgm:pt modelId="{8A54423B-FDB7-41F2-A201-0D92DB4DCABF}" type="pres">
      <dgm:prSet presAssocID="{A545D177-5438-41F9-A461-F4A09C367708}" presName="hierChild4" presStyleCnt="0"/>
      <dgm:spPr/>
    </dgm:pt>
    <dgm:pt modelId="{C55D8F95-ECC0-4335-B995-67ADDFE98104}" type="pres">
      <dgm:prSet presAssocID="{7DA17963-774A-4EBD-ADF2-5F25A6B95C12}" presName="Name64" presStyleLbl="parChTrans1D4" presStyleIdx="0" presStyleCnt="9"/>
      <dgm:spPr/>
    </dgm:pt>
    <dgm:pt modelId="{37648925-DE7E-4A40-B848-1982DF4952AD}" type="pres">
      <dgm:prSet presAssocID="{F48A1D8A-4D62-4017-BC18-72FB4A2475C1}" presName="hierRoot2" presStyleCnt="0">
        <dgm:presLayoutVars>
          <dgm:hierBranch val="init"/>
        </dgm:presLayoutVars>
      </dgm:prSet>
      <dgm:spPr/>
    </dgm:pt>
    <dgm:pt modelId="{0E631121-D38C-49A1-9876-D6167B42DAF9}" type="pres">
      <dgm:prSet presAssocID="{F48A1D8A-4D62-4017-BC18-72FB4A2475C1}" presName="rootComposite" presStyleCnt="0"/>
      <dgm:spPr/>
    </dgm:pt>
    <dgm:pt modelId="{661CCA2E-B3E2-4B3E-9660-0D6B79673B97}" type="pres">
      <dgm:prSet presAssocID="{F48A1D8A-4D62-4017-BC18-72FB4A2475C1}" presName="rootText" presStyleLbl="node4" presStyleIdx="0" presStyleCnt="9">
        <dgm:presLayoutVars>
          <dgm:chPref val="3"/>
        </dgm:presLayoutVars>
      </dgm:prSet>
      <dgm:spPr/>
    </dgm:pt>
    <dgm:pt modelId="{6650A991-E2FC-450C-959D-CF25D3A64D13}" type="pres">
      <dgm:prSet presAssocID="{F48A1D8A-4D62-4017-BC18-72FB4A2475C1}" presName="rootConnector" presStyleLbl="node4" presStyleIdx="0" presStyleCnt="9"/>
      <dgm:spPr/>
    </dgm:pt>
    <dgm:pt modelId="{5DB54F81-FDBE-4FE1-BB93-ACAB2F5BF113}" type="pres">
      <dgm:prSet presAssocID="{F48A1D8A-4D62-4017-BC18-72FB4A2475C1}" presName="hierChild4" presStyleCnt="0"/>
      <dgm:spPr/>
    </dgm:pt>
    <dgm:pt modelId="{5B4694C4-861F-4663-8C50-1B8B0E25758D}" type="pres">
      <dgm:prSet presAssocID="{5924B86B-3977-4100-B8D6-5EB89A5804CF}" presName="Name64" presStyleLbl="parChTrans1D4" presStyleIdx="1" presStyleCnt="9"/>
      <dgm:spPr/>
    </dgm:pt>
    <dgm:pt modelId="{44DB2F60-5C25-4951-8769-96324DE75EAF}" type="pres">
      <dgm:prSet presAssocID="{287193F9-480C-4F00-BBEE-EBA41FDC74E2}" presName="hierRoot2" presStyleCnt="0">
        <dgm:presLayoutVars>
          <dgm:hierBranch val="init"/>
        </dgm:presLayoutVars>
      </dgm:prSet>
      <dgm:spPr/>
    </dgm:pt>
    <dgm:pt modelId="{355AEC91-346B-49F3-B373-05D7BB2B5C2A}" type="pres">
      <dgm:prSet presAssocID="{287193F9-480C-4F00-BBEE-EBA41FDC74E2}" presName="rootComposite" presStyleCnt="0"/>
      <dgm:spPr/>
    </dgm:pt>
    <dgm:pt modelId="{E707328B-AD47-421B-9C68-68D52E5A63B1}" type="pres">
      <dgm:prSet presAssocID="{287193F9-480C-4F00-BBEE-EBA41FDC74E2}" presName="rootText" presStyleLbl="node4" presStyleIdx="1" presStyleCnt="9" custScaleX="176117">
        <dgm:presLayoutVars>
          <dgm:chPref val="3"/>
        </dgm:presLayoutVars>
      </dgm:prSet>
      <dgm:spPr/>
    </dgm:pt>
    <dgm:pt modelId="{37436511-24D4-4CBF-BBE1-98CFF86B99AF}" type="pres">
      <dgm:prSet presAssocID="{287193F9-480C-4F00-BBEE-EBA41FDC74E2}" presName="rootConnector" presStyleLbl="node4" presStyleIdx="1" presStyleCnt="9"/>
      <dgm:spPr/>
    </dgm:pt>
    <dgm:pt modelId="{C76537F8-5EBE-47CF-AE6F-5E707909A510}" type="pres">
      <dgm:prSet presAssocID="{287193F9-480C-4F00-BBEE-EBA41FDC74E2}" presName="hierChild4" presStyleCnt="0"/>
      <dgm:spPr/>
    </dgm:pt>
    <dgm:pt modelId="{1903ECAB-294F-411C-9C5E-E782A2EE544B}" type="pres">
      <dgm:prSet presAssocID="{287193F9-480C-4F00-BBEE-EBA41FDC74E2}" presName="hierChild5" presStyleCnt="0"/>
      <dgm:spPr/>
    </dgm:pt>
    <dgm:pt modelId="{C8210024-5650-46BC-B37F-956F14F49957}" type="pres">
      <dgm:prSet presAssocID="{3C8E8D84-CC55-4B61-9668-2F62D93BE917}" presName="Name64" presStyleLbl="parChTrans1D4" presStyleIdx="2" presStyleCnt="9"/>
      <dgm:spPr/>
    </dgm:pt>
    <dgm:pt modelId="{03D7DEB6-DFAB-460D-9E44-AAB031C8912B}" type="pres">
      <dgm:prSet presAssocID="{9AFCD555-2F5A-485E-BFAC-55164004572E}" presName="hierRoot2" presStyleCnt="0">
        <dgm:presLayoutVars>
          <dgm:hierBranch val="init"/>
        </dgm:presLayoutVars>
      </dgm:prSet>
      <dgm:spPr/>
    </dgm:pt>
    <dgm:pt modelId="{301925EA-5E39-4C5D-931F-DF71E2B1337E}" type="pres">
      <dgm:prSet presAssocID="{9AFCD555-2F5A-485E-BFAC-55164004572E}" presName="rootComposite" presStyleCnt="0"/>
      <dgm:spPr/>
    </dgm:pt>
    <dgm:pt modelId="{B93E1811-E7A4-40DE-8B82-D7600D1EC853}" type="pres">
      <dgm:prSet presAssocID="{9AFCD555-2F5A-485E-BFAC-55164004572E}" presName="rootText" presStyleLbl="node4" presStyleIdx="2" presStyleCnt="9" custScaleX="176117">
        <dgm:presLayoutVars>
          <dgm:chPref val="3"/>
        </dgm:presLayoutVars>
      </dgm:prSet>
      <dgm:spPr/>
    </dgm:pt>
    <dgm:pt modelId="{754731D8-DC43-417D-A4B0-7C576DDD93F7}" type="pres">
      <dgm:prSet presAssocID="{9AFCD555-2F5A-485E-BFAC-55164004572E}" presName="rootConnector" presStyleLbl="node4" presStyleIdx="2" presStyleCnt="9"/>
      <dgm:spPr/>
    </dgm:pt>
    <dgm:pt modelId="{7529911F-63F4-4F3A-8CF6-3D833A3DEFA8}" type="pres">
      <dgm:prSet presAssocID="{9AFCD555-2F5A-485E-BFAC-55164004572E}" presName="hierChild4" presStyleCnt="0"/>
      <dgm:spPr/>
    </dgm:pt>
    <dgm:pt modelId="{E40F70CD-37AD-4E93-8A53-3055589456D1}" type="pres">
      <dgm:prSet presAssocID="{9AFCD555-2F5A-485E-BFAC-55164004572E}" presName="hierChild5" presStyleCnt="0"/>
      <dgm:spPr/>
    </dgm:pt>
    <dgm:pt modelId="{378E6CDA-15E6-4A39-B42D-CF9A4C87E9CB}" type="pres">
      <dgm:prSet presAssocID="{22B35556-7299-44E6-9052-71EC9AA4C4A1}" presName="Name64" presStyleLbl="parChTrans1D4" presStyleIdx="3" presStyleCnt="9"/>
      <dgm:spPr/>
    </dgm:pt>
    <dgm:pt modelId="{330F012A-20DB-492E-AC37-8D6602736139}" type="pres">
      <dgm:prSet presAssocID="{B50956E0-58E7-4032-A4B5-0DC76D449D87}" presName="hierRoot2" presStyleCnt="0">
        <dgm:presLayoutVars>
          <dgm:hierBranch val="init"/>
        </dgm:presLayoutVars>
      </dgm:prSet>
      <dgm:spPr/>
    </dgm:pt>
    <dgm:pt modelId="{E98DACC2-7F1B-460A-BBA2-96217990AE7C}" type="pres">
      <dgm:prSet presAssocID="{B50956E0-58E7-4032-A4B5-0DC76D449D87}" presName="rootComposite" presStyleCnt="0"/>
      <dgm:spPr/>
    </dgm:pt>
    <dgm:pt modelId="{4DD63180-BCF2-4A61-8E69-A168B178F1AB}" type="pres">
      <dgm:prSet presAssocID="{B50956E0-58E7-4032-A4B5-0DC76D449D87}" presName="rootText" presStyleLbl="node4" presStyleIdx="3" presStyleCnt="9" custScaleX="176117">
        <dgm:presLayoutVars>
          <dgm:chPref val="3"/>
        </dgm:presLayoutVars>
      </dgm:prSet>
      <dgm:spPr/>
    </dgm:pt>
    <dgm:pt modelId="{7CEC8EC1-2CF1-44DB-B2DF-49D6B960F631}" type="pres">
      <dgm:prSet presAssocID="{B50956E0-58E7-4032-A4B5-0DC76D449D87}" presName="rootConnector" presStyleLbl="node4" presStyleIdx="3" presStyleCnt="9"/>
      <dgm:spPr/>
    </dgm:pt>
    <dgm:pt modelId="{F4E99FC9-3A43-4CB0-A119-A388274E39A0}" type="pres">
      <dgm:prSet presAssocID="{B50956E0-58E7-4032-A4B5-0DC76D449D87}" presName="hierChild4" presStyleCnt="0"/>
      <dgm:spPr/>
    </dgm:pt>
    <dgm:pt modelId="{3A99F8EA-F173-4509-8B8B-E1CF912BFA9E}" type="pres">
      <dgm:prSet presAssocID="{B50956E0-58E7-4032-A4B5-0DC76D449D87}" presName="hierChild5" presStyleCnt="0"/>
      <dgm:spPr/>
    </dgm:pt>
    <dgm:pt modelId="{E5EB3B20-3574-4AD0-98F2-63B5900F0ED0}" type="pres">
      <dgm:prSet presAssocID="{F48A1D8A-4D62-4017-BC18-72FB4A2475C1}" presName="hierChild5" presStyleCnt="0"/>
      <dgm:spPr/>
    </dgm:pt>
    <dgm:pt modelId="{D687B124-023A-4926-B9CF-21DBE3C4C62E}" type="pres">
      <dgm:prSet presAssocID="{69172A8D-65C6-464C-B62E-ED801B209808}" presName="Name64" presStyleLbl="parChTrans1D4" presStyleIdx="4" presStyleCnt="9"/>
      <dgm:spPr/>
    </dgm:pt>
    <dgm:pt modelId="{1878659B-F29C-4122-B453-066D259E9AC2}" type="pres">
      <dgm:prSet presAssocID="{9F80DDE2-10CC-472C-88C6-0380F9147573}" presName="hierRoot2" presStyleCnt="0">
        <dgm:presLayoutVars>
          <dgm:hierBranch val="init"/>
        </dgm:presLayoutVars>
      </dgm:prSet>
      <dgm:spPr/>
    </dgm:pt>
    <dgm:pt modelId="{4D17CB54-B4A7-46E5-9A6A-A4D4436E5615}" type="pres">
      <dgm:prSet presAssocID="{9F80DDE2-10CC-472C-88C6-0380F9147573}" presName="rootComposite" presStyleCnt="0"/>
      <dgm:spPr/>
    </dgm:pt>
    <dgm:pt modelId="{B718217B-476C-4604-B56B-EDA00A7C5906}" type="pres">
      <dgm:prSet presAssocID="{9F80DDE2-10CC-472C-88C6-0380F9147573}" presName="rootText" presStyleLbl="node4" presStyleIdx="4" presStyleCnt="9">
        <dgm:presLayoutVars>
          <dgm:chPref val="3"/>
        </dgm:presLayoutVars>
      </dgm:prSet>
      <dgm:spPr/>
    </dgm:pt>
    <dgm:pt modelId="{BDD36EA1-F0E1-477D-ADE8-37025BD771A6}" type="pres">
      <dgm:prSet presAssocID="{9F80DDE2-10CC-472C-88C6-0380F9147573}" presName="rootConnector" presStyleLbl="node4" presStyleIdx="4" presStyleCnt="9"/>
      <dgm:spPr/>
    </dgm:pt>
    <dgm:pt modelId="{9F9D40BB-32C5-4584-8F80-FF8104B56032}" type="pres">
      <dgm:prSet presAssocID="{9F80DDE2-10CC-472C-88C6-0380F9147573}" presName="hierChild4" presStyleCnt="0"/>
      <dgm:spPr/>
    </dgm:pt>
    <dgm:pt modelId="{5630D338-F890-468F-BD28-2ABE3B36F5E6}" type="pres">
      <dgm:prSet presAssocID="{78E99CFE-0C2A-40D8-BEAB-E6BF11EA4747}" presName="Name64" presStyleLbl="parChTrans1D4" presStyleIdx="5" presStyleCnt="9"/>
      <dgm:spPr/>
    </dgm:pt>
    <dgm:pt modelId="{D7BCBF3B-C340-4B8D-85D3-BB5B650F7D28}" type="pres">
      <dgm:prSet presAssocID="{E6268814-7326-45C1-88BD-1ADEB64CB468}" presName="hierRoot2" presStyleCnt="0">
        <dgm:presLayoutVars>
          <dgm:hierBranch val="init"/>
        </dgm:presLayoutVars>
      </dgm:prSet>
      <dgm:spPr/>
    </dgm:pt>
    <dgm:pt modelId="{81A6BC4E-1EC4-4F8F-BD63-C569CD980DBB}" type="pres">
      <dgm:prSet presAssocID="{E6268814-7326-45C1-88BD-1ADEB64CB468}" presName="rootComposite" presStyleCnt="0"/>
      <dgm:spPr/>
    </dgm:pt>
    <dgm:pt modelId="{04CBEC04-8E5B-4A1E-882B-C0093947FD53}" type="pres">
      <dgm:prSet presAssocID="{E6268814-7326-45C1-88BD-1ADEB64CB468}" presName="rootText" presStyleLbl="node4" presStyleIdx="5" presStyleCnt="9" custScaleX="176117">
        <dgm:presLayoutVars>
          <dgm:chPref val="3"/>
        </dgm:presLayoutVars>
      </dgm:prSet>
      <dgm:spPr/>
    </dgm:pt>
    <dgm:pt modelId="{7A472A2C-3FB9-43F8-8BE3-AAE190D7AEB7}" type="pres">
      <dgm:prSet presAssocID="{E6268814-7326-45C1-88BD-1ADEB64CB468}" presName="rootConnector" presStyleLbl="node4" presStyleIdx="5" presStyleCnt="9"/>
      <dgm:spPr/>
    </dgm:pt>
    <dgm:pt modelId="{9F8D6CF0-9AF8-4603-B864-5E732D87729B}" type="pres">
      <dgm:prSet presAssocID="{E6268814-7326-45C1-88BD-1ADEB64CB468}" presName="hierChild4" presStyleCnt="0"/>
      <dgm:spPr/>
    </dgm:pt>
    <dgm:pt modelId="{4EC2CD47-CB20-4B33-ADF7-1728694E62DE}" type="pres">
      <dgm:prSet presAssocID="{E6268814-7326-45C1-88BD-1ADEB64CB468}" presName="hierChild5" presStyleCnt="0"/>
      <dgm:spPr/>
    </dgm:pt>
    <dgm:pt modelId="{E8592721-762C-47AC-AFF7-4280AD69A9D5}" type="pres">
      <dgm:prSet presAssocID="{56E01F2E-9287-4B1E-9943-FAC68FF3757A}" presName="Name64" presStyleLbl="parChTrans1D4" presStyleIdx="6" presStyleCnt="9"/>
      <dgm:spPr/>
    </dgm:pt>
    <dgm:pt modelId="{E5659ECC-FDB3-4B4C-9DA1-EC9A1EF65E66}" type="pres">
      <dgm:prSet presAssocID="{5333C31B-0821-4D89-B371-1277951812F4}" presName="hierRoot2" presStyleCnt="0">
        <dgm:presLayoutVars>
          <dgm:hierBranch val="init"/>
        </dgm:presLayoutVars>
      </dgm:prSet>
      <dgm:spPr/>
    </dgm:pt>
    <dgm:pt modelId="{B8347336-C88A-45F1-8432-F998F8C619BD}" type="pres">
      <dgm:prSet presAssocID="{5333C31B-0821-4D89-B371-1277951812F4}" presName="rootComposite" presStyleCnt="0"/>
      <dgm:spPr/>
    </dgm:pt>
    <dgm:pt modelId="{5F749B32-AAE9-4DE7-9A6D-C193C2CD9982}" type="pres">
      <dgm:prSet presAssocID="{5333C31B-0821-4D89-B371-1277951812F4}" presName="rootText" presStyleLbl="node4" presStyleIdx="6" presStyleCnt="9" custScaleX="176117">
        <dgm:presLayoutVars>
          <dgm:chPref val="3"/>
        </dgm:presLayoutVars>
      </dgm:prSet>
      <dgm:spPr/>
    </dgm:pt>
    <dgm:pt modelId="{974EB967-D2CD-4475-833D-DB92BCE54306}" type="pres">
      <dgm:prSet presAssocID="{5333C31B-0821-4D89-B371-1277951812F4}" presName="rootConnector" presStyleLbl="node4" presStyleIdx="6" presStyleCnt="9"/>
      <dgm:spPr/>
    </dgm:pt>
    <dgm:pt modelId="{8890FCB9-46B7-4DEF-B63B-9F5ADA6E4F64}" type="pres">
      <dgm:prSet presAssocID="{5333C31B-0821-4D89-B371-1277951812F4}" presName="hierChild4" presStyleCnt="0"/>
      <dgm:spPr/>
    </dgm:pt>
    <dgm:pt modelId="{0BF3A9AB-3ED0-41E4-95D4-F2E627B0D226}" type="pres">
      <dgm:prSet presAssocID="{5333C31B-0821-4D89-B371-1277951812F4}" presName="hierChild5" presStyleCnt="0"/>
      <dgm:spPr/>
    </dgm:pt>
    <dgm:pt modelId="{53FB28A0-6C5E-45BA-8683-ABF8AB343490}" type="pres">
      <dgm:prSet presAssocID="{9F80DDE2-10CC-472C-88C6-0380F9147573}" presName="hierChild5" presStyleCnt="0"/>
      <dgm:spPr/>
    </dgm:pt>
    <dgm:pt modelId="{B655437C-E244-4C1E-B144-2C22950579A7}" type="pres">
      <dgm:prSet presAssocID="{A545D177-5438-41F9-A461-F4A09C367708}" presName="hierChild5" presStyleCnt="0"/>
      <dgm:spPr/>
    </dgm:pt>
    <dgm:pt modelId="{E51F6781-BF87-4A9C-9AB4-2ABCBCFA4AB5}" type="pres">
      <dgm:prSet presAssocID="{C7EACD6E-C009-462B-9CBF-D90224828612}" presName="Name64" presStyleLbl="parChTrans1D3" presStyleIdx="1" presStyleCnt="4"/>
      <dgm:spPr/>
    </dgm:pt>
    <dgm:pt modelId="{F242B50D-B794-40A9-857A-DA0FCCA78B9B}" type="pres">
      <dgm:prSet presAssocID="{09F425D5-435B-4167-BF97-03DFA0C573E6}" presName="hierRoot2" presStyleCnt="0">
        <dgm:presLayoutVars>
          <dgm:hierBranch val="init"/>
        </dgm:presLayoutVars>
      </dgm:prSet>
      <dgm:spPr/>
    </dgm:pt>
    <dgm:pt modelId="{8DBC1DBB-061B-494F-9089-27E873D5C794}" type="pres">
      <dgm:prSet presAssocID="{09F425D5-435B-4167-BF97-03DFA0C573E6}" presName="rootComposite" presStyleCnt="0"/>
      <dgm:spPr/>
    </dgm:pt>
    <dgm:pt modelId="{D2CE64B5-8A18-4CA4-BA76-0F408B00D044}" type="pres">
      <dgm:prSet presAssocID="{09F425D5-435B-4167-BF97-03DFA0C573E6}" presName="rootText" presStyleLbl="node3" presStyleIdx="1" presStyleCnt="4">
        <dgm:presLayoutVars>
          <dgm:chPref val="3"/>
        </dgm:presLayoutVars>
      </dgm:prSet>
      <dgm:spPr/>
    </dgm:pt>
    <dgm:pt modelId="{9EB56A19-4C1E-423B-B687-BAF4F2EAB9C0}" type="pres">
      <dgm:prSet presAssocID="{09F425D5-435B-4167-BF97-03DFA0C573E6}" presName="rootConnector" presStyleLbl="node3" presStyleIdx="1" presStyleCnt="4"/>
      <dgm:spPr/>
    </dgm:pt>
    <dgm:pt modelId="{867F5C06-9DB5-43EE-9C51-97ABD39B73C6}" type="pres">
      <dgm:prSet presAssocID="{09F425D5-435B-4167-BF97-03DFA0C573E6}" presName="hierChild4" presStyleCnt="0"/>
      <dgm:spPr/>
    </dgm:pt>
    <dgm:pt modelId="{48ECACEE-6978-4814-9A5E-BC0C800C1F5D}" type="pres">
      <dgm:prSet presAssocID="{E465D322-9184-459F-87EC-247A36A67F7A}" presName="Name64" presStyleLbl="parChTrans1D4" presStyleIdx="7" presStyleCnt="9"/>
      <dgm:spPr/>
    </dgm:pt>
    <dgm:pt modelId="{274EAE3B-DD4C-41D1-8C16-4064F12B8063}" type="pres">
      <dgm:prSet presAssocID="{CB86F0B8-D163-461C-89AE-9E0CFA1D5FB9}" presName="hierRoot2" presStyleCnt="0">
        <dgm:presLayoutVars>
          <dgm:hierBranch val="init"/>
        </dgm:presLayoutVars>
      </dgm:prSet>
      <dgm:spPr/>
    </dgm:pt>
    <dgm:pt modelId="{BF11A71C-AE31-4DF2-9202-736A8E96F2C9}" type="pres">
      <dgm:prSet presAssocID="{CB86F0B8-D163-461C-89AE-9E0CFA1D5FB9}" presName="rootComposite" presStyleCnt="0"/>
      <dgm:spPr/>
    </dgm:pt>
    <dgm:pt modelId="{07A2B7E6-7A5C-424B-82E5-27DA2D05B70B}" type="pres">
      <dgm:prSet presAssocID="{CB86F0B8-D163-461C-89AE-9E0CFA1D5FB9}" presName="rootText" presStyleLbl="node4" presStyleIdx="7" presStyleCnt="9">
        <dgm:presLayoutVars>
          <dgm:chPref val="3"/>
        </dgm:presLayoutVars>
      </dgm:prSet>
      <dgm:spPr/>
    </dgm:pt>
    <dgm:pt modelId="{C5B66088-1156-4BDE-B72E-D01FB173E35E}" type="pres">
      <dgm:prSet presAssocID="{CB86F0B8-D163-461C-89AE-9E0CFA1D5FB9}" presName="rootConnector" presStyleLbl="node4" presStyleIdx="7" presStyleCnt="9"/>
      <dgm:spPr/>
    </dgm:pt>
    <dgm:pt modelId="{85AE3A59-BDD5-44F1-81CB-4BA66ED2D26D}" type="pres">
      <dgm:prSet presAssocID="{CB86F0B8-D163-461C-89AE-9E0CFA1D5FB9}" presName="hierChild4" presStyleCnt="0"/>
      <dgm:spPr/>
    </dgm:pt>
    <dgm:pt modelId="{E73E5484-04DF-4037-84D6-E594AE1BDE8E}" type="pres">
      <dgm:prSet presAssocID="{CB86F0B8-D163-461C-89AE-9E0CFA1D5FB9}" presName="hierChild5" presStyleCnt="0"/>
      <dgm:spPr/>
    </dgm:pt>
    <dgm:pt modelId="{C7D7A3F5-7619-4FD3-8516-145C2C8441A1}" type="pres">
      <dgm:prSet presAssocID="{09F425D5-435B-4167-BF97-03DFA0C573E6}" presName="hierChild5" presStyleCnt="0"/>
      <dgm:spPr/>
    </dgm:pt>
    <dgm:pt modelId="{2568631B-059F-4B8D-B02F-BF9C511A5F3A}" type="pres">
      <dgm:prSet presAssocID="{F4D4EF99-3E5E-4081-B4D7-69F0AA8C4A2D}" presName="Name64" presStyleLbl="parChTrans1D3" presStyleIdx="2" presStyleCnt="4"/>
      <dgm:spPr/>
    </dgm:pt>
    <dgm:pt modelId="{59A29BF2-CD38-45C5-B6C1-7E872E812529}" type="pres">
      <dgm:prSet presAssocID="{0CB4CEA5-3E3B-4CCD-9369-B5DECCD5D21B}" presName="hierRoot2" presStyleCnt="0">
        <dgm:presLayoutVars>
          <dgm:hierBranch val="init"/>
        </dgm:presLayoutVars>
      </dgm:prSet>
      <dgm:spPr/>
    </dgm:pt>
    <dgm:pt modelId="{8C83784E-F7DB-45DC-B848-C65CDFD85FAB}" type="pres">
      <dgm:prSet presAssocID="{0CB4CEA5-3E3B-4CCD-9369-B5DECCD5D21B}" presName="rootComposite" presStyleCnt="0"/>
      <dgm:spPr/>
    </dgm:pt>
    <dgm:pt modelId="{52AA2D60-9D52-4238-9DE3-E28AB6E2F30E}" type="pres">
      <dgm:prSet presAssocID="{0CB4CEA5-3E3B-4CCD-9369-B5DECCD5D21B}" presName="rootText" presStyleLbl="node3" presStyleIdx="2" presStyleCnt="4">
        <dgm:presLayoutVars>
          <dgm:chPref val="3"/>
        </dgm:presLayoutVars>
      </dgm:prSet>
      <dgm:spPr/>
    </dgm:pt>
    <dgm:pt modelId="{D18BF691-C7D2-4E8F-93A5-7A63AEB52813}" type="pres">
      <dgm:prSet presAssocID="{0CB4CEA5-3E3B-4CCD-9369-B5DECCD5D21B}" presName="rootConnector" presStyleLbl="node3" presStyleIdx="2" presStyleCnt="4"/>
      <dgm:spPr/>
    </dgm:pt>
    <dgm:pt modelId="{285F0C7B-59DF-4741-8E39-27E3FD931B3F}" type="pres">
      <dgm:prSet presAssocID="{0CB4CEA5-3E3B-4CCD-9369-B5DECCD5D21B}" presName="hierChild4" presStyleCnt="0"/>
      <dgm:spPr/>
    </dgm:pt>
    <dgm:pt modelId="{6A3D18E0-1FE9-4559-8D30-CA0C164A1EF3}" type="pres">
      <dgm:prSet presAssocID="{082AF9E3-3848-4749-95BB-D49667134CEB}" presName="Name64" presStyleLbl="parChTrans1D4" presStyleIdx="8" presStyleCnt="9"/>
      <dgm:spPr/>
    </dgm:pt>
    <dgm:pt modelId="{47EC878C-2F46-4AFF-BD42-7B1E06C4C3E4}" type="pres">
      <dgm:prSet presAssocID="{7D7B3018-6875-4C61-9EBB-EDC4C8B53FBB}" presName="hierRoot2" presStyleCnt="0">
        <dgm:presLayoutVars>
          <dgm:hierBranch val="init"/>
        </dgm:presLayoutVars>
      </dgm:prSet>
      <dgm:spPr/>
    </dgm:pt>
    <dgm:pt modelId="{FE176B51-2FEF-49BF-9965-E543B4669285}" type="pres">
      <dgm:prSet presAssocID="{7D7B3018-6875-4C61-9EBB-EDC4C8B53FBB}" presName="rootComposite" presStyleCnt="0"/>
      <dgm:spPr/>
    </dgm:pt>
    <dgm:pt modelId="{535A5F98-41FF-4C34-B2E6-6DA7FBAEA057}" type="pres">
      <dgm:prSet presAssocID="{7D7B3018-6875-4C61-9EBB-EDC4C8B53FBB}" presName="rootText" presStyleLbl="node4" presStyleIdx="8" presStyleCnt="9">
        <dgm:presLayoutVars>
          <dgm:chPref val="3"/>
        </dgm:presLayoutVars>
      </dgm:prSet>
      <dgm:spPr/>
    </dgm:pt>
    <dgm:pt modelId="{1766199F-DDBA-431D-A08D-5CEBD887FEB2}" type="pres">
      <dgm:prSet presAssocID="{7D7B3018-6875-4C61-9EBB-EDC4C8B53FBB}" presName="rootConnector" presStyleLbl="node4" presStyleIdx="8" presStyleCnt="9"/>
      <dgm:spPr/>
    </dgm:pt>
    <dgm:pt modelId="{3E1B8229-016B-4E06-A937-17B701B14A7E}" type="pres">
      <dgm:prSet presAssocID="{7D7B3018-6875-4C61-9EBB-EDC4C8B53FBB}" presName="hierChild4" presStyleCnt="0"/>
      <dgm:spPr/>
    </dgm:pt>
    <dgm:pt modelId="{9D834451-9C56-41A7-A9FB-C6C8D78F593F}" type="pres">
      <dgm:prSet presAssocID="{7D7B3018-6875-4C61-9EBB-EDC4C8B53FBB}" presName="hierChild5" presStyleCnt="0"/>
      <dgm:spPr/>
    </dgm:pt>
    <dgm:pt modelId="{B4BD7D98-491D-4234-A580-6B28D73FF3D4}" type="pres">
      <dgm:prSet presAssocID="{0CB4CEA5-3E3B-4CCD-9369-B5DECCD5D21B}" presName="hierChild5" presStyleCnt="0"/>
      <dgm:spPr/>
    </dgm:pt>
    <dgm:pt modelId="{9D39F365-8600-4CBD-9AF8-6765403221EC}" type="pres">
      <dgm:prSet presAssocID="{DF09FD71-1FF8-4720-946D-17F4E0E4FF5D}" presName="hierChild5" presStyleCnt="0"/>
      <dgm:spPr/>
    </dgm:pt>
    <dgm:pt modelId="{8C5D785D-2E85-405F-8805-DE5F3B4E81A7}" type="pres">
      <dgm:prSet presAssocID="{72974464-95ED-4472-AD46-188130E7907A}" presName="hierChild3" presStyleCnt="0"/>
      <dgm:spPr/>
    </dgm:pt>
    <dgm:pt modelId="{2733DA45-3249-4353-88BD-EEC93D004F80}" type="pres">
      <dgm:prSet presAssocID="{9CB805C7-F6AC-48D9-BE20-650998BE96FD}" presName="hierRoot1" presStyleCnt="0">
        <dgm:presLayoutVars>
          <dgm:hierBranch val="init"/>
        </dgm:presLayoutVars>
      </dgm:prSet>
      <dgm:spPr/>
    </dgm:pt>
    <dgm:pt modelId="{8C1B921A-3ED9-4552-96C3-BB9C1CE3D04C}" type="pres">
      <dgm:prSet presAssocID="{9CB805C7-F6AC-48D9-BE20-650998BE96FD}" presName="rootComposite1" presStyleCnt="0"/>
      <dgm:spPr/>
    </dgm:pt>
    <dgm:pt modelId="{DABA1090-BEC5-4DBF-8EB5-73A852135157}" type="pres">
      <dgm:prSet presAssocID="{9CB805C7-F6AC-48D9-BE20-650998BE96FD}" presName="rootText1" presStyleLbl="node0" presStyleIdx="1" presStyleCnt="3">
        <dgm:presLayoutVars>
          <dgm:chPref val="3"/>
        </dgm:presLayoutVars>
      </dgm:prSet>
      <dgm:spPr/>
    </dgm:pt>
    <dgm:pt modelId="{66670FCD-2A39-468F-9670-25A301D3EE57}" type="pres">
      <dgm:prSet presAssocID="{9CB805C7-F6AC-48D9-BE20-650998BE96FD}" presName="rootConnector1" presStyleLbl="node1" presStyleIdx="0" presStyleCnt="0"/>
      <dgm:spPr/>
    </dgm:pt>
    <dgm:pt modelId="{B93A51D8-3455-47A9-85D8-4BDD5B1DCAA7}" type="pres">
      <dgm:prSet presAssocID="{9CB805C7-F6AC-48D9-BE20-650998BE96FD}" presName="hierChild2" presStyleCnt="0"/>
      <dgm:spPr/>
    </dgm:pt>
    <dgm:pt modelId="{915AD98F-39D4-4A0A-8E79-51C31FF56F86}" type="pres">
      <dgm:prSet presAssocID="{F0722A02-5A37-4362-8B41-3D8DBEABF33A}" presName="Name64" presStyleLbl="parChTrans1D2" presStyleIdx="1" presStyleCnt="2"/>
      <dgm:spPr/>
    </dgm:pt>
    <dgm:pt modelId="{5559C06A-04EF-4201-9D18-03835A513AB9}" type="pres">
      <dgm:prSet presAssocID="{27CD461D-FF90-47BE-9BC0-6CB00A25FDA8}" presName="hierRoot2" presStyleCnt="0">
        <dgm:presLayoutVars>
          <dgm:hierBranch val="init"/>
        </dgm:presLayoutVars>
      </dgm:prSet>
      <dgm:spPr/>
    </dgm:pt>
    <dgm:pt modelId="{FCCFE72A-DEC7-4884-8080-6D84EF930EA5}" type="pres">
      <dgm:prSet presAssocID="{27CD461D-FF90-47BE-9BC0-6CB00A25FDA8}" presName="rootComposite" presStyleCnt="0"/>
      <dgm:spPr/>
    </dgm:pt>
    <dgm:pt modelId="{AF873620-1EDA-4171-BF1E-4B46E691FD83}" type="pres">
      <dgm:prSet presAssocID="{27CD461D-FF90-47BE-9BC0-6CB00A25FDA8}" presName="rootText" presStyleLbl="node2" presStyleIdx="1" presStyleCnt="2">
        <dgm:presLayoutVars>
          <dgm:chPref val="3"/>
        </dgm:presLayoutVars>
      </dgm:prSet>
      <dgm:spPr/>
    </dgm:pt>
    <dgm:pt modelId="{90B5E0FF-0357-492F-B809-5983DFAF0A99}" type="pres">
      <dgm:prSet presAssocID="{27CD461D-FF90-47BE-9BC0-6CB00A25FDA8}" presName="rootConnector" presStyleLbl="node2" presStyleIdx="1" presStyleCnt="2"/>
      <dgm:spPr/>
    </dgm:pt>
    <dgm:pt modelId="{16225FC5-0407-470A-8FD5-42437EF21CA4}" type="pres">
      <dgm:prSet presAssocID="{27CD461D-FF90-47BE-9BC0-6CB00A25FDA8}" presName="hierChild4" presStyleCnt="0"/>
      <dgm:spPr/>
    </dgm:pt>
    <dgm:pt modelId="{9F422D31-9E2E-4DC1-98A9-C9EED6D61FA1}" type="pres">
      <dgm:prSet presAssocID="{D51CA669-F1C0-4842-ABCA-F53402164947}" presName="Name64" presStyleLbl="parChTrans1D3" presStyleIdx="3" presStyleCnt="4"/>
      <dgm:spPr/>
    </dgm:pt>
    <dgm:pt modelId="{4E200928-E72A-4C3F-98AA-D1245BA1C844}" type="pres">
      <dgm:prSet presAssocID="{B7DA9E86-7FDF-4ABF-9A18-22981D2D8605}" presName="hierRoot2" presStyleCnt="0">
        <dgm:presLayoutVars>
          <dgm:hierBranch val="init"/>
        </dgm:presLayoutVars>
      </dgm:prSet>
      <dgm:spPr/>
    </dgm:pt>
    <dgm:pt modelId="{7D3069FC-A89D-4E0B-AA3A-5CE572E37F5D}" type="pres">
      <dgm:prSet presAssocID="{B7DA9E86-7FDF-4ABF-9A18-22981D2D8605}" presName="rootComposite" presStyleCnt="0"/>
      <dgm:spPr/>
    </dgm:pt>
    <dgm:pt modelId="{70D45C6F-80A8-4C1F-ADBF-5AA2D33DA810}" type="pres">
      <dgm:prSet presAssocID="{B7DA9E86-7FDF-4ABF-9A18-22981D2D8605}" presName="rootText" presStyleLbl="node3" presStyleIdx="3" presStyleCnt="4">
        <dgm:presLayoutVars>
          <dgm:chPref val="3"/>
        </dgm:presLayoutVars>
      </dgm:prSet>
      <dgm:spPr/>
    </dgm:pt>
    <dgm:pt modelId="{D568A405-01DD-46CA-ABA1-FCCEA7DFD087}" type="pres">
      <dgm:prSet presAssocID="{B7DA9E86-7FDF-4ABF-9A18-22981D2D8605}" presName="rootConnector" presStyleLbl="node3" presStyleIdx="3" presStyleCnt="4"/>
      <dgm:spPr/>
    </dgm:pt>
    <dgm:pt modelId="{2914D0FF-DADC-4110-8BBF-7B279B24B305}" type="pres">
      <dgm:prSet presAssocID="{B7DA9E86-7FDF-4ABF-9A18-22981D2D8605}" presName="hierChild4" presStyleCnt="0"/>
      <dgm:spPr/>
    </dgm:pt>
    <dgm:pt modelId="{02AA85CC-8A0F-4486-88FC-6A6667B0F7A3}" type="pres">
      <dgm:prSet presAssocID="{B7DA9E86-7FDF-4ABF-9A18-22981D2D8605}" presName="hierChild5" presStyleCnt="0"/>
      <dgm:spPr/>
    </dgm:pt>
    <dgm:pt modelId="{79236054-3B1F-4C9D-8561-027E9967B050}" type="pres">
      <dgm:prSet presAssocID="{27CD461D-FF90-47BE-9BC0-6CB00A25FDA8}" presName="hierChild5" presStyleCnt="0"/>
      <dgm:spPr/>
    </dgm:pt>
    <dgm:pt modelId="{AFC76CE4-40CD-4F09-8037-DFB4A4152BE1}" type="pres">
      <dgm:prSet presAssocID="{9CB805C7-F6AC-48D9-BE20-650998BE96FD}" presName="hierChild3" presStyleCnt="0"/>
      <dgm:spPr/>
    </dgm:pt>
    <dgm:pt modelId="{9B2B8696-9312-46CA-B990-5709354B2D61}" type="pres">
      <dgm:prSet presAssocID="{A73B693B-D3AC-45BB-A03C-93F38EA1029F}" presName="hierRoot1" presStyleCnt="0">
        <dgm:presLayoutVars>
          <dgm:hierBranch val="init"/>
        </dgm:presLayoutVars>
      </dgm:prSet>
      <dgm:spPr/>
    </dgm:pt>
    <dgm:pt modelId="{F457E27B-15F2-4C77-80DC-F82E73E4AE6B}" type="pres">
      <dgm:prSet presAssocID="{A73B693B-D3AC-45BB-A03C-93F38EA1029F}" presName="rootComposite1" presStyleCnt="0"/>
      <dgm:spPr/>
    </dgm:pt>
    <dgm:pt modelId="{C5B9108D-3542-4461-9500-3111D189F2DC}" type="pres">
      <dgm:prSet presAssocID="{A73B693B-D3AC-45BB-A03C-93F38EA1029F}" presName="rootText1" presStyleLbl="node0" presStyleIdx="2" presStyleCnt="3">
        <dgm:presLayoutVars>
          <dgm:chPref val="3"/>
        </dgm:presLayoutVars>
      </dgm:prSet>
      <dgm:spPr/>
    </dgm:pt>
    <dgm:pt modelId="{E3E42E3B-7DE6-4461-9412-E83D39EA5F04}" type="pres">
      <dgm:prSet presAssocID="{A73B693B-D3AC-45BB-A03C-93F38EA1029F}" presName="rootConnector1" presStyleLbl="node1" presStyleIdx="0" presStyleCnt="0"/>
      <dgm:spPr/>
    </dgm:pt>
    <dgm:pt modelId="{DACE28B2-71E0-46EE-BA11-249EE5DEE91A}" type="pres">
      <dgm:prSet presAssocID="{A73B693B-D3AC-45BB-A03C-93F38EA1029F}" presName="hierChild2" presStyleCnt="0"/>
      <dgm:spPr/>
    </dgm:pt>
    <dgm:pt modelId="{844B17AE-3190-448E-AC48-AB85F56BB3DB}" type="pres">
      <dgm:prSet presAssocID="{A73B693B-D3AC-45BB-A03C-93F38EA1029F}" presName="hierChild3" presStyleCnt="0"/>
      <dgm:spPr/>
    </dgm:pt>
  </dgm:ptLst>
  <dgm:cxnLst>
    <dgm:cxn modelId="{10CAFC0E-478A-4993-9622-CFD97BF32A8F}" type="presOf" srcId="{A545D177-5438-41F9-A461-F4A09C367708}" destId="{1AEB0758-4EE1-410C-8ADA-3BD84BF04776}" srcOrd="1" destOrd="0" presId="urn:microsoft.com/office/officeart/2009/3/layout/HorizontalOrganizationChart"/>
    <dgm:cxn modelId="{23FFAA10-4CEE-41F2-A480-58518DDB2DF8}" type="presOf" srcId="{DF09FD71-1FF8-4720-946D-17F4E0E4FF5D}" destId="{7F0A04BB-5BA1-42D0-81FB-7D399484DA8B}" srcOrd="1" destOrd="0" presId="urn:microsoft.com/office/officeart/2009/3/layout/HorizontalOrganizationChart"/>
    <dgm:cxn modelId="{E1211913-6726-497E-912E-2E99F6ED7744}" type="presOf" srcId="{31044B85-A274-4CA4-9BDF-C7257D52F66C}" destId="{633A2F8C-6B4F-440A-BAEE-0A54616EA8B5}" srcOrd="0" destOrd="0" presId="urn:microsoft.com/office/officeart/2009/3/layout/HorizontalOrganizationChart"/>
    <dgm:cxn modelId="{41A66013-B9E5-42EC-B3F3-D69AA13A22E9}" type="presOf" srcId="{72974464-95ED-4472-AD46-188130E7907A}" destId="{5F93F5DC-CE84-4291-BDF9-825C75B91F66}" srcOrd="1" destOrd="0" presId="urn:microsoft.com/office/officeart/2009/3/layout/HorizontalOrganizationChart"/>
    <dgm:cxn modelId="{1AA68414-40AF-4587-AD77-3D3097C83FC8}" type="presOf" srcId="{E6268814-7326-45C1-88BD-1ADEB64CB468}" destId="{7A472A2C-3FB9-43F8-8BE3-AAE190D7AEB7}" srcOrd="1" destOrd="0" presId="urn:microsoft.com/office/officeart/2009/3/layout/HorizontalOrganizationChart"/>
    <dgm:cxn modelId="{FB7C1718-96E9-44B7-9AAB-8517781762CB}" type="presOf" srcId="{7D7B3018-6875-4C61-9EBB-EDC4C8B53FBB}" destId="{535A5F98-41FF-4C34-B2E6-6DA7FBAEA057}" srcOrd="0" destOrd="0" presId="urn:microsoft.com/office/officeart/2009/3/layout/HorizontalOrganizationChart"/>
    <dgm:cxn modelId="{D657B51A-DFFC-4F39-A4D7-79D3389A33A3}" type="presOf" srcId="{09F425D5-435B-4167-BF97-03DFA0C573E6}" destId="{9EB56A19-4C1E-423B-B687-BAF4F2EAB9C0}" srcOrd="1" destOrd="0" presId="urn:microsoft.com/office/officeart/2009/3/layout/HorizontalOrganizationChart"/>
    <dgm:cxn modelId="{3BDB1D20-30FE-43E8-AB80-AD0F19811D22}" srcId="{31044B85-A274-4CA4-9BDF-C7257D52F66C}" destId="{72974464-95ED-4472-AD46-188130E7907A}" srcOrd="0" destOrd="0" parTransId="{6063C772-806F-4542-B3AB-5EFBAEA8AF20}" sibTransId="{B4F0C7F2-EC91-4317-BE07-633D6EBA4D46}"/>
    <dgm:cxn modelId="{89A99227-40E3-4D16-A464-C5F838AD4355}" type="presOf" srcId="{3C8E8D84-CC55-4B61-9668-2F62D93BE917}" destId="{C8210024-5650-46BC-B37F-956F14F49957}" srcOrd="0" destOrd="0" presId="urn:microsoft.com/office/officeart/2009/3/layout/HorizontalOrganizationChart"/>
    <dgm:cxn modelId="{F182CC2B-B53A-423A-995B-B86AD6753CC4}" type="presOf" srcId="{082AF9E3-3848-4749-95BB-D49667134CEB}" destId="{6A3D18E0-1FE9-4559-8D30-CA0C164A1EF3}" srcOrd="0" destOrd="0" presId="urn:microsoft.com/office/officeart/2009/3/layout/HorizontalOrganizationChart"/>
    <dgm:cxn modelId="{9DC2C930-D451-49A5-87EC-99F47C01F538}" srcId="{0CB4CEA5-3E3B-4CCD-9369-B5DECCD5D21B}" destId="{7D7B3018-6875-4C61-9EBB-EDC4C8B53FBB}" srcOrd="0" destOrd="0" parTransId="{082AF9E3-3848-4749-95BB-D49667134CEB}" sibTransId="{B943E25C-0A7D-459D-835A-C07398890FD4}"/>
    <dgm:cxn modelId="{62546036-CD2E-45B4-8B27-AEDE8807498B}" type="presOf" srcId="{22B35556-7299-44E6-9052-71EC9AA4C4A1}" destId="{378E6CDA-15E6-4A39-B42D-CF9A4C87E9CB}" srcOrd="0" destOrd="0" presId="urn:microsoft.com/office/officeart/2009/3/layout/HorizontalOrganizationChart"/>
    <dgm:cxn modelId="{67DB5E3C-0CC8-4D19-BB18-D2B6DCA1D8E6}" type="presOf" srcId="{27CD461D-FF90-47BE-9BC0-6CB00A25FDA8}" destId="{AF873620-1EDA-4171-BF1E-4B46E691FD83}" srcOrd="0" destOrd="0" presId="urn:microsoft.com/office/officeart/2009/3/layout/HorizontalOrganizationChart"/>
    <dgm:cxn modelId="{16FE583F-AB88-4888-AB6C-4D38C6BEC4A4}" type="presOf" srcId="{9CB805C7-F6AC-48D9-BE20-650998BE96FD}" destId="{DABA1090-BEC5-4DBF-8EB5-73A852135157}" srcOrd="0" destOrd="0" presId="urn:microsoft.com/office/officeart/2009/3/layout/HorizontalOrganizationChart"/>
    <dgm:cxn modelId="{EC58CB5F-063F-4FCD-8050-F76139376681}" type="presOf" srcId="{7D7B3018-6875-4C61-9EBB-EDC4C8B53FBB}" destId="{1766199F-DDBA-431D-A08D-5CEBD887FEB2}" srcOrd="1" destOrd="0" presId="urn:microsoft.com/office/officeart/2009/3/layout/HorizontalOrganizationChart"/>
    <dgm:cxn modelId="{6F331B62-C571-4739-8A2A-7409F7BCA4A5}" srcId="{9F80DDE2-10CC-472C-88C6-0380F9147573}" destId="{5333C31B-0821-4D89-B371-1277951812F4}" srcOrd="1" destOrd="0" parTransId="{56E01F2E-9287-4B1E-9943-FAC68FF3757A}" sibTransId="{6F383438-AF54-4501-8775-F131D486F4FF}"/>
    <dgm:cxn modelId="{2B7D6343-28D2-4DE5-971F-504A8B7C14C1}" type="presOf" srcId="{5333C31B-0821-4D89-B371-1277951812F4}" destId="{974EB967-D2CD-4475-833D-DB92BCE54306}" srcOrd="1" destOrd="0" presId="urn:microsoft.com/office/officeart/2009/3/layout/HorizontalOrganizationChart"/>
    <dgm:cxn modelId="{97AC5263-7D46-4AAF-8426-7877DAF93E6F}" type="presOf" srcId="{B50956E0-58E7-4032-A4B5-0DC76D449D87}" destId="{7CEC8EC1-2CF1-44DB-B2DF-49D6B960F631}" srcOrd="1" destOrd="0" presId="urn:microsoft.com/office/officeart/2009/3/layout/HorizontalOrganizationChart"/>
    <dgm:cxn modelId="{DBDD3545-6907-4206-9270-156543A4FF31}" type="presOf" srcId="{9AFCD555-2F5A-485E-BFAC-55164004572E}" destId="{754731D8-DC43-417D-A4B0-7C576DDD93F7}" srcOrd="1" destOrd="0" presId="urn:microsoft.com/office/officeart/2009/3/layout/HorizontalOrganizationChart"/>
    <dgm:cxn modelId="{B07B674A-19D5-41CB-B62D-CBC0D960D5D6}" type="presOf" srcId="{A545D177-5438-41F9-A461-F4A09C367708}" destId="{36E42F73-8217-4C21-A711-4535330EB031}" srcOrd="0" destOrd="0" presId="urn:microsoft.com/office/officeart/2009/3/layout/HorizontalOrganizationChart"/>
    <dgm:cxn modelId="{73A2766D-1119-4AA3-912D-1EE93E57D6E9}" type="presOf" srcId="{56E01F2E-9287-4B1E-9943-FAC68FF3757A}" destId="{E8592721-762C-47AC-AFF7-4280AD69A9D5}" srcOrd="0" destOrd="0" presId="urn:microsoft.com/office/officeart/2009/3/layout/HorizontalOrganizationChart"/>
    <dgm:cxn modelId="{607DCB52-C52C-4FA8-B685-A31D5988F9D8}" type="presOf" srcId="{72974464-95ED-4472-AD46-188130E7907A}" destId="{AB665E32-76A2-4013-B1F3-B62968F525EF}" srcOrd="0" destOrd="0" presId="urn:microsoft.com/office/officeart/2009/3/layout/HorizontalOrganizationChart"/>
    <dgm:cxn modelId="{EE429A53-64BE-4A5C-A4C0-6B7B19115313}" type="presOf" srcId="{CB86F0B8-D163-461C-89AE-9E0CFA1D5FB9}" destId="{C5B66088-1156-4BDE-B72E-D01FB173E35E}" srcOrd="1" destOrd="0" presId="urn:microsoft.com/office/officeart/2009/3/layout/HorizontalOrganizationChart"/>
    <dgm:cxn modelId="{6A6D9355-90F9-4875-B6D4-1F966CAC1885}" type="presOf" srcId="{78E99CFE-0C2A-40D8-BEAB-E6BF11EA4747}" destId="{5630D338-F890-468F-BD28-2ABE3B36F5E6}" srcOrd="0" destOrd="0" presId="urn:microsoft.com/office/officeart/2009/3/layout/HorizontalOrganizationChart"/>
    <dgm:cxn modelId="{B68ACE78-2407-47F2-8998-6C15E2E8EF9D}" type="presOf" srcId="{A73B693B-D3AC-45BB-A03C-93F38EA1029F}" destId="{C5B9108D-3542-4461-9500-3111D189F2DC}" srcOrd="0" destOrd="0" presId="urn:microsoft.com/office/officeart/2009/3/layout/HorizontalOrganizationChart"/>
    <dgm:cxn modelId="{0D00C07E-B334-42DF-AD77-ABE9636773DE}" type="presOf" srcId="{0CB4CEA5-3E3B-4CCD-9369-B5DECCD5D21B}" destId="{D18BF691-C7D2-4E8F-93A5-7A63AEB52813}" srcOrd="1" destOrd="0" presId="urn:microsoft.com/office/officeart/2009/3/layout/HorizontalOrganizationChart"/>
    <dgm:cxn modelId="{4B2E5F83-6603-4D07-A641-D53A4BB2656D}" type="presOf" srcId="{A73B693B-D3AC-45BB-A03C-93F38EA1029F}" destId="{E3E42E3B-7DE6-4461-9412-E83D39EA5F04}" srcOrd="1" destOrd="0" presId="urn:microsoft.com/office/officeart/2009/3/layout/HorizontalOrganizationChart"/>
    <dgm:cxn modelId="{37EE1886-C6E6-4BC2-B4F9-86CA332BE5A1}" srcId="{A545D177-5438-41F9-A461-F4A09C367708}" destId="{F48A1D8A-4D62-4017-BC18-72FB4A2475C1}" srcOrd="0" destOrd="0" parTransId="{7DA17963-774A-4EBD-ADF2-5F25A6B95C12}" sibTransId="{742D5D47-F982-421F-B783-07FDF7195D3E}"/>
    <dgm:cxn modelId="{538B1989-FA4D-44A3-9ED1-3A49A29E886C}" type="presOf" srcId="{B50956E0-58E7-4032-A4B5-0DC76D449D87}" destId="{4DD63180-BCF2-4A61-8E69-A168B178F1AB}" srcOrd="0" destOrd="0" presId="urn:microsoft.com/office/officeart/2009/3/layout/HorizontalOrganizationChart"/>
    <dgm:cxn modelId="{45169289-3795-4204-BF6A-2B4F3C06230F}" type="presOf" srcId="{CB86F0B8-D163-461C-89AE-9E0CFA1D5FB9}" destId="{07A2B7E6-7A5C-424B-82E5-27DA2D05B70B}" srcOrd="0" destOrd="0" presId="urn:microsoft.com/office/officeart/2009/3/layout/HorizontalOrganizationChart"/>
    <dgm:cxn modelId="{FBF2F58B-11D1-4A73-BA6D-F322239209BB}" type="presOf" srcId="{F0722A02-5A37-4362-8B41-3D8DBEABF33A}" destId="{915AD98F-39D4-4A0A-8E79-51C31FF56F86}" srcOrd="0" destOrd="0" presId="urn:microsoft.com/office/officeart/2009/3/layout/HorizontalOrganizationChart"/>
    <dgm:cxn modelId="{73F5538C-3BCA-4F59-BEBB-D86E56136357}" srcId="{27CD461D-FF90-47BE-9BC0-6CB00A25FDA8}" destId="{B7DA9E86-7FDF-4ABF-9A18-22981D2D8605}" srcOrd="0" destOrd="0" parTransId="{D51CA669-F1C0-4842-ABCA-F53402164947}" sibTransId="{2F20A861-DC23-476B-9F06-DCE19A897DD5}"/>
    <dgm:cxn modelId="{90EB918D-11DB-48A5-AFB9-B61EA315BDE0}" type="presOf" srcId="{09F425D5-435B-4167-BF97-03DFA0C573E6}" destId="{D2CE64B5-8A18-4CA4-BA76-0F408B00D044}" srcOrd="0" destOrd="0" presId="urn:microsoft.com/office/officeart/2009/3/layout/HorizontalOrganizationChart"/>
    <dgm:cxn modelId="{05991791-F6B6-4F8C-9650-E29C16966B8D}" type="presOf" srcId="{287193F9-480C-4F00-BBEE-EBA41FDC74E2}" destId="{E707328B-AD47-421B-9C68-68D52E5A63B1}" srcOrd="0" destOrd="0" presId="urn:microsoft.com/office/officeart/2009/3/layout/HorizontalOrganizationChart"/>
    <dgm:cxn modelId="{E76CB292-BE15-4DDB-B4C9-7DDDDDCB1553}" type="presOf" srcId="{B7DA9E86-7FDF-4ABF-9A18-22981D2D8605}" destId="{D568A405-01DD-46CA-ABA1-FCCEA7DFD087}" srcOrd="1" destOrd="0" presId="urn:microsoft.com/office/officeart/2009/3/layout/HorizontalOrganizationChart"/>
    <dgm:cxn modelId="{22B28693-FE55-44C4-A745-7DAD0E1780B7}" srcId="{31044B85-A274-4CA4-9BDF-C7257D52F66C}" destId="{A73B693B-D3AC-45BB-A03C-93F38EA1029F}" srcOrd="2" destOrd="0" parTransId="{68E6ADBD-C5A0-49B1-A803-0098747F08C2}" sibTransId="{5DCF152F-4640-4A30-8AA0-E9C3811F0BCD}"/>
    <dgm:cxn modelId="{C04FA994-79CA-4078-B001-8CBC97A71C08}" type="presOf" srcId="{27CD461D-FF90-47BE-9BC0-6CB00A25FDA8}" destId="{90B5E0FF-0357-492F-B809-5983DFAF0A99}" srcOrd="1" destOrd="0" presId="urn:microsoft.com/office/officeart/2009/3/layout/HorizontalOrganizationChart"/>
    <dgm:cxn modelId="{B64FC295-C75F-46E4-BA2A-8C258F0E3A12}" srcId="{F48A1D8A-4D62-4017-BC18-72FB4A2475C1}" destId="{9AFCD555-2F5A-485E-BFAC-55164004572E}" srcOrd="1" destOrd="0" parTransId="{3C8E8D84-CC55-4B61-9668-2F62D93BE917}" sibTransId="{454D2FA5-3780-4ADF-9EB2-993916AD7728}"/>
    <dgm:cxn modelId="{9A70F99A-5153-4DA9-88B9-D63C4D7B6F4F}" srcId="{F48A1D8A-4D62-4017-BC18-72FB4A2475C1}" destId="{B50956E0-58E7-4032-A4B5-0DC76D449D87}" srcOrd="2" destOrd="0" parTransId="{22B35556-7299-44E6-9052-71EC9AA4C4A1}" sibTransId="{DDBCE9F6-4C62-476F-9865-418A97A11776}"/>
    <dgm:cxn modelId="{8308449C-ADFE-48BB-97DF-B2572B71FD56}" type="presOf" srcId="{F48A1D8A-4D62-4017-BC18-72FB4A2475C1}" destId="{661CCA2E-B3E2-4B3E-9660-0D6B79673B97}" srcOrd="0" destOrd="0" presId="urn:microsoft.com/office/officeart/2009/3/layout/HorizontalOrganizationChart"/>
    <dgm:cxn modelId="{E9CA769E-ACFE-4604-929B-2C10B811AC3C}" type="presOf" srcId="{5924B86B-3977-4100-B8D6-5EB89A5804CF}" destId="{5B4694C4-861F-4663-8C50-1B8B0E25758D}" srcOrd="0" destOrd="0" presId="urn:microsoft.com/office/officeart/2009/3/layout/HorizontalOrganizationChart"/>
    <dgm:cxn modelId="{5738C19F-4E8F-4111-8F3A-AAE182207A4D}" type="presOf" srcId="{7DA17963-774A-4EBD-ADF2-5F25A6B95C12}" destId="{C55D8F95-ECC0-4335-B995-67ADDFE98104}" srcOrd="0" destOrd="0" presId="urn:microsoft.com/office/officeart/2009/3/layout/HorizontalOrganizationChart"/>
    <dgm:cxn modelId="{1915ACA0-F04D-403D-98BB-CAE8EF9BD57D}" type="presOf" srcId="{5333C31B-0821-4D89-B371-1277951812F4}" destId="{5F749B32-AAE9-4DE7-9A6D-C193C2CD9982}" srcOrd="0" destOrd="0" presId="urn:microsoft.com/office/officeart/2009/3/layout/HorizontalOrganizationChart"/>
    <dgm:cxn modelId="{6A0BB8A5-4443-4E81-B7F5-3C27769DBFE0}" type="presOf" srcId="{E6268814-7326-45C1-88BD-1ADEB64CB468}" destId="{04CBEC04-8E5B-4A1E-882B-C0093947FD53}" srcOrd="0" destOrd="0" presId="urn:microsoft.com/office/officeart/2009/3/layout/HorizontalOrganizationChart"/>
    <dgm:cxn modelId="{CA2E07A8-99D8-41E3-836B-3750D7B00A51}" srcId="{DF09FD71-1FF8-4720-946D-17F4E0E4FF5D}" destId="{0CB4CEA5-3E3B-4CCD-9369-B5DECCD5D21B}" srcOrd="2" destOrd="0" parTransId="{F4D4EF99-3E5E-4081-B4D7-69F0AA8C4A2D}" sibTransId="{79DCCA7C-F851-48B5-8490-582EC6988900}"/>
    <dgm:cxn modelId="{4138A3AB-3DBF-4D8D-84D7-566951F0E0C5}" type="presOf" srcId="{DF09FD71-1FF8-4720-946D-17F4E0E4FF5D}" destId="{790C68EE-DB9C-4929-B267-5D6A1543B614}" srcOrd="0" destOrd="0" presId="urn:microsoft.com/office/officeart/2009/3/layout/HorizontalOrganizationChart"/>
    <dgm:cxn modelId="{08B9C3AF-B629-43F6-BCA1-C136A3D09477}" type="presOf" srcId="{9F80DDE2-10CC-472C-88C6-0380F9147573}" destId="{B718217B-476C-4604-B56B-EDA00A7C5906}" srcOrd="0" destOrd="0" presId="urn:microsoft.com/office/officeart/2009/3/layout/HorizontalOrganizationChart"/>
    <dgm:cxn modelId="{B56ACDB1-C324-4358-B5BC-8E3CD26D5243}" type="presOf" srcId="{E465D322-9184-459F-87EC-247A36A67F7A}" destId="{48ECACEE-6978-4814-9A5E-BC0C800C1F5D}" srcOrd="0" destOrd="0" presId="urn:microsoft.com/office/officeart/2009/3/layout/HorizontalOrganizationChart"/>
    <dgm:cxn modelId="{AA16CDB8-BDB1-449E-8811-D79633872C22}" srcId="{DF09FD71-1FF8-4720-946D-17F4E0E4FF5D}" destId="{09F425D5-435B-4167-BF97-03DFA0C573E6}" srcOrd="1" destOrd="0" parTransId="{C7EACD6E-C009-462B-9CBF-D90224828612}" sibTransId="{9F7EB042-5E61-44B0-BCE4-5002132DC28B}"/>
    <dgm:cxn modelId="{42BDCFB9-CC0C-40BA-B4B3-7B364317D6F9}" type="presOf" srcId="{B7DA9E86-7FDF-4ABF-9A18-22981D2D8605}" destId="{70D45C6F-80A8-4C1F-ADBF-5AA2D33DA810}" srcOrd="0" destOrd="0" presId="urn:microsoft.com/office/officeart/2009/3/layout/HorizontalOrganizationChart"/>
    <dgm:cxn modelId="{1FC43DBD-BC2B-4ABB-8FB1-A6F6281E8AA9}" srcId="{DF09FD71-1FF8-4720-946D-17F4E0E4FF5D}" destId="{A545D177-5438-41F9-A461-F4A09C367708}" srcOrd="0" destOrd="0" parTransId="{B8565E5B-7780-4DE0-B5F6-B74F5BE3E1ED}" sibTransId="{C65E2B3E-AF1A-4833-8B7C-AB49D629970B}"/>
    <dgm:cxn modelId="{EBE468BD-5A4F-499D-9CE7-C8A0C6125446}" type="presOf" srcId="{287193F9-480C-4F00-BBEE-EBA41FDC74E2}" destId="{37436511-24D4-4CBF-BBE1-98CFF86B99AF}" srcOrd="1" destOrd="0" presId="urn:microsoft.com/office/officeart/2009/3/layout/HorizontalOrganizationChart"/>
    <dgm:cxn modelId="{7AE66EBD-7694-4B64-A5C1-04DC8D4E2F4D}" srcId="{31044B85-A274-4CA4-9BDF-C7257D52F66C}" destId="{9CB805C7-F6AC-48D9-BE20-650998BE96FD}" srcOrd="1" destOrd="0" parTransId="{27A2FD21-6D03-4F93-AD90-C5243D59E9E4}" sibTransId="{68858497-F7D3-45A1-8F58-A353D65F4545}"/>
    <dgm:cxn modelId="{71A72FBF-9A90-42FB-82D0-A269AA8711D2}" srcId="{09F425D5-435B-4167-BF97-03DFA0C573E6}" destId="{CB86F0B8-D163-461C-89AE-9E0CFA1D5FB9}" srcOrd="0" destOrd="0" parTransId="{E465D322-9184-459F-87EC-247A36A67F7A}" sibTransId="{4CE559D1-590F-41A7-AA41-DBC696C96FB9}"/>
    <dgm:cxn modelId="{6D9CB8C0-BD55-4226-BD93-99C3909E9DFA}" type="presOf" srcId="{9CB805C7-F6AC-48D9-BE20-650998BE96FD}" destId="{66670FCD-2A39-468F-9670-25A301D3EE57}" srcOrd="1" destOrd="0" presId="urn:microsoft.com/office/officeart/2009/3/layout/HorizontalOrganizationChart"/>
    <dgm:cxn modelId="{50B394D3-29F9-4763-80D4-407689032AA0}" type="presOf" srcId="{F48A1D8A-4D62-4017-BC18-72FB4A2475C1}" destId="{6650A991-E2FC-450C-959D-CF25D3A64D13}" srcOrd="1" destOrd="0" presId="urn:microsoft.com/office/officeart/2009/3/layout/HorizontalOrganizationChart"/>
    <dgm:cxn modelId="{57F996D3-8531-463E-9D28-9AE19DEFCEBA}" type="presOf" srcId="{69172A8D-65C6-464C-B62E-ED801B209808}" destId="{D687B124-023A-4926-B9CF-21DBE3C4C62E}" srcOrd="0" destOrd="0" presId="urn:microsoft.com/office/officeart/2009/3/layout/HorizontalOrganizationChart"/>
    <dgm:cxn modelId="{8CFF8AD5-F1E9-4D01-B64F-2E5AAB37206A}" srcId="{9CB805C7-F6AC-48D9-BE20-650998BE96FD}" destId="{27CD461D-FF90-47BE-9BC0-6CB00A25FDA8}" srcOrd="0" destOrd="0" parTransId="{F0722A02-5A37-4362-8B41-3D8DBEABF33A}" sibTransId="{B95889CF-DE46-4F9F-83E4-F13C171F80C4}"/>
    <dgm:cxn modelId="{59A911DF-4377-4831-BCD9-CF05622955A0}" srcId="{72974464-95ED-4472-AD46-188130E7907A}" destId="{DF09FD71-1FF8-4720-946D-17F4E0E4FF5D}" srcOrd="0" destOrd="0" parTransId="{33A138E3-CC1D-4D4D-A7C4-E4779C074517}" sibTransId="{0001E07D-A685-4D51-ABA1-2E6FE5D7D167}"/>
    <dgm:cxn modelId="{AE3F6DE0-7DD3-4306-905F-4A4C9797BE02}" type="presOf" srcId="{F4D4EF99-3E5E-4081-B4D7-69F0AA8C4A2D}" destId="{2568631B-059F-4B8D-B02F-BF9C511A5F3A}" srcOrd="0" destOrd="0" presId="urn:microsoft.com/office/officeart/2009/3/layout/HorizontalOrganizationChart"/>
    <dgm:cxn modelId="{039D53E7-9558-498D-81B0-FDD9AFEFB541}" type="presOf" srcId="{9AFCD555-2F5A-485E-BFAC-55164004572E}" destId="{B93E1811-E7A4-40DE-8B82-D7600D1EC853}" srcOrd="0" destOrd="0" presId="urn:microsoft.com/office/officeart/2009/3/layout/HorizontalOrganizationChart"/>
    <dgm:cxn modelId="{CA65BEE7-762F-4392-A37C-A075163641AA}" srcId="{9F80DDE2-10CC-472C-88C6-0380F9147573}" destId="{E6268814-7326-45C1-88BD-1ADEB64CB468}" srcOrd="0" destOrd="0" parTransId="{78E99CFE-0C2A-40D8-BEAB-E6BF11EA4747}" sibTransId="{6D35614F-4E0B-4377-A742-A6D9499DCA17}"/>
    <dgm:cxn modelId="{8E2F15E9-E0B7-4F6F-958D-69C60D5E8698}" type="presOf" srcId="{33A138E3-CC1D-4D4D-A7C4-E4779C074517}" destId="{FEB2714F-2F6E-4062-ACEB-2793B697164D}" srcOrd="0" destOrd="0" presId="urn:microsoft.com/office/officeart/2009/3/layout/HorizontalOrganizationChart"/>
    <dgm:cxn modelId="{A04A7FEA-8B9C-4D91-A827-C0247C0B0077}" type="presOf" srcId="{C7EACD6E-C009-462B-9CBF-D90224828612}" destId="{E51F6781-BF87-4A9C-9AB4-2ABCBCFA4AB5}" srcOrd="0" destOrd="0" presId="urn:microsoft.com/office/officeart/2009/3/layout/HorizontalOrganizationChart"/>
    <dgm:cxn modelId="{29CD6AEC-7555-4E21-AB55-52FE3A15664E}" type="presOf" srcId="{B8565E5B-7780-4DE0-B5F6-B74F5BE3E1ED}" destId="{D6CBF852-4055-44AD-B71E-84A3B9DDDA28}" srcOrd="0" destOrd="0" presId="urn:microsoft.com/office/officeart/2009/3/layout/HorizontalOrganizationChart"/>
    <dgm:cxn modelId="{6D38E4F0-9B48-4239-8163-CF15871FD92D}" srcId="{F48A1D8A-4D62-4017-BC18-72FB4A2475C1}" destId="{287193F9-480C-4F00-BBEE-EBA41FDC74E2}" srcOrd="0" destOrd="0" parTransId="{5924B86B-3977-4100-B8D6-5EB89A5804CF}" sibTransId="{B86CF3E1-2025-4D5C-A07D-4D77ABA4EB3E}"/>
    <dgm:cxn modelId="{C61CFEF3-F125-4015-A527-22C59D61F9F4}" type="presOf" srcId="{0CB4CEA5-3E3B-4CCD-9369-B5DECCD5D21B}" destId="{52AA2D60-9D52-4238-9DE3-E28AB6E2F30E}" srcOrd="0" destOrd="0" presId="urn:microsoft.com/office/officeart/2009/3/layout/HorizontalOrganizationChart"/>
    <dgm:cxn modelId="{772013F7-226E-400F-8CF6-B02C502EBC44}" srcId="{A545D177-5438-41F9-A461-F4A09C367708}" destId="{9F80DDE2-10CC-472C-88C6-0380F9147573}" srcOrd="1" destOrd="0" parTransId="{69172A8D-65C6-464C-B62E-ED801B209808}" sibTransId="{2A058EC0-C4E8-4C27-8ECC-A4069DC12EA4}"/>
    <dgm:cxn modelId="{D0B719F9-387B-45D9-B66E-1BE292D734A8}" type="presOf" srcId="{9F80DDE2-10CC-472C-88C6-0380F9147573}" destId="{BDD36EA1-F0E1-477D-ADE8-37025BD771A6}" srcOrd="1" destOrd="0" presId="urn:microsoft.com/office/officeart/2009/3/layout/HorizontalOrganizationChart"/>
    <dgm:cxn modelId="{4E56DDF9-BAB8-4EF5-81CD-9BDF979371B4}" type="presOf" srcId="{D51CA669-F1C0-4842-ABCA-F53402164947}" destId="{9F422D31-9E2E-4DC1-98A9-C9EED6D61FA1}" srcOrd="0" destOrd="0" presId="urn:microsoft.com/office/officeart/2009/3/layout/HorizontalOrganizationChart"/>
    <dgm:cxn modelId="{2FD0FBD5-F6DB-4F51-A55C-37F2A672A825}" type="presParOf" srcId="{633A2F8C-6B4F-440A-BAEE-0A54616EA8B5}" destId="{0C1E03DB-81FD-448C-935E-9E658886A052}" srcOrd="0" destOrd="0" presId="urn:microsoft.com/office/officeart/2009/3/layout/HorizontalOrganizationChart"/>
    <dgm:cxn modelId="{C4E61CD1-DF10-430E-8AFA-39AC1510A008}" type="presParOf" srcId="{0C1E03DB-81FD-448C-935E-9E658886A052}" destId="{D2AC251D-7199-4676-8B89-F622F166F692}" srcOrd="0" destOrd="0" presId="urn:microsoft.com/office/officeart/2009/3/layout/HorizontalOrganizationChart"/>
    <dgm:cxn modelId="{3C5F42DA-95C8-44A8-884F-F7BEC18F1D2D}" type="presParOf" srcId="{D2AC251D-7199-4676-8B89-F622F166F692}" destId="{AB665E32-76A2-4013-B1F3-B62968F525EF}" srcOrd="0" destOrd="0" presId="urn:microsoft.com/office/officeart/2009/3/layout/HorizontalOrganizationChart"/>
    <dgm:cxn modelId="{F96E1F03-A5C1-451D-A724-5CF857CACC25}" type="presParOf" srcId="{D2AC251D-7199-4676-8B89-F622F166F692}" destId="{5F93F5DC-CE84-4291-BDF9-825C75B91F66}" srcOrd="1" destOrd="0" presId="urn:microsoft.com/office/officeart/2009/3/layout/HorizontalOrganizationChart"/>
    <dgm:cxn modelId="{6B81C29C-ADE1-48D0-818B-32B001FC499B}" type="presParOf" srcId="{0C1E03DB-81FD-448C-935E-9E658886A052}" destId="{DAEBCE84-7AC0-4852-BBD9-46E1EAA2C5BE}" srcOrd="1" destOrd="0" presId="urn:microsoft.com/office/officeart/2009/3/layout/HorizontalOrganizationChart"/>
    <dgm:cxn modelId="{74B2B63E-1921-4858-92A3-EAAF7B535A78}" type="presParOf" srcId="{DAEBCE84-7AC0-4852-BBD9-46E1EAA2C5BE}" destId="{FEB2714F-2F6E-4062-ACEB-2793B697164D}" srcOrd="0" destOrd="0" presId="urn:microsoft.com/office/officeart/2009/3/layout/HorizontalOrganizationChart"/>
    <dgm:cxn modelId="{D797AB69-F54E-4528-AC83-D539D478FC28}" type="presParOf" srcId="{DAEBCE84-7AC0-4852-BBD9-46E1EAA2C5BE}" destId="{2FB24F2E-EF47-4ED7-9F94-F8F72BD3D223}" srcOrd="1" destOrd="0" presId="urn:microsoft.com/office/officeart/2009/3/layout/HorizontalOrganizationChart"/>
    <dgm:cxn modelId="{8DFBFE68-5013-44E9-981D-32C2D0962106}" type="presParOf" srcId="{2FB24F2E-EF47-4ED7-9F94-F8F72BD3D223}" destId="{874C87FD-DD92-4077-8E78-80140BFF2749}" srcOrd="0" destOrd="0" presId="urn:microsoft.com/office/officeart/2009/3/layout/HorizontalOrganizationChart"/>
    <dgm:cxn modelId="{85D29684-EB36-4E72-97FC-B6D7A773C266}" type="presParOf" srcId="{874C87FD-DD92-4077-8E78-80140BFF2749}" destId="{790C68EE-DB9C-4929-B267-5D6A1543B614}" srcOrd="0" destOrd="0" presId="urn:microsoft.com/office/officeart/2009/3/layout/HorizontalOrganizationChart"/>
    <dgm:cxn modelId="{855B25FF-E3F1-42DA-B1FA-BDE1E1611D0F}" type="presParOf" srcId="{874C87FD-DD92-4077-8E78-80140BFF2749}" destId="{7F0A04BB-5BA1-42D0-81FB-7D399484DA8B}" srcOrd="1" destOrd="0" presId="urn:microsoft.com/office/officeart/2009/3/layout/HorizontalOrganizationChart"/>
    <dgm:cxn modelId="{D56477F2-2A7D-4F25-8911-692EAE0AF5C3}" type="presParOf" srcId="{2FB24F2E-EF47-4ED7-9F94-F8F72BD3D223}" destId="{F412C20F-A586-4625-8E12-293E96224A40}" srcOrd="1" destOrd="0" presId="urn:microsoft.com/office/officeart/2009/3/layout/HorizontalOrganizationChart"/>
    <dgm:cxn modelId="{6C495EEF-669E-46E8-BC57-57ECE2F60D5A}" type="presParOf" srcId="{F412C20F-A586-4625-8E12-293E96224A40}" destId="{D6CBF852-4055-44AD-B71E-84A3B9DDDA28}" srcOrd="0" destOrd="0" presId="urn:microsoft.com/office/officeart/2009/3/layout/HorizontalOrganizationChart"/>
    <dgm:cxn modelId="{531904F6-B728-4B3A-9424-CF54B612CFBA}" type="presParOf" srcId="{F412C20F-A586-4625-8E12-293E96224A40}" destId="{4B1BCE0D-70CF-424A-B3FA-F09ABE497E63}" srcOrd="1" destOrd="0" presId="urn:microsoft.com/office/officeart/2009/3/layout/HorizontalOrganizationChart"/>
    <dgm:cxn modelId="{CAA4C6A9-CE9B-42DE-8254-86ECB80563CA}" type="presParOf" srcId="{4B1BCE0D-70CF-424A-B3FA-F09ABE497E63}" destId="{73CF8A00-19CC-4C65-95A3-FA73D691BDF4}" srcOrd="0" destOrd="0" presId="urn:microsoft.com/office/officeart/2009/3/layout/HorizontalOrganizationChart"/>
    <dgm:cxn modelId="{D2EB7B9E-0CC6-4E36-B737-B236DE3512CD}" type="presParOf" srcId="{73CF8A00-19CC-4C65-95A3-FA73D691BDF4}" destId="{36E42F73-8217-4C21-A711-4535330EB031}" srcOrd="0" destOrd="0" presId="urn:microsoft.com/office/officeart/2009/3/layout/HorizontalOrganizationChart"/>
    <dgm:cxn modelId="{54CB9D99-ECC8-4BC5-B066-3FAEB8F92903}" type="presParOf" srcId="{73CF8A00-19CC-4C65-95A3-FA73D691BDF4}" destId="{1AEB0758-4EE1-410C-8ADA-3BD84BF04776}" srcOrd="1" destOrd="0" presId="urn:microsoft.com/office/officeart/2009/3/layout/HorizontalOrganizationChart"/>
    <dgm:cxn modelId="{51F66B59-F298-4A9B-AE71-4845671A2500}" type="presParOf" srcId="{4B1BCE0D-70CF-424A-B3FA-F09ABE497E63}" destId="{8A54423B-FDB7-41F2-A201-0D92DB4DCABF}" srcOrd="1" destOrd="0" presId="urn:microsoft.com/office/officeart/2009/3/layout/HorizontalOrganizationChart"/>
    <dgm:cxn modelId="{333EA830-5B44-40A6-ACF2-6948A1976BB4}" type="presParOf" srcId="{8A54423B-FDB7-41F2-A201-0D92DB4DCABF}" destId="{C55D8F95-ECC0-4335-B995-67ADDFE98104}" srcOrd="0" destOrd="0" presId="urn:microsoft.com/office/officeart/2009/3/layout/HorizontalOrganizationChart"/>
    <dgm:cxn modelId="{14FC9A9B-297B-4C4E-B6FA-0DA77E8F372D}" type="presParOf" srcId="{8A54423B-FDB7-41F2-A201-0D92DB4DCABF}" destId="{37648925-DE7E-4A40-B848-1982DF4952AD}" srcOrd="1" destOrd="0" presId="urn:microsoft.com/office/officeart/2009/3/layout/HorizontalOrganizationChart"/>
    <dgm:cxn modelId="{EF91BCF2-62C7-4FFF-B4DF-125F77F1552F}" type="presParOf" srcId="{37648925-DE7E-4A40-B848-1982DF4952AD}" destId="{0E631121-D38C-49A1-9876-D6167B42DAF9}" srcOrd="0" destOrd="0" presId="urn:microsoft.com/office/officeart/2009/3/layout/HorizontalOrganizationChart"/>
    <dgm:cxn modelId="{9BD6BD8D-4DF9-4BF4-BE11-D7AE3EC4A84B}" type="presParOf" srcId="{0E631121-D38C-49A1-9876-D6167B42DAF9}" destId="{661CCA2E-B3E2-4B3E-9660-0D6B79673B97}" srcOrd="0" destOrd="0" presId="urn:microsoft.com/office/officeart/2009/3/layout/HorizontalOrganizationChart"/>
    <dgm:cxn modelId="{31984CF5-4C21-4750-A66E-9B95711A7AE1}" type="presParOf" srcId="{0E631121-D38C-49A1-9876-D6167B42DAF9}" destId="{6650A991-E2FC-450C-959D-CF25D3A64D13}" srcOrd="1" destOrd="0" presId="urn:microsoft.com/office/officeart/2009/3/layout/HorizontalOrganizationChart"/>
    <dgm:cxn modelId="{D1AC01CC-B760-4BB6-B4E2-E045EDCC9758}" type="presParOf" srcId="{37648925-DE7E-4A40-B848-1982DF4952AD}" destId="{5DB54F81-FDBE-4FE1-BB93-ACAB2F5BF113}" srcOrd="1" destOrd="0" presId="urn:microsoft.com/office/officeart/2009/3/layout/HorizontalOrganizationChart"/>
    <dgm:cxn modelId="{B1B1212B-9FE5-4515-85F7-5D5DB54B37A3}" type="presParOf" srcId="{5DB54F81-FDBE-4FE1-BB93-ACAB2F5BF113}" destId="{5B4694C4-861F-4663-8C50-1B8B0E25758D}" srcOrd="0" destOrd="0" presId="urn:microsoft.com/office/officeart/2009/3/layout/HorizontalOrganizationChart"/>
    <dgm:cxn modelId="{05DCFA27-99C1-40BC-AB1C-3964BC893CB7}" type="presParOf" srcId="{5DB54F81-FDBE-4FE1-BB93-ACAB2F5BF113}" destId="{44DB2F60-5C25-4951-8769-96324DE75EAF}" srcOrd="1" destOrd="0" presId="urn:microsoft.com/office/officeart/2009/3/layout/HorizontalOrganizationChart"/>
    <dgm:cxn modelId="{B6E86211-AC8D-4988-AE12-EA37F736310F}" type="presParOf" srcId="{44DB2F60-5C25-4951-8769-96324DE75EAF}" destId="{355AEC91-346B-49F3-B373-05D7BB2B5C2A}" srcOrd="0" destOrd="0" presId="urn:microsoft.com/office/officeart/2009/3/layout/HorizontalOrganizationChart"/>
    <dgm:cxn modelId="{CCB3BF8D-C8DF-4CD5-8FCC-B2B1B51C8B36}" type="presParOf" srcId="{355AEC91-346B-49F3-B373-05D7BB2B5C2A}" destId="{E707328B-AD47-421B-9C68-68D52E5A63B1}" srcOrd="0" destOrd="0" presId="urn:microsoft.com/office/officeart/2009/3/layout/HorizontalOrganizationChart"/>
    <dgm:cxn modelId="{A54D111B-A2D9-4C88-AECD-855BDA80AD56}" type="presParOf" srcId="{355AEC91-346B-49F3-B373-05D7BB2B5C2A}" destId="{37436511-24D4-4CBF-BBE1-98CFF86B99AF}" srcOrd="1" destOrd="0" presId="urn:microsoft.com/office/officeart/2009/3/layout/HorizontalOrganizationChart"/>
    <dgm:cxn modelId="{9477BC6E-53B2-4D38-BDD4-F5011173CDA3}" type="presParOf" srcId="{44DB2F60-5C25-4951-8769-96324DE75EAF}" destId="{C76537F8-5EBE-47CF-AE6F-5E707909A510}" srcOrd="1" destOrd="0" presId="urn:microsoft.com/office/officeart/2009/3/layout/HorizontalOrganizationChart"/>
    <dgm:cxn modelId="{39956C0B-E7CF-4516-AFBC-B832E49C44C2}" type="presParOf" srcId="{44DB2F60-5C25-4951-8769-96324DE75EAF}" destId="{1903ECAB-294F-411C-9C5E-E782A2EE544B}" srcOrd="2" destOrd="0" presId="urn:microsoft.com/office/officeart/2009/3/layout/HorizontalOrganizationChart"/>
    <dgm:cxn modelId="{3CFF0732-0863-41A1-9096-DF0D496590C4}" type="presParOf" srcId="{5DB54F81-FDBE-4FE1-BB93-ACAB2F5BF113}" destId="{C8210024-5650-46BC-B37F-956F14F49957}" srcOrd="2" destOrd="0" presId="urn:microsoft.com/office/officeart/2009/3/layout/HorizontalOrganizationChart"/>
    <dgm:cxn modelId="{136BED3F-2449-4224-BB45-3451E1F40706}" type="presParOf" srcId="{5DB54F81-FDBE-4FE1-BB93-ACAB2F5BF113}" destId="{03D7DEB6-DFAB-460D-9E44-AAB031C8912B}" srcOrd="3" destOrd="0" presId="urn:microsoft.com/office/officeart/2009/3/layout/HorizontalOrganizationChart"/>
    <dgm:cxn modelId="{F0BE647C-3A5A-48F9-9C1D-E2E1B2BE92FF}" type="presParOf" srcId="{03D7DEB6-DFAB-460D-9E44-AAB031C8912B}" destId="{301925EA-5E39-4C5D-931F-DF71E2B1337E}" srcOrd="0" destOrd="0" presId="urn:microsoft.com/office/officeart/2009/3/layout/HorizontalOrganizationChart"/>
    <dgm:cxn modelId="{BBC8EAE8-8A06-4E34-8481-B944DA427E50}" type="presParOf" srcId="{301925EA-5E39-4C5D-931F-DF71E2B1337E}" destId="{B93E1811-E7A4-40DE-8B82-D7600D1EC853}" srcOrd="0" destOrd="0" presId="urn:microsoft.com/office/officeart/2009/3/layout/HorizontalOrganizationChart"/>
    <dgm:cxn modelId="{81EE251D-DF9A-47A5-91EF-722871BD73E9}" type="presParOf" srcId="{301925EA-5E39-4C5D-931F-DF71E2B1337E}" destId="{754731D8-DC43-417D-A4B0-7C576DDD93F7}" srcOrd="1" destOrd="0" presId="urn:microsoft.com/office/officeart/2009/3/layout/HorizontalOrganizationChart"/>
    <dgm:cxn modelId="{B287F0A0-ED66-4242-9237-3297FA41CCFA}" type="presParOf" srcId="{03D7DEB6-DFAB-460D-9E44-AAB031C8912B}" destId="{7529911F-63F4-4F3A-8CF6-3D833A3DEFA8}" srcOrd="1" destOrd="0" presId="urn:microsoft.com/office/officeart/2009/3/layout/HorizontalOrganizationChart"/>
    <dgm:cxn modelId="{F4C67842-1074-423E-A1D6-5BAF7D8CEBDC}" type="presParOf" srcId="{03D7DEB6-DFAB-460D-9E44-AAB031C8912B}" destId="{E40F70CD-37AD-4E93-8A53-3055589456D1}" srcOrd="2" destOrd="0" presId="urn:microsoft.com/office/officeart/2009/3/layout/HorizontalOrganizationChart"/>
    <dgm:cxn modelId="{17A99664-05F6-43E3-BFD0-44DB75192453}" type="presParOf" srcId="{5DB54F81-FDBE-4FE1-BB93-ACAB2F5BF113}" destId="{378E6CDA-15E6-4A39-B42D-CF9A4C87E9CB}" srcOrd="4" destOrd="0" presId="urn:microsoft.com/office/officeart/2009/3/layout/HorizontalOrganizationChart"/>
    <dgm:cxn modelId="{32BD7B68-9D49-4F0C-B206-221F44BA8AA6}" type="presParOf" srcId="{5DB54F81-FDBE-4FE1-BB93-ACAB2F5BF113}" destId="{330F012A-20DB-492E-AC37-8D6602736139}" srcOrd="5" destOrd="0" presId="urn:microsoft.com/office/officeart/2009/3/layout/HorizontalOrganizationChart"/>
    <dgm:cxn modelId="{21A41907-07F4-4178-9049-05A07B8C09FD}" type="presParOf" srcId="{330F012A-20DB-492E-AC37-8D6602736139}" destId="{E98DACC2-7F1B-460A-BBA2-96217990AE7C}" srcOrd="0" destOrd="0" presId="urn:microsoft.com/office/officeart/2009/3/layout/HorizontalOrganizationChart"/>
    <dgm:cxn modelId="{9DEECBAD-D9EB-414C-B51B-B5EFDDEE9114}" type="presParOf" srcId="{E98DACC2-7F1B-460A-BBA2-96217990AE7C}" destId="{4DD63180-BCF2-4A61-8E69-A168B178F1AB}" srcOrd="0" destOrd="0" presId="urn:microsoft.com/office/officeart/2009/3/layout/HorizontalOrganizationChart"/>
    <dgm:cxn modelId="{535FD5C1-ED4B-4151-9CDE-5AE7E84E1CE5}" type="presParOf" srcId="{E98DACC2-7F1B-460A-BBA2-96217990AE7C}" destId="{7CEC8EC1-2CF1-44DB-B2DF-49D6B960F631}" srcOrd="1" destOrd="0" presId="urn:microsoft.com/office/officeart/2009/3/layout/HorizontalOrganizationChart"/>
    <dgm:cxn modelId="{3E43BAF0-87C9-4163-BCC3-D215A2908E03}" type="presParOf" srcId="{330F012A-20DB-492E-AC37-8D6602736139}" destId="{F4E99FC9-3A43-4CB0-A119-A388274E39A0}" srcOrd="1" destOrd="0" presId="urn:microsoft.com/office/officeart/2009/3/layout/HorizontalOrganizationChart"/>
    <dgm:cxn modelId="{2A9FD970-6D70-4CC9-8C72-A076AEC0EAD6}" type="presParOf" srcId="{330F012A-20DB-492E-AC37-8D6602736139}" destId="{3A99F8EA-F173-4509-8B8B-E1CF912BFA9E}" srcOrd="2" destOrd="0" presId="urn:microsoft.com/office/officeart/2009/3/layout/HorizontalOrganizationChart"/>
    <dgm:cxn modelId="{3D59AAE6-7922-4FBD-A8EC-992347C95887}" type="presParOf" srcId="{37648925-DE7E-4A40-B848-1982DF4952AD}" destId="{E5EB3B20-3574-4AD0-98F2-63B5900F0ED0}" srcOrd="2" destOrd="0" presId="urn:microsoft.com/office/officeart/2009/3/layout/HorizontalOrganizationChart"/>
    <dgm:cxn modelId="{9C493C78-21F0-4030-A4D5-1ED14C448141}" type="presParOf" srcId="{8A54423B-FDB7-41F2-A201-0D92DB4DCABF}" destId="{D687B124-023A-4926-B9CF-21DBE3C4C62E}" srcOrd="2" destOrd="0" presId="urn:microsoft.com/office/officeart/2009/3/layout/HorizontalOrganizationChart"/>
    <dgm:cxn modelId="{A1446B69-07D2-4285-81CB-A6CB5CE4E411}" type="presParOf" srcId="{8A54423B-FDB7-41F2-A201-0D92DB4DCABF}" destId="{1878659B-F29C-4122-B453-066D259E9AC2}" srcOrd="3" destOrd="0" presId="urn:microsoft.com/office/officeart/2009/3/layout/HorizontalOrganizationChart"/>
    <dgm:cxn modelId="{9C52B39B-2EBC-4E9D-B244-83C302735FD0}" type="presParOf" srcId="{1878659B-F29C-4122-B453-066D259E9AC2}" destId="{4D17CB54-B4A7-46E5-9A6A-A4D4436E5615}" srcOrd="0" destOrd="0" presId="urn:microsoft.com/office/officeart/2009/3/layout/HorizontalOrganizationChart"/>
    <dgm:cxn modelId="{47D6AEE0-DA0A-46C2-844F-E7CB33BC2054}" type="presParOf" srcId="{4D17CB54-B4A7-46E5-9A6A-A4D4436E5615}" destId="{B718217B-476C-4604-B56B-EDA00A7C5906}" srcOrd="0" destOrd="0" presId="urn:microsoft.com/office/officeart/2009/3/layout/HorizontalOrganizationChart"/>
    <dgm:cxn modelId="{10DE070F-95B8-4C36-9459-8E6843CFC17B}" type="presParOf" srcId="{4D17CB54-B4A7-46E5-9A6A-A4D4436E5615}" destId="{BDD36EA1-F0E1-477D-ADE8-37025BD771A6}" srcOrd="1" destOrd="0" presId="urn:microsoft.com/office/officeart/2009/3/layout/HorizontalOrganizationChart"/>
    <dgm:cxn modelId="{2085B915-C103-41D5-BE06-434C44B2B072}" type="presParOf" srcId="{1878659B-F29C-4122-B453-066D259E9AC2}" destId="{9F9D40BB-32C5-4584-8F80-FF8104B56032}" srcOrd="1" destOrd="0" presId="urn:microsoft.com/office/officeart/2009/3/layout/HorizontalOrganizationChart"/>
    <dgm:cxn modelId="{EC7F1F84-E7C2-46FF-9B36-D7DE26F26E50}" type="presParOf" srcId="{9F9D40BB-32C5-4584-8F80-FF8104B56032}" destId="{5630D338-F890-468F-BD28-2ABE3B36F5E6}" srcOrd="0" destOrd="0" presId="urn:microsoft.com/office/officeart/2009/3/layout/HorizontalOrganizationChart"/>
    <dgm:cxn modelId="{D69CE6DC-35F0-438D-82CA-B074832C4BA9}" type="presParOf" srcId="{9F9D40BB-32C5-4584-8F80-FF8104B56032}" destId="{D7BCBF3B-C340-4B8D-85D3-BB5B650F7D28}" srcOrd="1" destOrd="0" presId="urn:microsoft.com/office/officeart/2009/3/layout/HorizontalOrganizationChart"/>
    <dgm:cxn modelId="{FD4C1293-7894-4679-A923-E37D94277F7A}" type="presParOf" srcId="{D7BCBF3B-C340-4B8D-85D3-BB5B650F7D28}" destId="{81A6BC4E-1EC4-4F8F-BD63-C569CD980DBB}" srcOrd="0" destOrd="0" presId="urn:microsoft.com/office/officeart/2009/3/layout/HorizontalOrganizationChart"/>
    <dgm:cxn modelId="{BD0EB117-2A04-4182-8A8B-7A0CA498B313}" type="presParOf" srcId="{81A6BC4E-1EC4-4F8F-BD63-C569CD980DBB}" destId="{04CBEC04-8E5B-4A1E-882B-C0093947FD53}" srcOrd="0" destOrd="0" presId="urn:microsoft.com/office/officeart/2009/3/layout/HorizontalOrganizationChart"/>
    <dgm:cxn modelId="{97BFC063-A18E-467C-9CDD-DAA98C136479}" type="presParOf" srcId="{81A6BC4E-1EC4-4F8F-BD63-C569CD980DBB}" destId="{7A472A2C-3FB9-43F8-8BE3-AAE190D7AEB7}" srcOrd="1" destOrd="0" presId="urn:microsoft.com/office/officeart/2009/3/layout/HorizontalOrganizationChart"/>
    <dgm:cxn modelId="{87C6FD39-D982-4610-98BB-00165A2D211B}" type="presParOf" srcId="{D7BCBF3B-C340-4B8D-85D3-BB5B650F7D28}" destId="{9F8D6CF0-9AF8-4603-B864-5E732D87729B}" srcOrd="1" destOrd="0" presId="urn:microsoft.com/office/officeart/2009/3/layout/HorizontalOrganizationChart"/>
    <dgm:cxn modelId="{BD964926-FAE3-4DEC-9C96-7E0A0457FF32}" type="presParOf" srcId="{D7BCBF3B-C340-4B8D-85D3-BB5B650F7D28}" destId="{4EC2CD47-CB20-4B33-ADF7-1728694E62DE}" srcOrd="2" destOrd="0" presId="urn:microsoft.com/office/officeart/2009/3/layout/HorizontalOrganizationChart"/>
    <dgm:cxn modelId="{B9633412-9BB8-4AEE-858F-F580650AE971}" type="presParOf" srcId="{9F9D40BB-32C5-4584-8F80-FF8104B56032}" destId="{E8592721-762C-47AC-AFF7-4280AD69A9D5}" srcOrd="2" destOrd="0" presId="urn:microsoft.com/office/officeart/2009/3/layout/HorizontalOrganizationChart"/>
    <dgm:cxn modelId="{5AF11C90-80AE-48FF-AFCD-D3B02384B817}" type="presParOf" srcId="{9F9D40BB-32C5-4584-8F80-FF8104B56032}" destId="{E5659ECC-FDB3-4B4C-9DA1-EC9A1EF65E66}" srcOrd="3" destOrd="0" presId="urn:microsoft.com/office/officeart/2009/3/layout/HorizontalOrganizationChart"/>
    <dgm:cxn modelId="{698B3ABA-2BF3-4C8C-9049-2895E57C5F80}" type="presParOf" srcId="{E5659ECC-FDB3-4B4C-9DA1-EC9A1EF65E66}" destId="{B8347336-C88A-45F1-8432-F998F8C619BD}" srcOrd="0" destOrd="0" presId="urn:microsoft.com/office/officeart/2009/3/layout/HorizontalOrganizationChart"/>
    <dgm:cxn modelId="{E5CCD674-0821-4B71-93AB-FAE4FF6BF16E}" type="presParOf" srcId="{B8347336-C88A-45F1-8432-F998F8C619BD}" destId="{5F749B32-AAE9-4DE7-9A6D-C193C2CD9982}" srcOrd="0" destOrd="0" presId="urn:microsoft.com/office/officeart/2009/3/layout/HorizontalOrganizationChart"/>
    <dgm:cxn modelId="{1063FDC9-EC39-4FCF-8DF1-2648E8144FE7}" type="presParOf" srcId="{B8347336-C88A-45F1-8432-F998F8C619BD}" destId="{974EB967-D2CD-4475-833D-DB92BCE54306}" srcOrd="1" destOrd="0" presId="urn:microsoft.com/office/officeart/2009/3/layout/HorizontalOrganizationChart"/>
    <dgm:cxn modelId="{FCAC4943-669A-46B4-9182-E64CE95EB0B6}" type="presParOf" srcId="{E5659ECC-FDB3-4B4C-9DA1-EC9A1EF65E66}" destId="{8890FCB9-46B7-4DEF-B63B-9F5ADA6E4F64}" srcOrd="1" destOrd="0" presId="urn:microsoft.com/office/officeart/2009/3/layout/HorizontalOrganizationChart"/>
    <dgm:cxn modelId="{C5C5E6AF-6630-4FFA-8465-63C5F0AB2C49}" type="presParOf" srcId="{E5659ECC-FDB3-4B4C-9DA1-EC9A1EF65E66}" destId="{0BF3A9AB-3ED0-41E4-95D4-F2E627B0D226}" srcOrd="2" destOrd="0" presId="urn:microsoft.com/office/officeart/2009/3/layout/HorizontalOrganizationChart"/>
    <dgm:cxn modelId="{A384E12E-86D8-4BC8-8BB6-AB2BE78279B2}" type="presParOf" srcId="{1878659B-F29C-4122-B453-066D259E9AC2}" destId="{53FB28A0-6C5E-45BA-8683-ABF8AB343490}" srcOrd="2" destOrd="0" presId="urn:microsoft.com/office/officeart/2009/3/layout/HorizontalOrganizationChart"/>
    <dgm:cxn modelId="{8AEE43FD-C433-4135-8B92-B47AE10848E2}" type="presParOf" srcId="{4B1BCE0D-70CF-424A-B3FA-F09ABE497E63}" destId="{B655437C-E244-4C1E-B144-2C22950579A7}" srcOrd="2" destOrd="0" presId="urn:microsoft.com/office/officeart/2009/3/layout/HorizontalOrganizationChart"/>
    <dgm:cxn modelId="{C081640B-87DE-4BD1-B8B7-9742EA923138}" type="presParOf" srcId="{F412C20F-A586-4625-8E12-293E96224A40}" destId="{E51F6781-BF87-4A9C-9AB4-2ABCBCFA4AB5}" srcOrd="2" destOrd="0" presId="urn:microsoft.com/office/officeart/2009/3/layout/HorizontalOrganizationChart"/>
    <dgm:cxn modelId="{F2F9D134-74D7-4CF5-8D6A-AC8CE7691E8C}" type="presParOf" srcId="{F412C20F-A586-4625-8E12-293E96224A40}" destId="{F242B50D-B794-40A9-857A-DA0FCCA78B9B}" srcOrd="3" destOrd="0" presId="urn:microsoft.com/office/officeart/2009/3/layout/HorizontalOrganizationChart"/>
    <dgm:cxn modelId="{4E0A1E44-0591-48D6-B671-FAAF822E6D7F}" type="presParOf" srcId="{F242B50D-B794-40A9-857A-DA0FCCA78B9B}" destId="{8DBC1DBB-061B-494F-9089-27E873D5C794}" srcOrd="0" destOrd="0" presId="urn:microsoft.com/office/officeart/2009/3/layout/HorizontalOrganizationChart"/>
    <dgm:cxn modelId="{8AEC8DC3-8A4C-4F8D-AE3F-D9F56AEEE8DA}" type="presParOf" srcId="{8DBC1DBB-061B-494F-9089-27E873D5C794}" destId="{D2CE64B5-8A18-4CA4-BA76-0F408B00D044}" srcOrd="0" destOrd="0" presId="urn:microsoft.com/office/officeart/2009/3/layout/HorizontalOrganizationChart"/>
    <dgm:cxn modelId="{F2BBE212-2BFE-4F97-871F-AE5AC7D464D1}" type="presParOf" srcId="{8DBC1DBB-061B-494F-9089-27E873D5C794}" destId="{9EB56A19-4C1E-423B-B687-BAF4F2EAB9C0}" srcOrd="1" destOrd="0" presId="urn:microsoft.com/office/officeart/2009/3/layout/HorizontalOrganizationChart"/>
    <dgm:cxn modelId="{3E5D35B8-4E16-4392-B5EB-835EF580F490}" type="presParOf" srcId="{F242B50D-B794-40A9-857A-DA0FCCA78B9B}" destId="{867F5C06-9DB5-43EE-9C51-97ABD39B73C6}" srcOrd="1" destOrd="0" presId="urn:microsoft.com/office/officeart/2009/3/layout/HorizontalOrganizationChart"/>
    <dgm:cxn modelId="{E7724051-1064-4DEB-8119-959F60D39244}" type="presParOf" srcId="{867F5C06-9DB5-43EE-9C51-97ABD39B73C6}" destId="{48ECACEE-6978-4814-9A5E-BC0C800C1F5D}" srcOrd="0" destOrd="0" presId="urn:microsoft.com/office/officeart/2009/3/layout/HorizontalOrganizationChart"/>
    <dgm:cxn modelId="{372F788E-0D73-43A1-836E-FEEBABBE3CA2}" type="presParOf" srcId="{867F5C06-9DB5-43EE-9C51-97ABD39B73C6}" destId="{274EAE3B-DD4C-41D1-8C16-4064F12B8063}" srcOrd="1" destOrd="0" presId="urn:microsoft.com/office/officeart/2009/3/layout/HorizontalOrganizationChart"/>
    <dgm:cxn modelId="{37C0D301-3E66-42EA-8AF5-4625065D0527}" type="presParOf" srcId="{274EAE3B-DD4C-41D1-8C16-4064F12B8063}" destId="{BF11A71C-AE31-4DF2-9202-736A8E96F2C9}" srcOrd="0" destOrd="0" presId="urn:microsoft.com/office/officeart/2009/3/layout/HorizontalOrganizationChart"/>
    <dgm:cxn modelId="{6D2DCDEC-55EB-4396-BFA3-3E563689989C}" type="presParOf" srcId="{BF11A71C-AE31-4DF2-9202-736A8E96F2C9}" destId="{07A2B7E6-7A5C-424B-82E5-27DA2D05B70B}" srcOrd="0" destOrd="0" presId="urn:microsoft.com/office/officeart/2009/3/layout/HorizontalOrganizationChart"/>
    <dgm:cxn modelId="{91026CA4-9D55-464F-92E7-4BE2196BBB2B}" type="presParOf" srcId="{BF11A71C-AE31-4DF2-9202-736A8E96F2C9}" destId="{C5B66088-1156-4BDE-B72E-D01FB173E35E}" srcOrd="1" destOrd="0" presId="urn:microsoft.com/office/officeart/2009/3/layout/HorizontalOrganizationChart"/>
    <dgm:cxn modelId="{261DDCEC-B1AB-4359-B6A8-2293E650A8F8}" type="presParOf" srcId="{274EAE3B-DD4C-41D1-8C16-4064F12B8063}" destId="{85AE3A59-BDD5-44F1-81CB-4BA66ED2D26D}" srcOrd="1" destOrd="0" presId="urn:microsoft.com/office/officeart/2009/3/layout/HorizontalOrganizationChart"/>
    <dgm:cxn modelId="{ACE7CA14-EDFC-439B-A501-9E74B750BD73}" type="presParOf" srcId="{274EAE3B-DD4C-41D1-8C16-4064F12B8063}" destId="{E73E5484-04DF-4037-84D6-E594AE1BDE8E}" srcOrd="2" destOrd="0" presId="urn:microsoft.com/office/officeart/2009/3/layout/HorizontalOrganizationChart"/>
    <dgm:cxn modelId="{C0FDDBBA-AB2E-43CF-AD46-478006605380}" type="presParOf" srcId="{F242B50D-B794-40A9-857A-DA0FCCA78B9B}" destId="{C7D7A3F5-7619-4FD3-8516-145C2C8441A1}" srcOrd="2" destOrd="0" presId="urn:microsoft.com/office/officeart/2009/3/layout/HorizontalOrganizationChart"/>
    <dgm:cxn modelId="{526E614D-A15C-49F9-BBAB-EA157E1FC5B3}" type="presParOf" srcId="{F412C20F-A586-4625-8E12-293E96224A40}" destId="{2568631B-059F-4B8D-B02F-BF9C511A5F3A}" srcOrd="4" destOrd="0" presId="urn:microsoft.com/office/officeart/2009/3/layout/HorizontalOrganizationChart"/>
    <dgm:cxn modelId="{CB32F2F3-8BAA-49F8-9C33-5C9B6718560B}" type="presParOf" srcId="{F412C20F-A586-4625-8E12-293E96224A40}" destId="{59A29BF2-CD38-45C5-B6C1-7E872E812529}" srcOrd="5" destOrd="0" presId="urn:microsoft.com/office/officeart/2009/3/layout/HorizontalOrganizationChart"/>
    <dgm:cxn modelId="{80D7DB37-B086-40BC-8A4D-935C4C1AE27D}" type="presParOf" srcId="{59A29BF2-CD38-45C5-B6C1-7E872E812529}" destId="{8C83784E-F7DB-45DC-B848-C65CDFD85FAB}" srcOrd="0" destOrd="0" presId="urn:microsoft.com/office/officeart/2009/3/layout/HorizontalOrganizationChart"/>
    <dgm:cxn modelId="{D309D946-E659-4B24-BC8C-26E80620DF32}" type="presParOf" srcId="{8C83784E-F7DB-45DC-B848-C65CDFD85FAB}" destId="{52AA2D60-9D52-4238-9DE3-E28AB6E2F30E}" srcOrd="0" destOrd="0" presId="urn:microsoft.com/office/officeart/2009/3/layout/HorizontalOrganizationChart"/>
    <dgm:cxn modelId="{773F7C3A-5CC8-4B4D-9ADE-39308B47F899}" type="presParOf" srcId="{8C83784E-F7DB-45DC-B848-C65CDFD85FAB}" destId="{D18BF691-C7D2-4E8F-93A5-7A63AEB52813}" srcOrd="1" destOrd="0" presId="urn:microsoft.com/office/officeart/2009/3/layout/HorizontalOrganizationChart"/>
    <dgm:cxn modelId="{8E8E2183-B639-4788-AE7F-1AAB8950BB9C}" type="presParOf" srcId="{59A29BF2-CD38-45C5-B6C1-7E872E812529}" destId="{285F0C7B-59DF-4741-8E39-27E3FD931B3F}" srcOrd="1" destOrd="0" presId="urn:microsoft.com/office/officeart/2009/3/layout/HorizontalOrganizationChart"/>
    <dgm:cxn modelId="{584B831B-B1EE-442E-8866-396007BD294F}" type="presParOf" srcId="{285F0C7B-59DF-4741-8E39-27E3FD931B3F}" destId="{6A3D18E0-1FE9-4559-8D30-CA0C164A1EF3}" srcOrd="0" destOrd="0" presId="urn:microsoft.com/office/officeart/2009/3/layout/HorizontalOrganizationChart"/>
    <dgm:cxn modelId="{4C21F138-709B-4455-8370-9D2473606446}" type="presParOf" srcId="{285F0C7B-59DF-4741-8E39-27E3FD931B3F}" destId="{47EC878C-2F46-4AFF-BD42-7B1E06C4C3E4}" srcOrd="1" destOrd="0" presId="urn:microsoft.com/office/officeart/2009/3/layout/HorizontalOrganizationChart"/>
    <dgm:cxn modelId="{1E823CA4-5DA4-4F13-9838-224BA8E6133B}" type="presParOf" srcId="{47EC878C-2F46-4AFF-BD42-7B1E06C4C3E4}" destId="{FE176B51-2FEF-49BF-9965-E543B4669285}" srcOrd="0" destOrd="0" presId="urn:microsoft.com/office/officeart/2009/3/layout/HorizontalOrganizationChart"/>
    <dgm:cxn modelId="{B9F086C3-82ED-489D-A028-3C12A7926ECE}" type="presParOf" srcId="{FE176B51-2FEF-49BF-9965-E543B4669285}" destId="{535A5F98-41FF-4C34-B2E6-6DA7FBAEA057}" srcOrd="0" destOrd="0" presId="urn:microsoft.com/office/officeart/2009/3/layout/HorizontalOrganizationChart"/>
    <dgm:cxn modelId="{1614D9E6-68EB-4745-9D48-7AFB64C12D33}" type="presParOf" srcId="{FE176B51-2FEF-49BF-9965-E543B4669285}" destId="{1766199F-DDBA-431D-A08D-5CEBD887FEB2}" srcOrd="1" destOrd="0" presId="urn:microsoft.com/office/officeart/2009/3/layout/HorizontalOrganizationChart"/>
    <dgm:cxn modelId="{EDDFBD49-7620-42F0-9D91-F2300DC98B48}" type="presParOf" srcId="{47EC878C-2F46-4AFF-BD42-7B1E06C4C3E4}" destId="{3E1B8229-016B-4E06-A937-17B701B14A7E}" srcOrd="1" destOrd="0" presId="urn:microsoft.com/office/officeart/2009/3/layout/HorizontalOrganizationChart"/>
    <dgm:cxn modelId="{BEB22CB2-2A36-4058-A24A-FCBAF55937D9}" type="presParOf" srcId="{47EC878C-2F46-4AFF-BD42-7B1E06C4C3E4}" destId="{9D834451-9C56-41A7-A9FB-C6C8D78F593F}" srcOrd="2" destOrd="0" presId="urn:microsoft.com/office/officeart/2009/3/layout/HorizontalOrganizationChart"/>
    <dgm:cxn modelId="{3A1E2DDB-175E-432B-90E3-6646145430DF}" type="presParOf" srcId="{59A29BF2-CD38-45C5-B6C1-7E872E812529}" destId="{B4BD7D98-491D-4234-A580-6B28D73FF3D4}" srcOrd="2" destOrd="0" presId="urn:microsoft.com/office/officeart/2009/3/layout/HorizontalOrganizationChart"/>
    <dgm:cxn modelId="{CF6C5934-0BA0-44D8-A624-A6F0147E7BAC}" type="presParOf" srcId="{2FB24F2E-EF47-4ED7-9F94-F8F72BD3D223}" destId="{9D39F365-8600-4CBD-9AF8-6765403221EC}" srcOrd="2" destOrd="0" presId="urn:microsoft.com/office/officeart/2009/3/layout/HorizontalOrganizationChart"/>
    <dgm:cxn modelId="{EA7FADA5-865A-4F74-B79D-69AA391F85D5}" type="presParOf" srcId="{0C1E03DB-81FD-448C-935E-9E658886A052}" destId="{8C5D785D-2E85-405F-8805-DE5F3B4E81A7}" srcOrd="2" destOrd="0" presId="urn:microsoft.com/office/officeart/2009/3/layout/HorizontalOrganizationChart"/>
    <dgm:cxn modelId="{BB216362-465C-47CA-9BF8-8149C4568E39}" type="presParOf" srcId="{633A2F8C-6B4F-440A-BAEE-0A54616EA8B5}" destId="{2733DA45-3249-4353-88BD-EEC93D004F80}" srcOrd="1" destOrd="0" presId="urn:microsoft.com/office/officeart/2009/3/layout/HorizontalOrganizationChart"/>
    <dgm:cxn modelId="{5C433FAD-3017-4676-9C91-68E4E21FE4A6}" type="presParOf" srcId="{2733DA45-3249-4353-88BD-EEC93D004F80}" destId="{8C1B921A-3ED9-4552-96C3-BB9C1CE3D04C}" srcOrd="0" destOrd="0" presId="urn:microsoft.com/office/officeart/2009/3/layout/HorizontalOrganizationChart"/>
    <dgm:cxn modelId="{8585E424-AEE7-435D-94A0-AC5EFCDF576E}" type="presParOf" srcId="{8C1B921A-3ED9-4552-96C3-BB9C1CE3D04C}" destId="{DABA1090-BEC5-4DBF-8EB5-73A852135157}" srcOrd="0" destOrd="0" presId="urn:microsoft.com/office/officeart/2009/3/layout/HorizontalOrganizationChart"/>
    <dgm:cxn modelId="{FDA861D6-64A1-48F7-8B41-1C0F3E1D881C}" type="presParOf" srcId="{8C1B921A-3ED9-4552-96C3-BB9C1CE3D04C}" destId="{66670FCD-2A39-468F-9670-25A301D3EE57}" srcOrd="1" destOrd="0" presId="urn:microsoft.com/office/officeart/2009/3/layout/HorizontalOrganizationChart"/>
    <dgm:cxn modelId="{B9B3DD1F-6D60-42D7-B7E8-7FF04CB9D691}" type="presParOf" srcId="{2733DA45-3249-4353-88BD-EEC93D004F80}" destId="{B93A51D8-3455-47A9-85D8-4BDD5B1DCAA7}" srcOrd="1" destOrd="0" presId="urn:microsoft.com/office/officeart/2009/3/layout/HorizontalOrganizationChart"/>
    <dgm:cxn modelId="{500BBB2C-79E4-4FF5-B31B-31836C1D64AD}" type="presParOf" srcId="{B93A51D8-3455-47A9-85D8-4BDD5B1DCAA7}" destId="{915AD98F-39D4-4A0A-8E79-51C31FF56F86}" srcOrd="0" destOrd="0" presId="urn:microsoft.com/office/officeart/2009/3/layout/HorizontalOrganizationChart"/>
    <dgm:cxn modelId="{EA4F1046-2EB4-4545-AC6F-21DC4586E766}" type="presParOf" srcId="{B93A51D8-3455-47A9-85D8-4BDD5B1DCAA7}" destId="{5559C06A-04EF-4201-9D18-03835A513AB9}" srcOrd="1" destOrd="0" presId="urn:microsoft.com/office/officeart/2009/3/layout/HorizontalOrganizationChart"/>
    <dgm:cxn modelId="{8D6C5AB8-5989-4996-A2A5-92203546DD5E}" type="presParOf" srcId="{5559C06A-04EF-4201-9D18-03835A513AB9}" destId="{FCCFE72A-DEC7-4884-8080-6D84EF930EA5}" srcOrd="0" destOrd="0" presId="urn:microsoft.com/office/officeart/2009/3/layout/HorizontalOrganizationChart"/>
    <dgm:cxn modelId="{14D27178-3993-4245-B350-34208ECDD7FA}" type="presParOf" srcId="{FCCFE72A-DEC7-4884-8080-6D84EF930EA5}" destId="{AF873620-1EDA-4171-BF1E-4B46E691FD83}" srcOrd="0" destOrd="0" presId="urn:microsoft.com/office/officeart/2009/3/layout/HorizontalOrganizationChart"/>
    <dgm:cxn modelId="{0B8712D7-F8D9-41F7-B8BE-560A0120CDA0}" type="presParOf" srcId="{FCCFE72A-DEC7-4884-8080-6D84EF930EA5}" destId="{90B5E0FF-0357-492F-B809-5983DFAF0A99}" srcOrd="1" destOrd="0" presId="urn:microsoft.com/office/officeart/2009/3/layout/HorizontalOrganizationChart"/>
    <dgm:cxn modelId="{6ED04043-0F7D-4893-9FFA-6CA2C2288821}" type="presParOf" srcId="{5559C06A-04EF-4201-9D18-03835A513AB9}" destId="{16225FC5-0407-470A-8FD5-42437EF21CA4}" srcOrd="1" destOrd="0" presId="urn:microsoft.com/office/officeart/2009/3/layout/HorizontalOrganizationChart"/>
    <dgm:cxn modelId="{4E7DEE98-97C6-4795-A3A2-CCD774FAEEE7}" type="presParOf" srcId="{16225FC5-0407-470A-8FD5-42437EF21CA4}" destId="{9F422D31-9E2E-4DC1-98A9-C9EED6D61FA1}" srcOrd="0" destOrd="0" presId="urn:microsoft.com/office/officeart/2009/3/layout/HorizontalOrganizationChart"/>
    <dgm:cxn modelId="{F4D48057-B6AA-4FBC-999B-90C7309BAB72}" type="presParOf" srcId="{16225FC5-0407-470A-8FD5-42437EF21CA4}" destId="{4E200928-E72A-4C3F-98AA-D1245BA1C844}" srcOrd="1" destOrd="0" presId="urn:microsoft.com/office/officeart/2009/3/layout/HorizontalOrganizationChart"/>
    <dgm:cxn modelId="{C4A6382B-7DB1-4E85-87BD-544AE69A1CB9}" type="presParOf" srcId="{4E200928-E72A-4C3F-98AA-D1245BA1C844}" destId="{7D3069FC-A89D-4E0B-AA3A-5CE572E37F5D}" srcOrd="0" destOrd="0" presId="urn:microsoft.com/office/officeart/2009/3/layout/HorizontalOrganizationChart"/>
    <dgm:cxn modelId="{2574A411-7A2C-414B-B3F3-D1BB9CC1DE05}" type="presParOf" srcId="{7D3069FC-A89D-4E0B-AA3A-5CE572E37F5D}" destId="{70D45C6F-80A8-4C1F-ADBF-5AA2D33DA810}" srcOrd="0" destOrd="0" presId="urn:microsoft.com/office/officeart/2009/3/layout/HorizontalOrganizationChart"/>
    <dgm:cxn modelId="{1AF7CA90-CD7A-468B-99BC-25C70F46A58F}" type="presParOf" srcId="{7D3069FC-A89D-4E0B-AA3A-5CE572E37F5D}" destId="{D568A405-01DD-46CA-ABA1-FCCEA7DFD087}" srcOrd="1" destOrd="0" presId="urn:microsoft.com/office/officeart/2009/3/layout/HorizontalOrganizationChart"/>
    <dgm:cxn modelId="{1D925B15-B647-4DD5-8838-108B841099CE}" type="presParOf" srcId="{4E200928-E72A-4C3F-98AA-D1245BA1C844}" destId="{2914D0FF-DADC-4110-8BBF-7B279B24B305}" srcOrd="1" destOrd="0" presId="urn:microsoft.com/office/officeart/2009/3/layout/HorizontalOrganizationChart"/>
    <dgm:cxn modelId="{B13248D5-9472-4803-BF6D-5514A6282E65}" type="presParOf" srcId="{4E200928-E72A-4C3F-98AA-D1245BA1C844}" destId="{02AA85CC-8A0F-4486-88FC-6A6667B0F7A3}" srcOrd="2" destOrd="0" presId="urn:microsoft.com/office/officeart/2009/3/layout/HorizontalOrganizationChart"/>
    <dgm:cxn modelId="{713D4BA5-6647-4B49-9456-485459ABF029}" type="presParOf" srcId="{5559C06A-04EF-4201-9D18-03835A513AB9}" destId="{79236054-3B1F-4C9D-8561-027E9967B050}" srcOrd="2" destOrd="0" presId="urn:microsoft.com/office/officeart/2009/3/layout/HorizontalOrganizationChart"/>
    <dgm:cxn modelId="{34633272-5C06-47FF-9D1F-58A7565469DD}" type="presParOf" srcId="{2733DA45-3249-4353-88BD-EEC93D004F80}" destId="{AFC76CE4-40CD-4F09-8037-DFB4A4152BE1}" srcOrd="2" destOrd="0" presId="urn:microsoft.com/office/officeart/2009/3/layout/HorizontalOrganizationChart"/>
    <dgm:cxn modelId="{E49BFC99-93C6-46B1-9A33-53164AD66475}" type="presParOf" srcId="{633A2F8C-6B4F-440A-BAEE-0A54616EA8B5}" destId="{9B2B8696-9312-46CA-B990-5709354B2D61}" srcOrd="2" destOrd="0" presId="urn:microsoft.com/office/officeart/2009/3/layout/HorizontalOrganizationChart"/>
    <dgm:cxn modelId="{AE40BF08-0E2E-4C13-A146-748C252E93D7}" type="presParOf" srcId="{9B2B8696-9312-46CA-B990-5709354B2D61}" destId="{F457E27B-15F2-4C77-80DC-F82E73E4AE6B}" srcOrd="0" destOrd="0" presId="urn:microsoft.com/office/officeart/2009/3/layout/HorizontalOrganizationChart"/>
    <dgm:cxn modelId="{A928B234-78BF-4AFF-A15D-DE3AF7AB10DB}" type="presParOf" srcId="{F457E27B-15F2-4C77-80DC-F82E73E4AE6B}" destId="{C5B9108D-3542-4461-9500-3111D189F2DC}" srcOrd="0" destOrd="0" presId="urn:microsoft.com/office/officeart/2009/3/layout/HorizontalOrganizationChart"/>
    <dgm:cxn modelId="{0AC1775C-1BC0-45D9-88C1-8F65791DFA54}" type="presParOf" srcId="{F457E27B-15F2-4C77-80DC-F82E73E4AE6B}" destId="{E3E42E3B-7DE6-4461-9412-E83D39EA5F04}" srcOrd="1" destOrd="0" presId="urn:microsoft.com/office/officeart/2009/3/layout/HorizontalOrganizationChart"/>
    <dgm:cxn modelId="{9B85AACA-1543-4D9C-AED0-6EE0D193FA2A}" type="presParOf" srcId="{9B2B8696-9312-46CA-B990-5709354B2D61}" destId="{DACE28B2-71E0-46EE-BA11-249EE5DEE91A}" srcOrd="1" destOrd="0" presId="urn:microsoft.com/office/officeart/2009/3/layout/HorizontalOrganizationChart"/>
    <dgm:cxn modelId="{2343FEEC-2180-499A-813C-C5DEBFC0B852}" type="presParOf" srcId="{9B2B8696-9312-46CA-B990-5709354B2D61}" destId="{844B17AE-3190-448E-AC48-AB85F56BB3D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22D31-9E2E-4DC1-98A9-C9EED6D61FA1}">
      <dsp:nvSpPr>
        <dsp:cNvPr id="0" name=""/>
        <dsp:cNvSpPr/>
      </dsp:nvSpPr>
      <dsp:spPr>
        <a:xfrm>
          <a:off x="2824697" y="2659720"/>
          <a:ext cx="1835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3553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5AD98F-39D4-4A0A-8E79-51C31FF56F86}">
      <dsp:nvSpPr>
        <dsp:cNvPr id="0" name=""/>
        <dsp:cNvSpPr/>
      </dsp:nvSpPr>
      <dsp:spPr>
        <a:xfrm>
          <a:off x="1723376" y="2659720"/>
          <a:ext cx="1835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3553" y="4572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D18E0-1FE9-4559-8D30-CA0C164A1EF3}">
      <dsp:nvSpPr>
        <dsp:cNvPr id="0" name=""/>
        <dsp:cNvSpPr/>
      </dsp:nvSpPr>
      <dsp:spPr>
        <a:xfrm>
          <a:off x="3926019" y="2265080"/>
          <a:ext cx="1835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3553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631B-059F-4B8D-B02F-BF9C511A5F3A}">
      <dsp:nvSpPr>
        <dsp:cNvPr id="0" name=""/>
        <dsp:cNvSpPr/>
      </dsp:nvSpPr>
      <dsp:spPr>
        <a:xfrm>
          <a:off x="2824697" y="1669510"/>
          <a:ext cx="183553" cy="641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776" y="0"/>
              </a:lnTo>
              <a:lnTo>
                <a:pt x="91776" y="641290"/>
              </a:lnTo>
              <a:lnTo>
                <a:pt x="183553" y="6412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ECACEE-6978-4814-9A5E-BC0C800C1F5D}">
      <dsp:nvSpPr>
        <dsp:cNvPr id="0" name=""/>
        <dsp:cNvSpPr/>
      </dsp:nvSpPr>
      <dsp:spPr>
        <a:xfrm>
          <a:off x="3926019" y="1870440"/>
          <a:ext cx="1835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3553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F6781-BF87-4A9C-9AB4-2ABCBCFA4AB5}">
      <dsp:nvSpPr>
        <dsp:cNvPr id="0" name=""/>
        <dsp:cNvSpPr/>
      </dsp:nvSpPr>
      <dsp:spPr>
        <a:xfrm>
          <a:off x="2824697" y="1669510"/>
          <a:ext cx="183553" cy="2466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776" y="0"/>
              </a:lnTo>
              <a:lnTo>
                <a:pt x="91776" y="246650"/>
              </a:lnTo>
              <a:lnTo>
                <a:pt x="183553" y="24665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592721-762C-47AC-AFF7-4280AD69A9D5}">
      <dsp:nvSpPr>
        <dsp:cNvPr id="0" name=""/>
        <dsp:cNvSpPr/>
      </dsp:nvSpPr>
      <dsp:spPr>
        <a:xfrm>
          <a:off x="5027340" y="1521519"/>
          <a:ext cx="183553" cy="1973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776" y="0"/>
              </a:lnTo>
              <a:lnTo>
                <a:pt x="91776" y="197320"/>
              </a:lnTo>
              <a:lnTo>
                <a:pt x="183553" y="1973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0D338-F890-468F-BD28-2ABE3B36F5E6}">
      <dsp:nvSpPr>
        <dsp:cNvPr id="0" name=""/>
        <dsp:cNvSpPr/>
      </dsp:nvSpPr>
      <dsp:spPr>
        <a:xfrm>
          <a:off x="5027340" y="1324199"/>
          <a:ext cx="183553" cy="197320"/>
        </a:xfrm>
        <a:custGeom>
          <a:avLst/>
          <a:gdLst/>
          <a:ahLst/>
          <a:cxnLst/>
          <a:rect l="0" t="0" r="0" b="0"/>
          <a:pathLst>
            <a:path>
              <a:moveTo>
                <a:pt x="0" y="197320"/>
              </a:moveTo>
              <a:lnTo>
                <a:pt x="91776" y="197320"/>
              </a:lnTo>
              <a:lnTo>
                <a:pt x="91776" y="0"/>
              </a:lnTo>
              <a:lnTo>
                <a:pt x="183553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7B124-023A-4926-B9CF-21DBE3C4C62E}">
      <dsp:nvSpPr>
        <dsp:cNvPr id="0" name=""/>
        <dsp:cNvSpPr/>
      </dsp:nvSpPr>
      <dsp:spPr>
        <a:xfrm>
          <a:off x="3926019" y="1028219"/>
          <a:ext cx="183553" cy="493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776" y="0"/>
              </a:lnTo>
              <a:lnTo>
                <a:pt x="91776" y="493300"/>
              </a:lnTo>
              <a:lnTo>
                <a:pt x="183553" y="49330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8E6CDA-15E6-4A39-B42D-CF9A4C87E9CB}">
      <dsp:nvSpPr>
        <dsp:cNvPr id="0" name=""/>
        <dsp:cNvSpPr/>
      </dsp:nvSpPr>
      <dsp:spPr>
        <a:xfrm>
          <a:off x="5027340" y="534919"/>
          <a:ext cx="183553" cy="394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776" y="0"/>
              </a:lnTo>
              <a:lnTo>
                <a:pt x="91776" y="394640"/>
              </a:lnTo>
              <a:lnTo>
                <a:pt x="183553" y="39464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210024-5650-46BC-B37F-956F14F49957}">
      <dsp:nvSpPr>
        <dsp:cNvPr id="0" name=""/>
        <dsp:cNvSpPr/>
      </dsp:nvSpPr>
      <dsp:spPr>
        <a:xfrm>
          <a:off x="5027340" y="489199"/>
          <a:ext cx="1835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3553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4694C4-861F-4663-8C50-1B8B0E25758D}">
      <dsp:nvSpPr>
        <dsp:cNvPr id="0" name=""/>
        <dsp:cNvSpPr/>
      </dsp:nvSpPr>
      <dsp:spPr>
        <a:xfrm>
          <a:off x="5027340" y="140279"/>
          <a:ext cx="183553" cy="394640"/>
        </a:xfrm>
        <a:custGeom>
          <a:avLst/>
          <a:gdLst/>
          <a:ahLst/>
          <a:cxnLst/>
          <a:rect l="0" t="0" r="0" b="0"/>
          <a:pathLst>
            <a:path>
              <a:moveTo>
                <a:pt x="0" y="394640"/>
              </a:moveTo>
              <a:lnTo>
                <a:pt x="91776" y="394640"/>
              </a:lnTo>
              <a:lnTo>
                <a:pt x="91776" y="0"/>
              </a:lnTo>
              <a:lnTo>
                <a:pt x="183553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5D8F95-ECC0-4335-B995-67ADDFE98104}">
      <dsp:nvSpPr>
        <dsp:cNvPr id="0" name=""/>
        <dsp:cNvSpPr/>
      </dsp:nvSpPr>
      <dsp:spPr>
        <a:xfrm>
          <a:off x="3926019" y="534919"/>
          <a:ext cx="183553" cy="493300"/>
        </a:xfrm>
        <a:custGeom>
          <a:avLst/>
          <a:gdLst/>
          <a:ahLst/>
          <a:cxnLst/>
          <a:rect l="0" t="0" r="0" b="0"/>
          <a:pathLst>
            <a:path>
              <a:moveTo>
                <a:pt x="0" y="493300"/>
              </a:moveTo>
              <a:lnTo>
                <a:pt x="91776" y="493300"/>
              </a:lnTo>
              <a:lnTo>
                <a:pt x="91776" y="0"/>
              </a:lnTo>
              <a:lnTo>
                <a:pt x="183553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CBF852-4055-44AD-B71E-84A3B9DDDA28}">
      <dsp:nvSpPr>
        <dsp:cNvPr id="0" name=""/>
        <dsp:cNvSpPr/>
      </dsp:nvSpPr>
      <dsp:spPr>
        <a:xfrm>
          <a:off x="2824697" y="1028219"/>
          <a:ext cx="183553" cy="641290"/>
        </a:xfrm>
        <a:custGeom>
          <a:avLst/>
          <a:gdLst/>
          <a:ahLst/>
          <a:cxnLst/>
          <a:rect l="0" t="0" r="0" b="0"/>
          <a:pathLst>
            <a:path>
              <a:moveTo>
                <a:pt x="0" y="641290"/>
              </a:moveTo>
              <a:lnTo>
                <a:pt x="91776" y="641290"/>
              </a:lnTo>
              <a:lnTo>
                <a:pt x="91776" y="0"/>
              </a:lnTo>
              <a:lnTo>
                <a:pt x="183553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B2714F-2F6E-4062-ACEB-2793B697164D}">
      <dsp:nvSpPr>
        <dsp:cNvPr id="0" name=""/>
        <dsp:cNvSpPr/>
      </dsp:nvSpPr>
      <dsp:spPr>
        <a:xfrm>
          <a:off x="1723376" y="1623790"/>
          <a:ext cx="1835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3553" y="4572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665E32-76A2-4013-B1F3-B62968F525EF}">
      <dsp:nvSpPr>
        <dsp:cNvPr id="0" name=""/>
        <dsp:cNvSpPr/>
      </dsp:nvSpPr>
      <dsp:spPr>
        <a:xfrm>
          <a:off x="805608" y="1529550"/>
          <a:ext cx="917767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 err="1"/>
            <a:t>cpu</a:t>
          </a:r>
          <a:endParaRPr lang="ko-KR" altLang="en-US" sz="1200" kern="1200" dirty="0"/>
        </a:p>
      </dsp:txBody>
      <dsp:txXfrm>
        <a:off x="805608" y="1529550"/>
        <a:ext cx="917767" cy="279919"/>
      </dsp:txXfrm>
    </dsp:sp>
    <dsp:sp modelId="{790C68EE-DB9C-4929-B267-5D6A1543B614}">
      <dsp:nvSpPr>
        <dsp:cNvPr id="0" name=""/>
        <dsp:cNvSpPr/>
      </dsp:nvSpPr>
      <dsp:spPr>
        <a:xfrm>
          <a:off x="1906929" y="1529550"/>
          <a:ext cx="917767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/>
            <a:t>kubepods</a:t>
          </a:r>
          <a:endParaRPr lang="ko-KR" altLang="en-US" sz="1200" kern="1200" dirty="0"/>
        </a:p>
      </dsp:txBody>
      <dsp:txXfrm>
        <a:off x="1906929" y="1529550"/>
        <a:ext cx="917767" cy="279919"/>
      </dsp:txXfrm>
    </dsp:sp>
    <dsp:sp modelId="{36E42F73-8217-4C21-A711-4535330EB031}">
      <dsp:nvSpPr>
        <dsp:cNvPr id="0" name=""/>
        <dsp:cNvSpPr/>
      </dsp:nvSpPr>
      <dsp:spPr>
        <a:xfrm>
          <a:off x="3008251" y="888260"/>
          <a:ext cx="917767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 err="1"/>
            <a:t>besteffort</a:t>
          </a:r>
          <a:endParaRPr lang="ko-KR" altLang="en-US" sz="1200" kern="1200" dirty="0"/>
        </a:p>
      </dsp:txBody>
      <dsp:txXfrm>
        <a:off x="3008251" y="888260"/>
        <a:ext cx="917767" cy="279919"/>
      </dsp:txXfrm>
    </dsp:sp>
    <dsp:sp modelId="{661CCA2E-B3E2-4B3E-9660-0D6B79673B97}">
      <dsp:nvSpPr>
        <dsp:cNvPr id="0" name=""/>
        <dsp:cNvSpPr/>
      </dsp:nvSpPr>
      <dsp:spPr>
        <a:xfrm>
          <a:off x="4109572" y="394959"/>
          <a:ext cx="917767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Pod A</a:t>
          </a:r>
          <a:endParaRPr lang="ko-KR" altLang="en-US" sz="1200" kern="1200" dirty="0"/>
        </a:p>
      </dsp:txBody>
      <dsp:txXfrm>
        <a:off x="4109572" y="394959"/>
        <a:ext cx="917767" cy="279919"/>
      </dsp:txXfrm>
    </dsp:sp>
    <dsp:sp modelId="{E707328B-AD47-421B-9C68-68D52E5A63B1}">
      <dsp:nvSpPr>
        <dsp:cNvPr id="0" name=""/>
        <dsp:cNvSpPr/>
      </dsp:nvSpPr>
      <dsp:spPr>
        <a:xfrm>
          <a:off x="5210894" y="319"/>
          <a:ext cx="1616345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0" kern="1200"/>
            <a:t>Pause Container A</a:t>
          </a:r>
          <a:endParaRPr lang="ko-KR" altLang="en-US" sz="1200" b="0" kern="1200" dirty="0"/>
        </a:p>
      </dsp:txBody>
      <dsp:txXfrm>
        <a:off x="5210894" y="319"/>
        <a:ext cx="1616345" cy="279919"/>
      </dsp:txXfrm>
    </dsp:sp>
    <dsp:sp modelId="{B93E1811-E7A4-40DE-8B82-D7600D1EC853}">
      <dsp:nvSpPr>
        <dsp:cNvPr id="0" name=""/>
        <dsp:cNvSpPr/>
      </dsp:nvSpPr>
      <dsp:spPr>
        <a:xfrm>
          <a:off x="5210894" y="394959"/>
          <a:ext cx="1616345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App Container A</a:t>
          </a:r>
          <a:endParaRPr lang="ko-KR" altLang="en-US" sz="1200" kern="1200" dirty="0"/>
        </a:p>
      </dsp:txBody>
      <dsp:txXfrm>
        <a:off x="5210894" y="394959"/>
        <a:ext cx="1616345" cy="279919"/>
      </dsp:txXfrm>
    </dsp:sp>
    <dsp:sp modelId="{4DD63180-BCF2-4A61-8E69-A168B178F1AB}">
      <dsp:nvSpPr>
        <dsp:cNvPr id="0" name=""/>
        <dsp:cNvSpPr/>
      </dsp:nvSpPr>
      <dsp:spPr>
        <a:xfrm>
          <a:off x="5210894" y="789599"/>
          <a:ext cx="1616345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App Container B</a:t>
          </a:r>
          <a:endParaRPr lang="ko-KR" altLang="en-US" sz="1200" kern="1200" dirty="0"/>
        </a:p>
      </dsp:txBody>
      <dsp:txXfrm>
        <a:off x="5210894" y="789599"/>
        <a:ext cx="1616345" cy="279919"/>
      </dsp:txXfrm>
    </dsp:sp>
    <dsp:sp modelId="{B718217B-476C-4604-B56B-EDA00A7C5906}">
      <dsp:nvSpPr>
        <dsp:cNvPr id="0" name=""/>
        <dsp:cNvSpPr/>
      </dsp:nvSpPr>
      <dsp:spPr>
        <a:xfrm>
          <a:off x="4109572" y="1381560"/>
          <a:ext cx="917767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Pod B</a:t>
          </a:r>
          <a:endParaRPr lang="ko-KR" altLang="en-US" sz="1200" kern="1200" dirty="0"/>
        </a:p>
      </dsp:txBody>
      <dsp:txXfrm>
        <a:off x="4109572" y="1381560"/>
        <a:ext cx="917767" cy="279919"/>
      </dsp:txXfrm>
    </dsp:sp>
    <dsp:sp modelId="{04CBEC04-8E5B-4A1E-882B-C0093947FD53}">
      <dsp:nvSpPr>
        <dsp:cNvPr id="0" name=""/>
        <dsp:cNvSpPr/>
      </dsp:nvSpPr>
      <dsp:spPr>
        <a:xfrm>
          <a:off x="5210894" y="1184240"/>
          <a:ext cx="1616345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0" kern="1200"/>
            <a:t>Pause Container B</a:t>
          </a:r>
          <a:endParaRPr lang="ko-KR" altLang="en-US" sz="1200" b="0" kern="1200" dirty="0"/>
        </a:p>
      </dsp:txBody>
      <dsp:txXfrm>
        <a:off x="5210894" y="1184240"/>
        <a:ext cx="1616345" cy="279919"/>
      </dsp:txXfrm>
    </dsp:sp>
    <dsp:sp modelId="{5F749B32-AAE9-4DE7-9A6D-C193C2CD9982}">
      <dsp:nvSpPr>
        <dsp:cNvPr id="0" name=""/>
        <dsp:cNvSpPr/>
      </dsp:nvSpPr>
      <dsp:spPr>
        <a:xfrm>
          <a:off x="5210894" y="1578880"/>
          <a:ext cx="1616345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App Container C</a:t>
          </a:r>
          <a:endParaRPr lang="ko-KR" altLang="en-US" sz="1200" kern="1200" dirty="0"/>
        </a:p>
      </dsp:txBody>
      <dsp:txXfrm>
        <a:off x="5210894" y="1578880"/>
        <a:ext cx="1616345" cy="279919"/>
      </dsp:txXfrm>
    </dsp:sp>
    <dsp:sp modelId="{D2CE64B5-8A18-4CA4-BA76-0F408B00D044}">
      <dsp:nvSpPr>
        <dsp:cNvPr id="0" name=""/>
        <dsp:cNvSpPr/>
      </dsp:nvSpPr>
      <dsp:spPr>
        <a:xfrm>
          <a:off x="3008251" y="1776200"/>
          <a:ext cx="917767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burstable</a:t>
          </a:r>
          <a:endParaRPr lang="ko-KR" altLang="en-US" sz="1200" kern="1200" dirty="0"/>
        </a:p>
      </dsp:txBody>
      <dsp:txXfrm>
        <a:off x="3008251" y="1776200"/>
        <a:ext cx="917767" cy="279919"/>
      </dsp:txXfrm>
    </dsp:sp>
    <dsp:sp modelId="{07A2B7E6-7A5C-424B-82E5-27DA2D05B70B}">
      <dsp:nvSpPr>
        <dsp:cNvPr id="0" name=""/>
        <dsp:cNvSpPr/>
      </dsp:nvSpPr>
      <dsp:spPr>
        <a:xfrm>
          <a:off x="4109572" y="1776200"/>
          <a:ext cx="917767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…</a:t>
          </a:r>
          <a:endParaRPr lang="ko-KR" altLang="en-US" sz="1200" kern="1200" dirty="0"/>
        </a:p>
      </dsp:txBody>
      <dsp:txXfrm>
        <a:off x="4109572" y="1776200"/>
        <a:ext cx="917767" cy="279919"/>
      </dsp:txXfrm>
    </dsp:sp>
    <dsp:sp modelId="{52AA2D60-9D52-4238-9DE3-E28AB6E2F30E}">
      <dsp:nvSpPr>
        <dsp:cNvPr id="0" name=""/>
        <dsp:cNvSpPr/>
      </dsp:nvSpPr>
      <dsp:spPr>
        <a:xfrm>
          <a:off x="3008251" y="2170840"/>
          <a:ext cx="917767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Pod C</a:t>
          </a:r>
          <a:endParaRPr lang="ko-KR" altLang="en-US" sz="1200" kern="1200" dirty="0"/>
        </a:p>
      </dsp:txBody>
      <dsp:txXfrm>
        <a:off x="3008251" y="2170840"/>
        <a:ext cx="917767" cy="279919"/>
      </dsp:txXfrm>
    </dsp:sp>
    <dsp:sp modelId="{535A5F98-41FF-4C34-B2E6-6DA7FBAEA057}">
      <dsp:nvSpPr>
        <dsp:cNvPr id="0" name=""/>
        <dsp:cNvSpPr/>
      </dsp:nvSpPr>
      <dsp:spPr>
        <a:xfrm>
          <a:off x="4109572" y="2170840"/>
          <a:ext cx="917767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…</a:t>
          </a:r>
          <a:endParaRPr lang="ko-KR" altLang="en-US" sz="1200" kern="1200" dirty="0"/>
        </a:p>
      </dsp:txBody>
      <dsp:txXfrm>
        <a:off x="4109572" y="2170840"/>
        <a:ext cx="917767" cy="279919"/>
      </dsp:txXfrm>
    </dsp:sp>
    <dsp:sp modelId="{DABA1090-BEC5-4DBF-8EB5-73A852135157}">
      <dsp:nvSpPr>
        <dsp:cNvPr id="0" name=""/>
        <dsp:cNvSpPr/>
      </dsp:nvSpPr>
      <dsp:spPr>
        <a:xfrm>
          <a:off x="805608" y="2565481"/>
          <a:ext cx="917767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/>
            <a:t>memory</a:t>
          </a:r>
          <a:endParaRPr lang="ko-KR" altLang="en-US" sz="1200" kern="1200" dirty="0"/>
        </a:p>
      </dsp:txBody>
      <dsp:txXfrm>
        <a:off x="805608" y="2565481"/>
        <a:ext cx="917767" cy="279919"/>
      </dsp:txXfrm>
    </dsp:sp>
    <dsp:sp modelId="{AF873620-1EDA-4171-BF1E-4B46E691FD83}">
      <dsp:nvSpPr>
        <dsp:cNvPr id="0" name=""/>
        <dsp:cNvSpPr/>
      </dsp:nvSpPr>
      <dsp:spPr>
        <a:xfrm>
          <a:off x="1906929" y="2565481"/>
          <a:ext cx="917767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/>
            <a:t>kubepods</a:t>
          </a:r>
          <a:endParaRPr lang="ko-KR" altLang="en-US" sz="1200" kern="1200" dirty="0"/>
        </a:p>
      </dsp:txBody>
      <dsp:txXfrm>
        <a:off x="1906929" y="2565481"/>
        <a:ext cx="917767" cy="279919"/>
      </dsp:txXfrm>
    </dsp:sp>
    <dsp:sp modelId="{70D45C6F-80A8-4C1F-ADBF-5AA2D33DA810}">
      <dsp:nvSpPr>
        <dsp:cNvPr id="0" name=""/>
        <dsp:cNvSpPr/>
      </dsp:nvSpPr>
      <dsp:spPr>
        <a:xfrm>
          <a:off x="3008251" y="2565481"/>
          <a:ext cx="917767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…</a:t>
          </a:r>
          <a:endParaRPr lang="ko-KR" altLang="en-US" sz="1200" kern="1200" dirty="0"/>
        </a:p>
      </dsp:txBody>
      <dsp:txXfrm>
        <a:off x="3008251" y="2565481"/>
        <a:ext cx="917767" cy="279919"/>
      </dsp:txXfrm>
    </dsp:sp>
    <dsp:sp modelId="{C5B9108D-3542-4461-9500-3111D189F2DC}">
      <dsp:nvSpPr>
        <dsp:cNvPr id="0" name=""/>
        <dsp:cNvSpPr/>
      </dsp:nvSpPr>
      <dsp:spPr>
        <a:xfrm>
          <a:off x="805608" y="2960121"/>
          <a:ext cx="917767" cy="27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…</a:t>
          </a:r>
          <a:endParaRPr lang="ko-KR" altLang="en-US" sz="1200" kern="1200" dirty="0"/>
        </a:p>
      </dsp:txBody>
      <dsp:txXfrm>
        <a:off x="805608" y="2960121"/>
        <a:ext cx="917767" cy="279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553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553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55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Pod Component</a:t>
            </a:r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051720" y="843558"/>
            <a:ext cx="4896544" cy="288032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 dirty="0"/>
              <a:t>Node</a:t>
            </a:r>
            <a:endParaRPr lang="ko-KR" altLang="en-US" sz="16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474378" y="2928826"/>
            <a:ext cx="2293282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Volume A</a:t>
            </a:r>
            <a:endParaRPr lang="ko-KR" altLang="en-US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165310" y="948606"/>
            <a:ext cx="2910746" cy="180020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Pod A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309324" y="1092622"/>
            <a:ext cx="1227654" cy="129614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Container A</a:t>
            </a:r>
            <a:endParaRPr lang="ko-KR" altLang="en-US" sz="14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704386" y="1092622"/>
            <a:ext cx="1227654" cy="129614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Container B</a:t>
            </a:r>
            <a:endParaRPr lang="ko-KR" altLang="en-US" sz="14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525350" y="1236638"/>
            <a:ext cx="2190666" cy="338248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net ns</a:t>
            </a:r>
            <a:endParaRPr lang="ko-KR" altLang="en-US" sz="1400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525350" y="1668686"/>
            <a:ext cx="2190666" cy="338248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ipc</a:t>
            </a:r>
            <a:r>
              <a:rPr lang="en-US" altLang="ko-KR" sz="1400" dirty="0"/>
              <a:t> ns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>
            <a:stCxn id="54" idx="0"/>
            <a:endCxn id="57" idx="2"/>
          </p:cNvCxnSpPr>
          <p:nvPr/>
        </p:nvCxnSpPr>
        <p:spPr>
          <a:xfrm flipH="1" flipV="1">
            <a:off x="2923151" y="2388766"/>
            <a:ext cx="697868" cy="5400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4" idx="0"/>
            <a:endCxn id="60" idx="2"/>
          </p:cNvCxnSpPr>
          <p:nvPr/>
        </p:nvCxnSpPr>
        <p:spPr>
          <a:xfrm flipV="1">
            <a:off x="3621019" y="2388766"/>
            <a:ext cx="697194" cy="5400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65"/>
          <p:cNvSpPr/>
          <p:nvPr/>
        </p:nvSpPr>
        <p:spPr>
          <a:xfrm>
            <a:off x="5292080" y="2928826"/>
            <a:ext cx="1533203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Volume B</a:t>
            </a:r>
            <a:endParaRPr lang="ko-KR" altLang="en-US" sz="14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5300841" y="948606"/>
            <a:ext cx="1533204" cy="180020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Pod B</a:t>
            </a:r>
            <a:endParaRPr lang="ko-KR" altLang="en-US" sz="14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5444855" y="1092622"/>
            <a:ext cx="1227654" cy="129614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Container A</a:t>
            </a:r>
            <a:endParaRPr lang="ko-KR" altLang="en-US" sz="14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5571351" y="1229889"/>
            <a:ext cx="974662" cy="338248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net ns</a:t>
            </a:r>
            <a:endParaRPr lang="ko-KR" altLang="en-US" sz="14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5571351" y="1668686"/>
            <a:ext cx="974662" cy="338248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ipc</a:t>
            </a:r>
            <a:r>
              <a:rPr lang="en-US" altLang="ko-KR" sz="1400" dirty="0"/>
              <a:t> ns</a:t>
            </a:r>
            <a:endParaRPr lang="ko-KR" altLang="en-US" sz="1400" dirty="0"/>
          </a:p>
        </p:txBody>
      </p:sp>
      <p:cxnSp>
        <p:nvCxnSpPr>
          <p:cNvPr id="77" name="직선 화살표 연결선 76"/>
          <p:cNvCxnSpPr>
            <a:stCxn id="66" idx="0"/>
            <a:endCxn id="70" idx="2"/>
          </p:cNvCxnSpPr>
          <p:nvPr/>
        </p:nvCxnSpPr>
        <p:spPr>
          <a:xfrm flipV="1">
            <a:off x="6058682" y="2388766"/>
            <a:ext cx="0" cy="5400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87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Pod Namespace</a:t>
            </a:r>
            <a:endParaRPr lang="ko-KR" altLang="en-US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976850" y="843558"/>
            <a:ext cx="3179326" cy="1548172"/>
          </a:xfrm>
          <a:prstGeom prst="roundRect">
            <a:avLst>
              <a:gd name="adj" fmla="val 482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/>
              <a:t>Pause Container</a:t>
            </a:r>
            <a:endParaRPr lang="ko-KR" altLang="en-US" sz="16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131840" y="1275606"/>
            <a:ext cx="792088" cy="38704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uts</a:t>
            </a:r>
            <a:r>
              <a:rPr lang="en-US" altLang="ko-KR" sz="1400" dirty="0"/>
              <a:t> ns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170469" y="1275606"/>
            <a:ext cx="792088" cy="38704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pid</a:t>
            </a:r>
            <a:r>
              <a:rPr lang="en-US" altLang="ko-KR" sz="1400" dirty="0"/>
              <a:t> ns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220072" y="1275606"/>
            <a:ext cx="792088" cy="38704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mnt</a:t>
            </a:r>
            <a:r>
              <a:rPr lang="en-US" altLang="ko-KR" sz="1400" dirty="0"/>
              <a:t> ns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131840" y="1815666"/>
            <a:ext cx="792088" cy="387042"/>
          </a:xfrm>
          <a:prstGeom prst="roundRect">
            <a:avLst>
              <a:gd name="adj" fmla="val 6195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net ns</a:t>
            </a:r>
            <a:endParaRPr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170469" y="1815666"/>
            <a:ext cx="792088" cy="38704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user ns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220072" y="1815666"/>
            <a:ext cx="792088" cy="387042"/>
          </a:xfrm>
          <a:prstGeom prst="roundRect">
            <a:avLst>
              <a:gd name="adj" fmla="val 6195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ipc</a:t>
            </a:r>
            <a:r>
              <a:rPr lang="en-US" altLang="ko-KR" sz="1400" dirty="0"/>
              <a:t> ns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99592" y="2643544"/>
            <a:ext cx="3179326" cy="15123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 dirty="0"/>
              <a:t>App Container A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93074" y="2643544"/>
            <a:ext cx="3179326" cy="15123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 dirty="0"/>
              <a:t>App Container B</a:t>
            </a:r>
            <a:endParaRPr lang="ko-KR" altLang="en-US" sz="16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31319" y="2796562"/>
            <a:ext cx="792088" cy="38704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uts</a:t>
            </a:r>
            <a:r>
              <a:rPr lang="en-US" altLang="ko-KR" sz="1400" dirty="0"/>
              <a:t> ns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069948" y="2796562"/>
            <a:ext cx="792088" cy="38704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pid</a:t>
            </a:r>
            <a:r>
              <a:rPr lang="en-US" altLang="ko-KR" sz="1400" dirty="0"/>
              <a:t> ns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119551" y="2796562"/>
            <a:ext cx="792088" cy="38704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mnt</a:t>
            </a:r>
            <a:r>
              <a:rPr lang="en-US" altLang="ko-KR" sz="1400" dirty="0"/>
              <a:t> ns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069948" y="3336836"/>
            <a:ext cx="792088" cy="38704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user ns</a:t>
            </a:r>
            <a:endParaRPr lang="ko-KR" altLang="en-US" sz="1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45305" y="2796562"/>
            <a:ext cx="792088" cy="38704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uts</a:t>
            </a:r>
            <a:r>
              <a:rPr lang="en-US" altLang="ko-KR" sz="1400" dirty="0"/>
              <a:t> ns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83934" y="2796562"/>
            <a:ext cx="792088" cy="38704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pid</a:t>
            </a:r>
            <a:r>
              <a:rPr lang="en-US" altLang="ko-KR" sz="1400" dirty="0"/>
              <a:t> ns</a:t>
            </a:r>
            <a:endParaRPr lang="ko-KR" altLang="en-US" sz="14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233537" y="2796562"/>
            <a:ext cx="792088" cy="38704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mnt</a:t>
            </a:r>
            <a:r>
              <a:rPr lang="en-US" altLang="ko-KR" sz="1400" dirty="0"/>
              <a:t> ns</a:t>
            </a:r>
            <a:endParaRPr lang="ko-KR" altLang="en-US" sz="14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183934" y="3327620"/>
            <a:ext cx="792088" cy="38704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user ns</a:t>
            </a:r>
            <a:endParaRPr lang="ko-KR" altLang="en-US" sz="1400" dirty="0"/>
          </a:p>
        </p:txBody>
      </p:sp>
      <p:cxnSp>
        <p:nvCxnSpPr>
          <p:cNvPr id="3" name="직선 화살표 연결선 2"/>
          <p:cNvCxnSpPr>
            <a:stCxn id="11" idx="2"/>
            <a:endCxn id="14" idx="0"/>
          </p:cNvCxnSpPr>
          <p:nvPr/>
        </p:nvCxnSpPr>
        <p:spPr>
          <a:xfrm flipH="1">
            <a:off x="2489255" y="2202708"/>
            <a:ext cx="1038629" cy="44083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1" idx="2"/>
            <a:endCxn id="15" idx="0"/>
          </p:cNvCxnSpPr>
          <p:nvPr/>
        </p:nvCxnSpPr>
        <p:spPr>
          <a:xfrm>
            <a:off x="3527884" y="2202708"/>
            <a:ext cx="3054853" cy="44083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3" idx="2"/>
            <a:endCxn id="15" idx="0"/>
          </p:cNvCxnSpPr>
          <p:nvPr/>
        </p:nvCxnSpPr>
        <p:spPr>
          <a:xfrm>
            <a:off x="5616116" y="2202708"/>
            <a:ext cx="966621" cy="44083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3" idx="2"/>
            <a:endCxn id="14" idx="0"/>
          </p:cNvCxnSpPr>
          <p:nvPr/>
        </p:nvCxnSpPr>
        <p:spPr>
          <a:xfrm flipH="1">
            <a:off x="2489255" y="2202708"/>
            <a:ext cx="3126861" cy="44083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Pod </a:t>
            </a:r>
            <a:r>
              <a:rPr lang="en-US" altLang="ko-KR" dirty="0" err="1"/>
              <a:t>Cgroup</a:t>
            </a:r>
            <a:endParaRPr lang="ko-KR" altLang="en-US" dirty="0"/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1932817187"/>
              </p:ext>
            </p:extLst>
          </p:nvPr>
        </p:nvGraphicFramePr>
        <p:xfrm>
          <a:off x="755576" y="1131590"/>
          <a:ext cx="7632848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681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46298</TotalTime>
  <Words>99</Words>
  <Application>Microsoft Office PowerPoint</Application>
  <PresentationFormat>화면 슬라이드 쇼(16:9)</PresentationFormat>
  <Paragraphs>53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Pod Component</vt:lpstr>
      <vt:lpstr>Pod Namespace</vt:lpstr>
      <vt:lpstr>Pod Cgroup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5942</cp:revision>
  <dcterms:created xsi:type="dcterms:W3CDTF">2006-10-05T04:04:58Z</dcterms:created>
  <dcterms:modified xsi:type="dcterms:W3CDTF">2018-06-10T04:52:04Z</dcterms:modified>
</cp:coreProperties>
</file>