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6" r:id="rId2"/>
    <p:sldId id="374" r:id="rId3"/>
    <p:sldId id="363" r:id="rId4"/>
    <p:sldId id="368" r:id="rId5"/>
    <p:sldId id="369" r:id="rId6"/>
    <p:sldId id="365" r:id="rId7"/>
    <p:sldId id="371" r:id="rId8"/>
    <p:sldId id="37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42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3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81343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339502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2417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81935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96752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21087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72815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0004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8935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654513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 flipV="1">
            <a:off x="5629688" y="2029861"/>
            <a:ext cx="311829" cy="27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0834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172626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11665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780927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673666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67366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678681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25293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389228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3809955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09955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089276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780927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252939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2182697" y="4524846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657226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4126913" y="4515966"/>
            <a:ext cx="3109383" cy="276999"/>
            <a:chOff x="3419872" y="4755407"/>
            <a:chExt cx="3109383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2195736" y="4753422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4124141" y="4765624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1B0366A-67B4-4EA8-84C3-03B288608A61}"/>
              </a:ext>
            </a:extLst>
          </p:cNvPr>
          <p:cNvSpPr/>
          <p:nvPr/>
        </p:nvSpPr>
        <p:spPr>
          <a:xfrm>
            <a:off x="3831537" y="250139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KUBE-FW-XXX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529F6C-F6B4-4D75-BDBA-057F1AB7C8C3}"/>
              </a:ext>
            </a:extLst>
          </p:cNvPr>
          <p:cNvGrpSpPr/>
          <p:nvPr/>
        </p:nvGrpSpPr>
        <p:grpSpPr>
          <a:xfrm>
            <a:off x="5828826" y="4765624"/>
            <a:ext cx="1393593" cy="276999"/>
            <a:chOff x="6447669" y="4755407"/>
            <a:chExt cx="1393593" cy="276999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726A84C-B0CF-413E-80BD-BA5875D3D816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DDA731-DE86-4D18-8ECB-4F2711056E17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3C31ACE-8103-4FC8-94AB-A8D074B1B681}"/>
              </a:ext>
            </a:extLst>
          </p:cNvPr>
          <p:cNvCxnSpPr>
            <a:cxnSpLocks/>
            <a:stCxn id="52" idx="2"/>
            <a:endCxn id="122" idx="0"/>
          </p:cNvCxnSpPr>
          <p:nvPr/>
        </p:nvCxnSpPr>
        <p:spPr>
          <a:xfrm>
            <a:off x="4730271" y="2773973"/>
            <a:ext cx="0" cy="34267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043B126-2008-42A5-81EE-2C3BFC9F9032}"/>
              </a:ext>
            </a:extLst>
          </p:cNvPr>
          <p:cNvCxnSpPr>
            <a:cxnSpLocks/>
            <a:stCxn id="101" idx="3"/>
            <a:endCxn id="52" idx="1"/>
          </p:cNvCxnSpPr>
          <p:nvPr/>
        </p:nvCxnSpPr>
        <p:spPr>
          <a:xfrm flipV="1">
            <a:off x="3418507" y="2637684"/>
            <a:ext cx="413030" cy="695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AB457CB-9857-4781-BE04-B0AAB458C834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166150"/>
            <a:ext cx="4320478" cy="342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NodePort Policy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BB03AB-18DE-4C2F-AD85-88973271ABD6}"/>
              </a:ext>
            </a:extLst>
          </p:cNvPr>
          <p:cNvSpPr/>
          <p:nvPr/>
        </p:nvSpPr>
        <p:spPr>
          <a:xfrm>
            <a:off x="2368821" y="3007038"/>
            <a:ext cx="1368152" cy="382810"/>
          </a:xfrm>
          <a:prstGeom prst="roundRect">
            <a:avLst>
              <a:gd name="adj" fmla="val 99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A6C3D4F-3157-4665-81DE-1B5C87AA9CC7}"/>
              </a:ext>
            </a:extLst>
          </p:cNvPr>
          <p:cNvSpPr/>
          <p:nvPr/>
        </p:nvSpPr>
        <p:spPr>
          <a:xfrm>
            <a:off x="1755278" y="2214950"/>
            <a:ext cx="1211040" cy="409278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Host</a:t>
            </a:r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3D6094C-9F4C-46E6-A22D-C577CE9D2E9A}"/>
              </a:ext>
            </a:extLst>
          </p:cNvPr>
          <p:cNvSpPr/>
          <p:nvPr/>
        </p:nvSpPr>
        <p:spPr>
          <a:xfrm>
            <a:off x="1866998" y="1422862"/>
            <a:ext cx="981370" cy="36004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C02E762-0FCC-444A-B491-1F4FDF04805B}"/>
              </a:ext>
            </a:extLst>
          </p:cNvPr>
          <p:cNvSpPr/>
          <p:nvPr/>
        </p:nvSpPr>
        <p:spPr>
          <a:xfrm>
            <a:off x="3150665" y="2214950"/>
            <a:ext cx="1211040" cy="409278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Host</a:t>
            </a:r>
            <a:endParaRPr lang="ko-KR" altLang="en-US" sz="140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0DEB33A-413A-4ACB-9217-F6C43E1B021D}"/>
              </a:ext>
            </a:extLst>
          </p:cNvPr>
          <p:cNvCxnSpPr>
            <a:cxnSpLocks/>
            <a:stCxn id="125" idx="0"/>
            <a:endCxn id="107" idx="2"/>
          </p:cNvCxnSpPr>
          <p:nvPr/>
        </p:nvCxnSpPr>
        <p:spPr>
          <a:xfrm flipH="1" flipV="1">
            <a:off x="2360798" y="2624228"/>
            <a:ext cx="692099" cy="382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AA32777-FABC-44BA-8359-8F8BD4A0D22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3052897" y="2624228"/>
            <a:ext cx="703288" cy="382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0B473D0-30FA-41AD-9831-E107011B15F7}"/>
              </a:ext>
            </a:extLst>
          </p:cNvPr>
          <p:cNvCxnSpPr>
            <a:cxnSpLocks/>
            <a:stCxn id="107" idx="0"/>
            <a:endCxn id="114" idx="2"/>
          </p:cNvCxnSpPr>
          <p:nvPr/>
        </p:nvCxnSpPr>
        <p:spPr>
          <a:xfrm flipH="1" flipV="1">
            <a:off x="2357683" y="1782902"/>
            <a:ext cx="3115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131C0CF-DDF0-4B5C-8FCC-A65E814F55B6}"/>
              </a:ext>
            </a:extLst>
          </p:cNvPr>
          <p:cNvSpPr txBox="1"/>
          <p:nvPr/>
        </p:nvSpPr>
        <p:spPr>
          <a:xfrm>
            <a:off x="1672081" y="3419922"/>
            <a:ext cx="27616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externalTrafficPolicy : Cluster</a:t>
            </a:r>
          </a:p>
          <a:p>
            <a:pPr algn="ctr"/>
            <a:r>
              <a:rPr lang="en-US" altLang="ko-KR" sz="1400" b="1"/>
              <a:t>(With Masquerade)</a:t>
            </a:r>
            <a:endParaRPr lang="en-US" altLang="ko-KR" sz="16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72CC1B6-86B2-4184-A0AE-C285FDDD3ADA}"/>
              </a:ext>
            </a:extLst>
          </p:cNvPr>
          <p:cNvSpPr/>
          <p:nvPr/>
        </p:nvSpPr>
        <p:spPr>
          <a:xfrm>
            <a:off x="5459436" y="3007038"/>
            <a:ext cx="1368152" cy="382810"/>
          </a:xfrm>
          <a:prstGeom prst="roundRect">
            <a:avLst>
              <a:gd name="adj" fmla="val 99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9349DE6-56DD-4E8F-96E5-A5616D25A9B5}"/>
              </a:ext>
            </a:extLst>
          </p:cNvPr>
          <p:cNvSpPr/>
          <p:nvPr/>
        </p:nvSpPr>
        <p:spPr>
          <a:xfrm>
            <a:off x="4845893" y="2214950"/>
            <a:ext cx="1211040" cy="409278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Host</a:t>
            </a:r>
            <a:endParaRPr lang="ko-KR" altLang="en-US" sz="140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CFCFE99E-F7C9-47C4-81D2-A7064160A82C}"/>
              </a:ext>
            </a:extLst>
          </p:cNvPr>
          <p:cNvSpPr/>
          <p:nvPr/>
        </p:nvSpPr>
        <p:spPr>
          <a:xfrm>
            <a:off x="4957613" y="1419622"/>
            <a:ext cx="981370" cy="36004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63E361AC-9B9B-4728-A613-B124FDA3BBDB}"/>
              </a:ext>
            </a:extLst>
          </p:cNvPr>
          <p:cNvSpPr/>
          <p:nvPr/>
        </p:nvSpPr>
        <p:spPr>
          <a:xfrm>
            <a:off x="6241280" y="2214950"/>
            <a:ext cx="1211040" cy="409278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Host</a:t>
            </a:r>
            <a:endParaRPr lang="ko-KR" altLang="en-US" sz="140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4A4FE62-8C97-466E-839C-8391C14802A7}"/>
              </a:ext>
            </a:extLst>
          </p:cNvPr>
          <p:cNvCxnSpPr>
            <a:cxnSpLocks/>
            <a:stCxn id="144" idx="0"/>
            <a:endCxn id="146" idx="2"/>
          </p:cNvCxnSpPr>
          <p:nvPr/>
        </p:nvCxnSpPr>
        <p:spPr>
          <a:xfrm flipH="1" flipV="1">
            <a:off x="5451413" y="2624228"/>
            <a:ext cx="692099" cy="382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DC23B7F-533A-4438-B786-66731F49F66C}"/>
              </a:ext>
            </a:extLst>
          </p:cNvPr>
          <p:cNvCxnSpPr>
            <a:cxnSpLocks/>
            <a:stCxn id="144" idx="0"/>
            <a:endCxn id="148" idx="2"/>
          </p:cNvCxnSpPr>
          <p:nvPr/>
        </p:nvCxnSpPr>
        <p:spPr>
          <a:xfrm flipV="1">
            <a:off x="6143512" y="2624228"/>
            <a:ext cx="703288" cy="382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80D7349-173A-4628-A06A-1FCCC5477FEC}"/>
              </a:ext>
            </a:extLst>
          </p:cNvPr>
          <p:cNvSpPr txBox="1"/>
          <p:nvPr/>
        </p:nvSpPr>
        <p:spPr>
          <a:xfrm>
            <a:off x="4762696" y="3419922"/>
            <a:ext cx="27616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externalTrafficPolicy : Local</a:t>
            </a:r>
          </a:p>
          <a:p>
            <a:pPr algn="ctr"/>
            <a:r>
              <a:rPr lang="en-US" altLang="ko-KR" sz="1400" b="1"/>
              <a:t>(Without Masquerade)</a:t>
            </a:r>
            <a:endParaRPr lang="en-US" altLang="ko-KR" sz="16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9FC350C-72A8-49A0-92EF-B02F32EDC365}"/>
              </a:ext>
            </a:extLst>
          </p:cNvPr>
          <p:cNvCxnSpPr>
            <a:cxnSpLocks/>
          </p:cNvCxnSpPr>
          <p:nvPr/>
        </p:nvCxnSpPr>
        <p:spPr>
          <a:xfrm flipH="1">
            <a:off x="6398518" y="2771962"/>
            <a:ext cx="127224" cy="1137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768E671-394D-4653-9083-0F9C9E8018A9}"/>
              </a:ext>
            </a:extLst>
          </p:cNvPr>
          <p:cNvCxnSpPr>
            <a:cxnSpLocks/>
          </p:cNvCxnSpPr>
          <p:nvPr/>
        </p:nvCxnSpPr>
        <p:spPr>
          <a:xfrm>
            <a:off x="6398518" y="2771962"/>
            <a:ext cx="127224" cy="12082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0DED947-5E22-41D6-A160-C1D55D3A033C}"/>
              </a:ext>
            </a:extLst>
          </p:cNvPr>
          <p:cNvSpPr txBox="1"/>
          <p:nvPr/>
        </p:nvSpPr>
        <p:spPr>
          <a:xfrm>
            <a:off x="1946902" y="1978209"/>
            <a:ext cx="17610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Masquerade</a:t>
            </a:r>
            <a:endParaRPr lang="en-US" altLang="ko-KR" sz="1400">
              <a:solidFill>
                <a:srgbClr val="C0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E754735-2D65-421C-8BD8-8D36FCA0911A}"/>
              </a:ext>
            </a:extLst>
          </p:cNvPr>
          <p:cNvCxnSpPr>
            <a:cxnSpLocks/>
            <a:stCxn id="127" idx="0"/>
            <a:endCxn id="114" idx="2"/>
          </p:cNvCxnSpPr>
          <p:nvPr/>
        </p:nvCxnSpPr>
        <p:spPr>
          <a:xfrm flipH="1" flipV="1">
            <a:off x="2357683" y="1782902"/>
            <a:ext cx="139850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737B09-FCF8-4383-BD3C-9FD7DE7913EF}"/>
              </a:ext>
            </a:extLst>
          </p:cNvPr>
          <p:cNvCxnSpPr>
            <a:cxnSpLocks/>
            <a:stCxn id="146" idx="0"/>
            <a:endCxn id="147" idx="2"/>
          </p:cNvCxnSpPr>
          <p:nvPr/>
        </p:nvCxnSpPr>
        <p:spPr>
          <a:xfrm flipH="1" flipV="1">
            <a:off x="5448298" y="1779662"/>
            <a:ext cx="3115" cy="435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9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</p:cNvCxnSpPr>
          <p:nvPr/>
        </p:nvCxnSpPr>
        <p:spPr>
          <a:xfrm>
            <a:off x="2411760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499742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40152" y="4694584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3054881" cy="276999"/>
            <a:chOff x="3419872" y="4755407"/>
            <a:chExt cx="3054881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2770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+LoadBalancer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1835696" y="4690463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091791" y="4688123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E71C686-2BAB-4572-A6A6-CB7A2795BE30}"/>
              </a:ext>
            </a:extLst>
          </p:cNvPr>
          <p:cNvGrpSpPr/>
          <p:nvPr/>
        </p:nvGrpSpPr>
        <p:grpSpPr>
          <a:xfrm>
            <a:off x="4402543" y="4696127"/>
            <a:ext cx="1393593" cy="276999"/>
            <a:chOff x="6447669" y="4755407"/>
            <a:chExt cx="1393593" cy="276999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F774692-682C-4DB0-929D-6522C50B60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2E8DAD-C95E-4ABB-93C9-CF7111709D94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4A12698-787C-4510-B7EA-15B275B2FFE0}"/>
              </a:ext>
            </a:extLst>
          </p:cNvPr>
          <p:cNvCxnSpPr>
            <a:cxnSpLocks/>
          </p:cNvCxnSpPr>
          <p:nvPr/>
        </p:nvCxnSpPr>
        <p:spPr>
          <a:xfrm>
            <a:off x="2627784" y="2100618"/>
            <a:ext cx="0" cy="26917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5C5B995-1645-46A7-A744-3EE1BC0A0057}"/>
              </a:ext>
            </a:extLst>
          </p:cNvPr>
          <p:cNvCxnSpPr>
            <a:cxnSpLocks/>
          </p:cNvCxnSpPr>
          <p:nvPr/>
        </p:nvCxnSpPr>
        <p:spPr>
          <a:xfrm>
            <a:off x="5628322" y="2643758"/>
            <a:ext cx="313195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1C0405-07B6-40DB-83CC-C80D55261092}"/>
              </a:ext>
            </a:extLst>
          </p:cNvPr>
          <p:cNvCxnSpPr>
            <a:cxnSpLocks/>
          </p:cNvCxnSpPr>
          <p:nvPr/>
        </p:nvCxnSpPr>
        <p:spPr>
          <a:xfrm flipH="1">
            <a:off x="4981616" y="2768666"/>
            <a:ext cx="2110664" cy="27934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A0EAC-9642-49DE-BAAE-0317026AC637}"/>
              </a:ext>
            </a:extLst>
          </p:cNvPr>
          <p:cNvCxnSpPr>
            <a:cxnSpLocks/>
          </p:cNvCxnSpPr>
          <p:nvPr/>
        </p:nvCxnSpPr>
        <p:spPr>
          <a:xfrm>
            <a:off x="2267744" y="2768665"/>
            <a:ext cx="2209816" cy="27934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453351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411510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996182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45394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268760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293095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844823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972056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5941517" y="197414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726521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3"/>
            <a:endCxn id="91" idx="1"/>
          </p:cNvCxnSpPr>
          <p:nvPr/>
        </p:nvCxnSpPr>
        <p:spPr>
          <a:xfrm>
            <a:off x="5629688" y="2104578"/>
            <a:ext cx="311829" cy="58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244634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745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75068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56" idx="2"/>
            <a:endCxn id="137" idx="0"/>
          </p:cNvCxnSpPr>
          <p:nvPr/>
        </p:nvCxnSpPr>
        <p:spPr>
          <a:xfrm>
            <a:off x="4729589" y="3461236"/>
            <a:ext cx="682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3881963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161284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729234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3F96-B9C3-4760-BB6B-E59DE70145D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18343" y="3324947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2B60043-FBC8-40DA-AE8D-3CAED1E7DB7D}"/>
              </a:ext>
            </a:extLst>
          </p:cNvPr>
          <p:cNvSpPr/>
          <p:nvPr/>
        </p:nvSpPr>
        <p:spPr>
          <a:xfrm>
            <a:off x="3830855" y="3188658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IPVS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F2E615-4D88-4FCA-9977-66FCC2F311F2}"/>
              </a:ext>
            </a:extLst>
          </p:cNvPr>
          <p:cNvSpPr/>
          <p:nvPr/>
        </p:nvSpPr>
        <p:spPr>
          <a:xfrm>
            <a:off x="1621039" y="3188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KUBE-NODE-PORT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A13B46-5C11-4FF0-86EE-FDC009E2F0E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852935"/>
            <a:ext cx="2210498" cy="3357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1F34DC6-078C-4DDF-87F0-95EDC8CB9512}"/>
              </a:ext>
            </a:extLst>
          </p:cNvPr>
          <p:cNvCxnSpPr>
            <a:cxnSpLocks/>
            <a:stCxn id="101" idx="2"/>
            <a:endCxn id="94" idx="0"/>
          </p:cNvCxnSpPr>
          <p:nvPr/>
        </p:nvCxnSpPr>
        <p:spPr>
          <a:xfrm>
            <a:off x="2519773" y="2852935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BC1AA4E-5552-4E6B-8B2F-4EDC1FE99EFB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3418507" y="3324947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4B4ABA5-6B8D-4137-A806-2C70914BB0B5}"/>
              </a:ext>
            </a:extLst>
          </p:cNvPr>
          <p:cNvSpPr/>
          <p:nvPr/>
        </p:nvSpPr>
        <p:spPr>
          <a:xfrm>
            <a:off x="3828516" y="258035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KUBE-LOAD-BALANCER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 flipH="1">
            <a:off x="2519773" y="2246721"/>
            <a:ext cx="4320478" cy="333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D15DC51-6874-482C-B516-11277143F8B3}"/>
              </a:ext>
            </a:extLst>
          </p:cNvPr>
          <p:cNvCxnSpPr>
            <a:cxnSpLocks/>
            <a:stCxn id="101" idx="3"/>
            <a:endCxn id="62" idx="1"/>
          </p:cNvCxnSpPr>
          <p:nvPr/>
        </p:nvCxnSpPr>
        <p:spPr>
          <a:xfrm>
            <a:off x="3418507" y="2716646"/>
            <a:ext cx="410009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6AAF9C-1F28-431D-95F2-66CE589A5DDD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7250" y="2852935"/>
            <a:ext cx="3021" cy="3357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C8AA658-6510-4FC6-85BB-237CC439A7B4}"/>
              </a:ext>
            </a:extLst>
          </p:cNvPr>
          <p:cNvGrpSpPr/>
          <p:nvPr/>
        </p:nvGrpSpPr>
        <p:grpSpPr>
          <a:xfrm>
            <a:off x="2182697" y="4596854"/>
            <a:ext cx="1795015" cy="276999"/>
            <a:chOff x="1600199" y="4764287"/>
            <a:chExt cx="1795015" cy="276999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0366C0F-326C-4F0E-BC4F-265A58D71CFA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31AF019-7FF0-4A44-8CFE-8AA94728A081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B00E911-E81E-4C42-8B20-5B47B3FA447D}"/>
              </a:ext>
            </a:extLst>
          </p:cNvPr>
          <p:cNvGrpSpPr/>
          <p:nvPr/>
        </p:nvGrpSpPr>
        <p:grpSpPr>
          <a:xfrm>
            <a:off x="4126913" y="4587974"/>
            <a:ext cx="3109383" cy="276999"/>
            <a:chOff x="3419872" y="4755407"/>
            <a:chExt cx="3109383" cy="276999"/>
          </a:xfrm>
        </p:grpSpPr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2DD95F99-0FCC-477B-8B8C-8C428FDDB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B993B9E-968A-4E73-B25F-07F7F717001F}"/>
                </a:ext>
              </a:extLst>
            </p:cNvPr>
            <p:cNvSpPr txBox="1"/>
            <p:nvPr/>
          </p:nvSpPr>
          <p:spPr>
            <a:xfrm>
              <a:off x="3704443" y="4755407"/>
              <a:ext cx="2824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 + LoadBalancer</a:t>
              </a:r>
              <a:endParaRPr lang="ko-KR" altLang="en-US" sz="12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BF18251-E00E-467E-81DE-2E7B1A8641B9}"/>
              </a:ext>
            </a:extLst>
          </p:cNvPr>
          <p:cNvGrpSpPr/>
          <p:nvPr/>
        </p:nvGrpSpPr>
        <p:grpSpPr>
          <a:xfrm>
            <a:off x="2195736" y="4825430"/>
            <a:ext cx="1080302" cy="276999"/>
            <a:chOff x="5371509" y="4755407"/>
            <a:chExt cx="1080302" cy="276999"/>
          </a:xfrm>
        </p:grpSpPr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9A98368F-6F76-455C-9993-443683F50D5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55879-9D5B-42D1-B406-61E16404E444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505560-3C20-4544-BEA5-E5AD54558679}"/>
              </a:ext>
            </a:extLst>
          </p:cNvPr>
          <p:cNvGrpSpPr/>
          <p:nvPr/>
        </p:nvGrpSpPr>
        <p:grpSpPr>
          <a:xfrm>
            <a:off x="4124141" y="4837632"/>
            <a:ext cx="1141152" cy="276999"/>
            <a:chOff x="6447669" y="4755407"/>
            <a:chExt cx="1141152" cy="276999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50CCA99-330E-40CC-A130-6FAAA582BF53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FA62C66-642F-46E6-9643-CA81C278916B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EA2ED66-3E5A-4C68-8FB9-BA7CECF2F9E1}"/>
              </a:ext>
            </a:extLst>
          </p:cNvPr>
          <p:cNvGrpSpPr/>
          <p:nvPr/>
        </p:nvGrpSpPr>
        <p:grpSpPr>
          <a:xfrm>
            <a:off x="5828826" y="4837632"/>
            <a:ext cx="1393593" cy="276999"/>
            <a:chOff x="6447669" y="4755407"/>
            <a:chExt cx="1393593" cy="276999"/>
          </a:xfrm>
        </p:grpSpPr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F93870D-3A1F-4EBC-8B71-BFE6BFED84B8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8FEBFD-B2FC-4A64-98E8-AB58E8BE2028}"/>
                </a:ext>
              </a:extLst>
            </p:cNvPr>
            <p:cNvSpPr txBox="1"/>
            <p:nvPr/>
          </p:nvSpPr>
          <p:spPr>
            <a:xfrm>
              <a:off x="6732240" y="4755407"/>
              <a:ext cx="1109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LoadBalancer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03950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KUBE-SERVICES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9388C1-8F84-49D6-9FE6-8F1050E15C1D}"/>
              </a:ext>
            </a:extLst>
          </p:cNvPr>
          <p:cNvGrpSpPr/>
          <p:nvPr/>
        </p:nvGrpSpPr>
        <p:grpSpPr>
          <a:xfrm>
            <a:off x="1547664" y="4764287"/>
            <a:ext cx="1795015" cy="276999"/>
            <a:chOff x="1600199" y="4764287"/>
            <a:chExt cx="1795015" cy="276999"/>
          </a:xfrm>
        </p:grpSpPr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649D29CC-3602-44ED-B93E-929A63D28CFF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CF370FF-123C-4565-BF35-4E7AB2F877C3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490912" y="1873250"/>
            <a:ext cx="5501073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611F14-5F74-42F2-A5EF-A30047F89DBC}"/>
              </a:ext>
            </a:extLst>
          </p:cNvPr>
          <p:cNvGrpSpPr/>
          <p:nvPr/>
        </p:nvGrpSpPr>
        <p:grpSpPr>
          <a:xfrm>
            <a:off x="3491880" y="4755407"/>
            <a:ext cx="2023124" cy="276999"/>
            <a:chOff x="3419872" y="4755407"/>
            <a:chExt cx="2023124" cy="2769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2743E7F-27C1-4909-BBD1-FF461894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215B4F-89BE-4AA0-9757-E28A145DD27F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966F96-6E0C-497A-97BD-019035DF663E}"/>
              </a:ext>
            </a:extLst>
          </p:cNvPr>
          <p:cNvGrpSpPr/>
          <p:nvPr/>
        </p:nvGrpSpPr>
        <p:grpSpPr>
          <a:xfrm>
            <a:off x="5580112" y="4755407"/>
            <a:ext cx="1080302" cy="276999"/>
            <a:chOff x="5371509" y="4755407"/>
            <a:chExt cx="1080302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463F05-43F2-48DB-AF88-3EA762B883BB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23E8D3-1697-458D-86B3-99B6954E1427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D41BD3-EFB9-4322-8CAC-3F32F32650E4}"/>
              </a:ext>
            </a:extLst>
          </p:cNvPr>
          <p:cNvGrpSpPr/>
          <p:nvPr/>
        </p:nvGrpSpPr>
        <p:grpSpPr>
          <a:xfrm>
            <a:off x="6804248" y="4755407"/>
            <a:ext cx="1141152" cy="276999"/>
            <a:chOff x="6447669" y="4755407"/>
            <a:chExt cx="1141152" cy="276999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372C781-A21C-47D1-B814-E878D6F3144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44519B-76A4-486B-B55B-9E5BAE54977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41571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309335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267494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852166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309927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124744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149079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700807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(kube-proxy)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182804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43294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582505"/>
            <a:ext cx="0" cy="245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220317"/>
            <a:ext cx="1" cy="212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100618"/>
            <a:ext cx="0" cy="2691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369797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2984862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91" idx="3"/>
            <a:endCxn id="52" idx="0"/>
          </p:cNvCxnSpPr>
          <p:nvPr/>
        </p:nvCxnSpPr>
        <p:spPr>
          <a:xfrm>
            <a:off x="5629005" y="2569231"/>
            <a:ext cx="1211246" cy="4156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048007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184296"/>
            <a:ext cx="41234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184296"/>
            <a:ext cx="31319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3830855" y="3601658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>
            <a:off x="4636864" y="3320585"/>
            <a:ext cx="0" cy="2810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2768665"/>
            <a:ext cx="2110662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28322" y="1971500"/>
            <a:ext cx="116406" cy="175237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220317"/>
            <a:ext cx="1" cy="21262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  <a:stCxn id="91" idx="3"/>
            <a:endCxn id="51" idx="1"/>
          </p:cNvCxnSpPr>
          <p:nvPr/>
        </p:nvCxnSpPr>
        <p:spPr>
          <a:xfrm>
            <a:off x="5629005" y="2569231"/>
            <a:ext cx="3125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>
            <a:off x="4823744" y="3320585"/>
            <a:ext cx="0" cy="2810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729589" y="3874236"/>
            <a:ext cx="0" cy="2748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B0C958C-F3EB-4DFC-AA04-68A5F8C84441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2519773" y="2768665"/>
            <a:ext cx="2209816" cy="2793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D7FB2F7-FC20-4B0E-A7FC-4E98E6E5E45E}"/>
              </a:ext>
            </a:extLst>
          </p:cNvPr>
          <p:cNvSpPr/>
          <p:nvPr/>
        </p:nvSpPr>
        <p:spPr>
          <a:xfrm flipH="1">
            <a:off x="1420843" y="1971501"/>
            <a:ext cx="207931" cy="1212796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78F2765-3868-4A57-B08D-B574FD2D7F81}"/>
              </a:ext>
            </a:extLst>
          </p:cNvPr>
          <p:cNvCxnSpPr>
            <a:cxnSpLocks/>
            <a:stCxn id="91" idx="2"/>
            <a:endCxn id="59" idx="0"/>
          </p:cNvCxnSpPr>
          <p:nvPr/>
        </p:nvCxnSpPr>
        <p:spPr>
          <a:xfrm flipH="1">
            <a:off x="4729589" y="2705520"/>
            <a:ext cx="682" cy="3424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DECA633-5C4B-4C80-9051-5A8E110867CD}"/>
              </a:ext>
            </a:extLst>
          </p:cNvPr>
          <p:cNvGrpSpPr/>
          <p:nvPr/>
        </p:nvGrpSpPr>
        <p:grpSpPr>
          <a:xfrm>
            <a:off x="5935149" y="4659982"/>
            <a:ext cx="1258492" cy="276999"/>
            <a:chOff x="6447669" y="4755407"/>
            <a:chExt cx="1258492" cy="276999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5DAF2FD-7F9E-42AD-8AC2-0FC662065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5A905-067B-4884-A271-EB61E46D5388}"/>
                </a:ext>
              </a:extLst>
            </p:cNvPr>
            <p:cNvSpPr txBox="1"/>
            <p:nvPr/>
          </p:nvSpPr>
          <p:spPr>
            <a:xfrm>
              <a:off x="6732240" y="4755407"/>
              <a:ext cx="973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kube-proxy</a:t>
              </a:r>
              <a:endParaRPr lang="ko-KR" altLang="en-US" sz="120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0E14AF2-7C79-4DF1-9589-1F08BC0543BC}"/>
              </a:ext>
            </a:extLst>
          </p:cNvPr>
          <p:cNvGrpSpPr/>
          <p:nvPr/>
        </p:nvGrpSpPr>
        <p:grpSpPr>
          <a:xfrm>
            <a:off x="2123728" y="4448144"/>
            <a:ext cx="1795015" cy="276999"/>
            <a:chOff x="1600199" y="4764287"/>
            <a:chExt cx="1795015" cy="276999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0F62661-7780-4F7F-822E-A0EE2547C077}"/>
                </a:ext>
              </a:extLst>
            </p:cNvPr>
            <p:cNvSpPr/>
            <p:nvPr/>
          </p:nvSpPr>
          <p:spPr>
            <a:xfrm>
              <a:off x="1600199" y="4823198"/>
              <a:ext cx="310953" cy="160282"/>
            </a:xfrm>
            <a:prstGeom prst="roundRect">
              <a:avLst>
                <a:gd name="adj" fmla="val 1508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2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5CA59FC-A13E-4285-BE9C-16EE9F523DF5}"/>
                </a:ext>
              </a:extLst>
            </p:cNvPr>
            <p:cNvSpPr txBox="1"/>
            <p:nvPr/>
          </p:nvSpPr>
          <p:spPr>
            <a:xfrm>
              <a:off x="1911153" y="4764287"/>
              <a:ext cx="1484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iptables NAT Table</a:t>
              </a:r>
              <a:endParaRPr lang="ko-KR" altLang="en-US" sz="120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62F5019-9132-4CBA-813D-C2CB3E4AD88C}"/>
              </a:ext>
            </a:extLst>
          </p:cNvPr>
          <p:cNvGrpSpPr/>
          <p:nvPr/>
        </p:nvGrpSpPr>
        <p:grpSpPr>
          <a:xfrm>
            <a:off x="3918743" y="4439264"/>
            <a:ext cx="2023124" cy="276999"/>
            <a:chOff x="3419872" y="4755407"/>
            <a:chExt cx="2023124" cy="276999"/>
          </a:xfrm>
        </p:grpSpPr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CB2219F-163E-45BD-A261-43F35F8A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4898028"/>
              <a:ext cx="284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ED7BFC2-9B27-452E-B09A-DE691672A47A}"/>
                </a:ext>
              </a:extLst>
            </p:cNvPr>
            <p:cNvSpPr txBox="1"/>
            <p:nvPr/>
          </p:nvSpPr>
          <p:spPr>
            <a:xfrm>
              <a:off x="3704443" y="4755407"/>
              <a:ext cx="1738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 + NodePort</a:t>
              </a:r>
              <a:endParaRPr lang="ko-KR" altLang="en-US" sz="120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97C35BA-145F-4EB4-96F6-AA9A2C033F30}"/>
              </a:ext>
            </a:extLst>
          </p:cNvPr>
          <p:cNvGrpSpPr/>
          <p:nvPr/>
        </p:nvGrpSpPr>
        <p:grpSpPr>
          <a:xfrm>
            <a:off x="5934967" y="4439264"/>
            <a:ext cx="1080302" cy="276999"/>
            <a:chOff x="5371509" y="4755407"/>
            <a:chExt cx="1080302" cy="276999"/>
          </a:xfrm>
        </p:grpSpPr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947D274C-40D4-4285-8D62-4AB56D5C0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1509" y="4898028"/>
              <a:ext cx="28457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877781A-3B2E-4A37-BB4D-7D16B4771FC5}"/>
                </a:ext>
              </a:extLst>
            </p:cNvPr>
            <p:cNvSpPr txBox="1"/>
            <p:nvPr/>
          </p:nvSpPr>
          <p:spPr>
            <a:xfrm>
              <a:off x="5656080" y="4755407"/>
              <a:ext cx="795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ClusterIP</a:t>
              </a:r>
              <a:endParaRPr lang="ko-KR" altLang="en-US" sz="120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E606017-EDFA-4223-9F8C-1EDCDBE120DB}"/>
              </a:ext>
            </a:extLst>
          </p:cNvPr>
          <p:cNvGrpSpPr/>
          <p:nvPr/>
        </p:nvGrpSpPr>
        <p:grpSpPr>
          <a:xfrm>
            <a:off x="3918925" y="4663727"/>
            <a:ext cx="1141152" cy="276999"/>
            <a:chOff x="6447669" y="4755407"/>
            <a:chExt cx="1141152" cy="276999"/>
          </a:xfrm>
        </p:grpSpPr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334F303-924B-4682-8C1D-ED8AB48CE312}"/>
                </a:ext>
              </a:extLst>
            </p:cNvPr>
            <p:cNvCxnSpPr>
              <a:cxnSpLocks/>
            </p:cNvCxnSpPr>
            <p:nvPr/>
          </p:nvCxnSpPr>
          <p:spPr>
            <a:xfrm>
              <a:off x="6447669" y="4898028"/>
              <a:ext cx="284571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88501D5-6C72-41FD-8266-7DB2C9AA94E1}"/>
                </a:ext>
              </a:extLst>
            </p:cNvPr>
            <p:cNvSpPr txBox="1"/>
            <p:nvPr/>
          </p:nvSpPr>
          <p:spPr>
            <a:xfrm>
              <a:off x="6732240" y="4755407"/>
              <a:ext cx="856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NodePort</a:t>
              </a: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72E54DC-234F-4B66-BED6-87BB4314D9DE}"/>
              </a:ext>
            </a:extLst>
          </p:cNvPr>
          <p:cNvSpPr/>
          <p:nvPr/>
        </p:nvSpPr>
        <p:spPr>
          <a:xfrm>
            <a:off x="4729163" y="1582506"/>
            <a:ext cx="3229023" cy="2382276"/>
          </a:xfrm>
          <a:custGeom>
            <a:avLst/>
            <a:gdLst>
              <a:gd name="connsiteX0" fmla="*/ 0 w 3229023"/>
              <a:gd name="connsiteY0" fmla="*/ 2364581 h 2364581"/>
              <a:gd name="connsiteX1" fmla="*/ 3221831 w 3229023"/>
              <a:gd name="connsiteY1" fmla="*/ 2364581 h 2364581"/>
              <a:gd name="connsiteX2" fmla="*/ 3228975 w 3229023"/>
              <a:gd name="connsiteY2" fmla="*/ 2228850 h 2364581"/>
              <a:gd name="connsiteX3" fmla="*/ 3228975 w 3229023"/>
              <a:gd name="connsiteY3" fmla="*/ 150019 h 2364581"/>
              <a:gd name="connsiteX4" fmla="*/ 2107406 w 3229023"/>
              <a:gd name="connsiteY4" fmla="*/ 150019 h 2364581"/>
              <a:gd name="connsiteX5" fmla="*/ 2107406 w 3229023"/>
              <a:gd name="connsiteY5" fmla="*/ 0 h 23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9023" h="2364581">
                <a:moveTo>
                  <a:pt x="0" y="2364581"/>
                </a:moveTo>
                <a:lnTo>
                  <a:pt x="3221831" y="2364581"/>
                </a:lnTo>
                <a:cubicBezTo>
                  <a:pt x="3230071" y="2257467"/>
                  <a:pt x="3228975" y="2302760"/>
                  <a:pt x="3228975" y="2228850"/>
                </a:cubicBezTo>
                <a:lnTo>
                  <a:pt x="3228975" y="150019"/>
                </a:lnTo>
                <a:lnTo>
                  <a:pt x="2107406" y="150019"/>
                </a:lnTo>
                <a:lnTo>
                  <a:pt x="2107406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33192</TotalTime>
  <Words>393</Words>
  <Application>Microsoft Office PowerPoint</Application>
  <PresentationFormat>화면 슬라이드 쇼(16:9)</PresentationFormat>
  <Paragraphs>201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iptables Mode Packet Path</vt:lpstr>
      <vt:lpstr>NodePort Policy</vt:lpstr>
      <vt:lpstr>Hairpin Traffic</vt:lpstr>
      <vt:lpstr>Userspace Mode Packet Path</vt:lpstr>
      <vt:lpstr>IPVS Mode Packet Path</vt:lpstr>
      <vt:lpstr>PowerPoint 프레젠테이션</vt:lpstr>
      <vt:lpstr>iptables Mode Packet Path</vt:lpstr>
      <vt:lpstr>Userspace Mode Packet Path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5154</cp:revision>
  <dcterms:created xsi:type="dcterms:W3CDTF">2006-10-05T04:04:58Z</dcterms:created>
  <dcterms:modified xsi:type="dcterms:W3CDTF">2020-03-10T14:02:11Z</dcterms:modified>
</cp:coreProperties>
</file>