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Two-Phase Commit</a:t>
            </a: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0EFEA6D-B08A-420E-87CE-A823CEF06AAD}"/>
              </a:ext>
            </a:extLst>
          </p:cNvPr>
          <p:cNvCxnSpPr/>
          <p:nvPr/>
        </p:nvCxnSpPr>
        <p:spPr>
          <a:xfrm>
            <a:off x="3095838" y="1707654"/>
            <a:ext cx="0" cy="2664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EE1A3D-77B9-4C25-9C88-ED5094195BCD}"/>
              </a:ext>
            </a:extLst>
          </p:cNvPr>
          <p:cNvSpPr txBox="1"/>
          <p:nvPr/>
        </p:nvSpPr>
        <p:spPr>
          <a:xfrm>
            <a:off x="2339756" y="1184434"/>
            <a:ext cx="151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Transaction</a:t>
            </a:r>
          </a:p>
          <a:p>
            <a:pPr algn="ctr"/>
            <a:r>
              <a:rPr lang="en-US" altLang="ko-KR" sz="1400"/>
              <a:t>Coordinator</a:t>
            </a:r>
            <a:endParaRPr lang="ko-KR" altLang="en-US" sz="14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A70C60-968A-4D81-B917-898CDE1D3F6E}"/>
              </a:ext>
            </a:extLst>
          </p:cNvPr>
          <p:cNvCxnSpPr/>
          <p:nvPr/>
        </p:nvCxnSpPr>
        <p:spPr>
          <a:xfrm>
            <a:off x="5976158" y="1707654"/>
            <a:ext cx="0" cy="26642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307235-1EF5-4C52-992A-611421BF85F0}"/>
              </a:ext>
            </a:extLst>
          </p:cNvPr>
          <p:cNvSpPr txBox="1"/>
          <p:nvPr/>
        </p:nvSpPr>
        <p:spPr>
          <a:xfrm>
            <a:off x="5220076" y="1311968"/>
            <a:ext cx="151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Node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FFF5F3-43FE-4C51-8390-ED84A3B44BCA}"/>
              </a:ext>
            </a:extLst>
          </p:cNvPr>
          <p:cNvCxnSpPr/>
          <p:nvPr/>
        </p:nvCxnSpPr>
        <p:spPr>
          <a:xfrm>
            <a:off x="3095838" y="2085279"/>
            <a:ext cx="288032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425C23-6050-4C01-A1D1-C1B5AF43F87C}"/>
              </a:ext>
            </a:extLst>
          </p:cNvPr>
          <p:cNvSpPr txBox="1"/>
          <p:nvPr/>
        </p:nvSpPr>
        <p:spPr>
          <a:xfrm>
            <a:off x="3347870" y="1779662"/>
            <a:ext cx="23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Request to Prepare</a:t>
            </a:r>
            <a:endParaRPr lang="ko-KR" altLang="en-US" sz="12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475059-EDEC-49D6-A9E6-03A0CCE85494}"/>
              </a:ext>
            </a:extLst>
          </p:cNvPr>
          <p:cNvCxnSpPr/>
          <p:nvPr/>
        </p:nvCxnSpPr>
        <p:spPr>
          <a:xfrm>
            <a:off x="3095838" y="2610317"/>
            <a:ext cx="28803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CF002D-1ADF-4D03-85E6-5FB5879DBBD7}"/>
              </a:ext>
            </a:extLst>
          </p:cNvPr>
          <p:cNvSpPr txBox="1"/>
          <p:nvPr/>
        </p:nvSpPr>
        <p:spPr>
          <a:xfrm>
            <a:off x="3347870" y="2323126"/>
            <a:ext cx="23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Prepared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13F4B4-A492-4775-A94E-828CAF3C7B32}"/>
              </a:ext>
            </a:extLst>
          </p:cNvPr>
          <p:cNvCxnSpPr/>
          <p:nvPr/>
        </p:nvCxnSpPr>
        <p:spPr>
          <a:xfrm>
            <a:off x="3095838" y="3186381"/>
            <a:ext cx="288032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E03C7C-60C7-4D6D-B9D7-8F22CB4C0EDD}"/>
              </a:ext>
            </a:extLst>
          </p:cNvPr>
          <p:cNvSpPr txBox="1"/>
          <p:nvPr/>
        </p:nvSpPr>
        <p:spPr>
          <a:xfrm>
            <a:off x="3347870" y="2888998"/>
            <a:ext cx="23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669FF5-37E0-4878-AEA6-016EE6A45CEC}"/>
              </a:ext>
            </a:extLst>
          </p:cNvPr>
          <p:cNvCxnSpPr/>
          <p:nvPr/>
        </p:nvCxnSpPr>
        <p:spPr>
          <a:xfrm>
            <a:off x="3095838" y="3798448"/>
            <a:ext cx="28803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36AF06-5AB8-4201-9C95-C08214480BD2}"/>
              </a:ext>
            </a:extLst>
          </p:cNvPr>
          <p:cNvSpPr txBox="1"/>
          <p:nvPr/>
        </p:nvSpPr>
        <p:spPr>
          <a:xfrm>
            <a:off x="3347870" y="3521449"/>
            <a:ext cx="2376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Done</a:t>
            </a:r>
            <a:endParaRPr lang="ko-KR" altLang="en-US" sz="120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CECF5D34-5AE3-4194-AF76-4D81893343A1}"/>
              </a:ext>
            </a:extLst>
          </p:cNvPr>
          <p:cNvSpPr/>
          <p:nvPr/>
        </p:nvSpPr>
        <p:spPr>
          <a:xfrm>
            <a:off x="2609806" y="1865238"/>
            <a:ext cx="360016" cy="100811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8F9C5102-04C2-4B1B-8D1C-51B6DAE0D159}"/>
              </a:ext>
            </a:extLst>
          </p:cNvPr>
          <p:cNvSpPr/>
          <p:nvPr/>
        </p:nvSpPr>
        <p:spPr>
          <a:xfrm>
            <a:off x="2609806" y="3029219"/>
            <a:ext cx="360016" cy="100811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A3EB67-01F9-434B-890F-353BACF91D75}"/>
              </a:ext>
            </a:extLst>
          </p:cNvPr>
          <p:cNvSpPr txBox="1"/>
          <p:nvPr/>
        </p:nvSpPr>
        <p:spPr>
          <a:xfrm>
            <a:off x="1738688" y="2139702"/>
            <a:ext cx="103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Prepare</a:t>
            </a:r>
          </a:p>
          <a:p>
            <a:pPr algn="ctr"/>
            <a:r>
              <a:rPr lang="en-US" altLang="ko-KR" sz="1200"/>
              <a:t>Phase</a:t>
            </a:r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192271-50B5-4088-8392-3D1A50447B5E}"/>
              </a:ext>
            </a:extLst>
          </p:cNvPr>
          <p:cNvSpPr txBox="1"/>
          <p:nvPr/>
        </p:nvSpPr>
        <p:spPr>
          <a:xfrm>
            <a:off x="1738688" y="3290616"/>
            <a:ext cx="103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Commit</a:t>
            </a:r>
          </a:p>
          <a:p>
            <a:pPr algn="ctr"/>
            <a:r>
              <a:rPr lang="en-US" altLang="ko-KR" sz="1200"/>
              <a:t>Phase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31913</TotalTime>
  <Words>16</Words>
  <Application>Microsoft Office PowerPoint</Application>
  <PresentationFormat>화면 슬라이드 쇼(16:9)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Two-Phase Commit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4768</cp:revision>
  <dcterms:created xsi:type="dcterms:W3CDTF">2006-10-05T04:04:58Z</dcterms:created>
  <dcterms:modified xsi:type="dcterms:W3CDTF">2018-04-03T14:18:02Z</dcterms:modified>
</cp:coreProperties>
</file>