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2" r:id="rId2"/>
    <p:sldId id="393" r:id="rId3"/>
    <p:sldId id="394" r:id="rId4"/>
    <p:sldId id="395" r:id="rId5"/>
    <p:sldId id="396" r:id="rId6"/>
    <p:sldId id="387" r:id="rId7"/>
    <p:sldId id="391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6" autoAdjust="0"/>
    <p:restoredTop sz="93091" autoAdjust="0"/>
  </p:normalViewPr>
  <p:slideViewPr>
    <p:cSldViewPr>
      <p:cViewPr varScale="1">
        <p:scale>
          <a:sx n="234" d="100"/>
          <a:sy n="234" d="100"/>
        </p:scale>
        <p:origin x="200" y="122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99FFD8-6284-8C4E-A640-4938F840584E}"/>
              </a:ext>
            </a:extLst>
          </p:cNvPr>
          <p:cNvGrpSpPr/>
          <p:nvPr/>
        </p:nvGrpSpPr>
        <p:grpSpPr>
          <a:xfrm>
            <a:off x="1043217" y="3242920"/>
            <a:ext cx="1205434" cy="360040"/>
            <a:chOff x="296560" y="3039802"/>
            <a:chExt cx="1205434" cy="360040"/>
          </a:xfrm>
        </p:grpSpPr>
        <p:sp>
          <p:nvSpPr>
            <p:cNvPr id="37" name="사각형: 둥근 모서리 29">
              <a:extLst>
                <a:ext uri="{FF2B5EF4-FFF2-40B4-BE49-F238E27FC236}">
                  <a16:creationId xmlns:a16="http://schemas.microsoft.com/office/drawing/2014/main" id="{C5F66508-4677-3641-8B2E-5942A93B24D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38" name="사각형: 둥근 모서리 29">
              <a:extLst>
                <a:ext uri="{FF2B5EF4-FFF2-40B4-BE49-F238E27FC236}">
                  <a16:creationId xmlns:a16="http://schemas.microsoft.com/office/drawing/2014/main" id="{BDB89AF5-15E7-2D41-BD44-24E6AC1E8436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00A727F-10B2-174F-AA4F-D7BB7AC90648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97363" y="1479800"/>
            <a:ext cx="503681" cy="2806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4B0AA72-B444-7247-82BC-DB274BEBD868}"/>
              </a:ext>
            </a:extLst>
          </p:cNvPr>
          <p:cNvCxnSpPr>
            <a:cxnSpLocks/>
            <a:stCxn id="72" idx="2"/>
            <a:endCxn id="42" idx="0"/>
          </p:cNvCxnSpPr>
          <p:nvPr/>
        </p:nvCxnSpPr>
        <p:spPr>
          <a:xfrm rot="5400000">
            <a:off x="3733319" y="2416052"/>
            <a:ext cx="503976" cy="934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53CBE94-C789-2F47-AAEC-FED237774C57}"/>
              </a:ext>
            </a:extLst>
          </p:cNvPr>
          <p:cNvCxnSpPr>
            <a:cxnSpLocks/>
            <a:stCxn id="72" idx="2"/>
            <a:endCxn id="47" idx="0"/>
          </p:cNvCxnSpPr>
          <p:nvPr/>
        </p:nvCxnSpPr>
        <p:spPr>
          <a:xfrm rot="16200000" flipH="1">
            <a:off x="4667877" y="2415822"/>
            <a:ext cx="503681" cy="934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3BAE97F-5FBA-BA47-8A3B-CC62F3DE25BE}"/>
              </a:ext>
            </a:extLst>
          </p:cNvPr>
          <p:cNvCxnSpPr>
            <a:cxnSpLocks/>
            <a:stCxn id="72" idx="2"/>
            <a:endCxn id="52" idx="0"/>
          </p:cNvCxnSpPr>
          <p:nvPr/>
        </p:nvCxnSpPr>
        <p:spPr>
          <a:xfrm rot="16200000" flipH="1">
            <a:off x="5605449" y="1478250"/>
            <a:ext cx="497357" cy="28033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3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99FFD8-6284-8C4E-A640-4938F840584E}"/>
              </a:ext>
            </a:extLst>
          </p:cNvPr>
          <p:cNvGrpSpPr/>
          <p:nvPr/>
        </p:nvGrpSpPr>
        <p:grpSpPr>
          <a:xfrm>
            <a:off x="1043217" y="3242920"/>
            <a:ext cx="1205434" cy="360040"/>
            <a:chOff x="296560" y="3039802"/>
            <a:chExt cx="1205434" cy="360040"/>
          </a:xfrm>
        </p:grpSpPr>
        <p:sp>
          <p:nvSpPr>
            <p:cNvPr id="37" name="사각형: 둥근 모서리 29">
              <a:extLst>
                <a:ext uri="{FF2B5EF4-FFF2-40B4-BE49-F238E27FC236}">
                  <a16:creationId xmlns:a16="http://schemas.microsoft.com/office/drawing/2014/main" id="{C5F66508-4677-3641-8B2E-5942A93B24D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38" name="사각형: 둥근 모서리 29">
              <a:extLst>
                <a:ext uri="{FF2B5EF4-FFF2-40B4-BE49-F238E27FC236}">
                  <a16:creationId xmlns:a16="http://schemas.microsoft.com/office/drawing/2014/main" id="{BDB89AF5-15E7-2D41-BD44-24E6AC1E8436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00A727F-10B2-174F-AA4F-D7BB7AC90648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97363" y="1479800"/>
            <a:ext cx="503681" cy="2806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6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4B0AA72-B444-7247-82BC-DB274BEBD868}"/>
              </a:ext>
            </a:extLst>
          </p:cNvPr>
          <p:cNvCxnSpPr>
            <a:cxnSpLocks/>
            <a:stCxn id="72" idx="2"/>
            <a:endCxn id="42" idx="0"/>
          </p:cNvCxnSpPr>
          <p:nvPr/>
        </p:nvCxnSpPr>
        <p:spPr>
          <a:xfrm rot="5400000">
            <a:off x="3733319" y="2416052"/>
            <a:ext cx="503976" cy="934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5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53CBE94-C789-2F47-AAEC-FED237774C57}"/>
              </a:ext>
            </a:extLst>
          </p:cNvPr>
          <p:cNvCxnSpPr>
            <a:cxnSpLocks/>
            <a:stCxn id="72" idx="2"/>
            <a:endCxn id="47" idx="0"/>
          </p:cNvCxnSpPr>
          <p:nvPr/>
        </p:nvCxnSpPr>
        <p:spPr>
          <a:xfrm rot="16200000" flipH="1">
            <a:off x="4667877" y="2415822"/>
            <a:ext cx="503681" cy="934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3BAE97F-5FBA-BA47-8A3B-CC62F3DE25BE}"/>
              </a:ext>
            </a:extLst>
          </p:cNvPr>
          <p:cNvCxnSpPr>
            <a:cxnSpLocks/>
            <a:stCxn id="72" idx="2"/>
            <a:endCxn id="52" idx="0"/>
          </p:cNvCxnSpPr>
          <p:nvPr/>
        </p:nvCxnSpPr>
        <p:spPr>
          <a:xfrm rot="16200000" flipH="1">
            <a:off x="5605449" y="1478250"/>
            <a:ext cx="497357" cy="28033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6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sp>
        <p:nvSpPr>
          <p:cNvPr id="37" name="사각형: 둥근 모서리 29">
            <a:extLst>
              <a:ext uri="{FF2B5EF4-FFF2-40B4-BE49-F238E27FC236}">
                <a16:creationId xmlns:a16="http://schemas.microsoft.com/office/drawing/2014/main" id="{C5F66508-4677-3641-8B2E-5942A93B24D2}"/>
              </a:ext>
            </a:extLst>
          </p:cNvPr>
          <p:cNvSpPr/>
          <p:nvPr/>
        </p:nvSpPr>
        <p:spPr>
          <a:xfrm>
            <a:off x="1043217" y="3242920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00A727F-10B2-174F-AA4F-D7BB7AC90648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97363" y="1479800"/>
            <a:ext cx="503681" cy="2806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2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108468" y="1995686"/>
            <a:ext cx="2189067" cy="1625039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198627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27" name="사각형: 둥근 모서리 29">
            <a:extLst>
              <a:ext uri="{FF2B5EF4-FFF2-40B4-BE49-F238E27FC236}">
                <a16:creationId xmlns:a16="http://schemas.microsoft.com/office/drawing/2014/main" id="{5A3B18EA-035A-9A4B-B9EA-839ED9F83C51}"/>
              </a:ext>
            </a:extLst>
          </p:cNvPr>
          <p:cNvSpPr/>
          <p:nvPr/>
        </p:nvSpPr>
        <p:spPr>
          <a:xfrm>
            <a:off x="929366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39" name="사각형: 둥근 모서리 29">
            <a:extLst>
              <a:ext uri="{FF2B5EF4-FFF2-40B4-BE49-F238E27FC236}">
                <a16:creationId xmlns:a16="http://schemas.microsoft.com/office/drawing/2014/main" id="{152B2FD7-269F-4545-B5FC-B7A81DD16EA8}"/>
              </a:ext>
            </a:extLst>
          </p:cNvPr>
          <p:cNvSpPr/>
          <p:nvPr/>
        </p:nvSpPr>
        <p:spPr>
          <a:xfrm>
            <a:off x="290363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3D95BA5C-BF69-1840-9C86-39A47818FA08}"/>
              </a:ext>
            </a:extLst>
          </p:cNvPr>
          <p:cNvSpPr/>
          <p:nvPr/>
        </p:nvSpPr>
        <p:spPr>
          <a:xfrm>
            <a:off x="1566794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56" name="사각형: 둥근 모서리 29">
            <a:extLst>
              <a:ext uri="{FF2B5EF4-FFF2-40B4-BE49-F238E27FC236}">
                <a16:creationId xmlns:a16="http://schemas.microsoft.com/office/drawing/2014/main" id="{4A221CAB-409F-AC41-AD7D-5A021A256F3D}"/>
              </a:ext>
            </a:extLst>
          </p:cNvPr>
          <p:cNvSpPr/>
          <p:nvPr/>
        </p:nvSpPr>
        <p:spPr>
          <a:xfrm>
            <a:off x="2378791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57" name="사각형: 둥근 모서리 29">
            <a:extLst>
              <a:ext uri="{FF2B5EF4-FFF2-40B4-BE49-F238E27FC236}">
                <a16:creationId xmlns:a16="http://schemas.microsoft.com/office/drawing/2014/main" id="{1FA6D55E-65C0-414C-AA46-FB4B0B157E0A}"/>
              </a:ext>
            </a:extLst>
          </p:cNvPr>
          <p:cNvSpPr/>
          <p:nvPr/>
        </p:nvSpPr>
        <p:spPr>
          <a:xfrm>
            <a:off x="2468950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58" name="사각형: 둥근 모서리 29">
            <a:extLst>
              <a:ext uri="{FF2B5EF4-FFF2-40B4-BE49-F238E27FC236}">
                <a16:creationId xmlns:a16="http://schemas.microsoft.com/office/drawing/2014/main" id="{AA86D1B0-D5D4-3A4C-A2AC-37553576AFDB}"/>
              </a:ext>
            </a:extLst>
          </p:cNvPr>
          <p:cNvSpPr/>
          <p:nvPr/>
        </p:nvSpPr>
        <p:spPr>
          <a:xfrm>
            <a:off x="3199689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59" name="사각형: 둥근 모서리 29">
            <a:extLst>
              <a:ext uri="{FF2B5EF4-FFF2-40B4-BE49-F238E27FC236}">
                <a16:creationId xmlns:a16="http://schemas.microsoft.com/office/drawing/2014/main" id="{4BF036EC-6320-8346-86CD-B9410C8A6E19}"/>
              </a:ext>
            </a:extLst>
          </p:cNvPr>
          <p:cNvSpPr/>
          <p:nvPr/>
        </p:nvSpPr>
        <p:spPr>
          <a:xfrm>
            <a:off x="2560686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0" name="사각형: 둥근 모서리 29">
            <a:extLst>
              <a:ext uri="{FF2B5EF4-FFF2-40B4-BE49-F238E27FC236}">
                <a16:creationId xmlns:a16="http://schemas.microsoft.com/office/drawing/2014/main" id="{A3C3EA20-D46F-6B4D-B484-5FBF64BA3F01}"/>
              </a:ext>
            </a:extLst>
          </p:cNvPr>
          <p:cNvSpPr/>
          <p:nvPr/>
        </p:nvSpPr>
        <p:spPr>
          <a:xfrm>
            <a:off x="3837117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1" name="사각형: 둥근 모서리 29">
            <a:extLst>
              <a:ext uri="{FF2B5EF4-FFF2-40B4-BE49-F238E27FC236}">
                <a16:creationId xmlns:a16="http://schemas.microsoft.com/office/drawing/2014/main" id="{0A2ECE38-BD93-B74F-A5F7-ECDF15F62E46}"/>
              </a:ext>
            </a:extLst>
          </p:cNvPr>
          <p:cNvSpPr/>
          <p:nvPr/>
        </p:nvSpPr>
        <p:spPr>
          <a:xfrm>
            <a:off x="4649114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62" name="사각형: 둥근 모서리 29">
            <a:extLst>
              <a:ext uri="{FF2B5EF4-FFF2-40B4-BE49-F238E27FC236}">
                <a16:creationId xmlns:a16="http://schemas.microsoft.com/office/drawing/2014/main" id="{3BC9D4CE-5D12-DC48-9043-F7373229B4D4}"/>
              </a:ext>
            </a:extLst>
          </p:cNvPr>
          <p:cNvSpPr/>
          <p:nvPr/>
        </p:nvSpPr>
        <p:spPr>
          <a:xfrm>
            <a:off x="4739273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63" name="사각형: 둥근 모서리 29">
            <a:extLst>
              <a:ext uri="{FF2B5EF4-FFF2-40B4-BE49-F238E27FC236}">
                <a16:creationId xmlns:a16="http://schemas.microsoft.com/office/drawing/2014/main" id="{D015331B-685D-C34B-BE32-8BF1BB842BE1}"/>
              </a:ext>
            </a:extLst>
          </p:cNvPr>
          <p:cNvSpPr/>
          <p:nvPr/>
        </p:nvSpPr>
        <p:spPr>
          <a:xfrm>
            <a:off x="5470012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4" name="사각형: 둥근 모서리 29">
            <a:extLst>
              <a:ext uri="{FF2B5EF4-FFF2-40B4-BE49-F238E27FC236}">
                <a16:creationId xmlns:a16="http://schemas.microsoft.com/office/drawing/2014/main" id="{0F967C67-4C30-314D-ACBD-6E0B53EB7889}"/>
              </a:ext>
            </a:extLst>
          </p:cNvPr>
          <p:cNvSpPr/>
          <p:nvPr/>
        </p:nvSpPr>
        <p:spPr>
          <a:xfrm>
            <a:off x="4831009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5" name="사각형: 둥근 모서리 29">
            <a:extLst>
              <a:ext uri="{FF2B5EF4-FFF2-40B4-BE49-F238E27FC236}">
                <a16:creationId xmlns:a16="http://schemas.microsoft.com/office/drawing/2014/main" id="{1036DB88-3B2A-C343-93FD-E37E4C5F8F29}"/>
              </a:ext>
            </a:extLst>
          </p:cNvPr>
          <p:cNvSpPr/>
          <p:nvPr/>
        </p:nvSpPr>
        <p:spPr>
          <a:xfrm>
            <a:off x="6107440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6" name="사각형: 둥근 모서리 29">
            <a:extLst>
              <a:ext uri="{FF2B5EF4-FFF2-40B4-BE49-F238E27FC236}">
                <a16:creationId xmlns:a16="http://schemas.microsoft.com/office/drawing/2014/main" id="{733F9388-9EFA-6344-ADE7-16848AA42823}"/>
              </a:ext>
            </a:extLst>
          </p:cNvPr>
          <p:cNvSpPr/>
          <p:nvPr/>
        </p:nvSpPr>
        <p:spPr>
          <a:xfrm>
            <a:off x="6919437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67" name="사각형: 둥근 모서리 29">
            <a:extLst>
              <a:ext uri="{FF2B5EF4-FFF2-40B4-BE49-F238E27FC236}">
                <a16:creationId xmlns:a16="http://schemas.microsoft.com/office/drawing/2014/main" id="{D9B2C655-0801-9E4C-8E2C-50B1606A001F}"/>
              </a:ext>
            </a:extLst>
          </p:cNvPr>
          <p:cNvSpPr/>
          <p:nvPr/>
        </p:nvSpPr>
        <p:spPr>
          <a:xfrm>
            <a:off x="7009596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68" name="사각형: 둥근 모서리 29">
            <a:extLst>
              <a:ext uri="{FF2B5EF4-FFF2-40B4-BE49-F238E27FC236}">
                <a16:creationId xmlns:a16="http://schemas.microsoft.com/office/drawing/2014/main" id="{63597B7B-6E3C-EF40-9B63-1F6C7165B9BD}"/>
              </a:ext>
            </a:extLst>
          </p:cNvPr>
          <p:cNvSpPr/>
          <p:nvPr/>
        </p:nvSpPr>
        <p:spPr>
          <a:xfrm>
            <a:off x="7740335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9" name="사각형: 둥근 모서리 29">
            <a:extLst>
              <a:ext uri="{FF2B5EF4-FFF2-40B4-BE49-F238E27FC236}">
                <a16:creationId xmlns:a16="http://schemas.microsoft.com/office/drawing/2014/main" id="{6E6B131C-A6C8-1149-BE88-4711EB29DE82}"/>
              </a:ext>
            </a:extLst>
          </p:cNvPr>
          <p:cNvSpPr/>
          <p:nvPr/>
        </p:nvSpPr>
        <p:spPr>
          <a:xfrm>
            <a:off x="7101332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0" name="사각형: 둥근 모서리 29">
            <a:extLst>
              <a:ext uri="{FF2B5EF4-FFF2-40B4-BE49-F238E27FC236}">
                <a16:creationId xmlns:a16="http://schemas.microsoft.com/office/drawing/2014/main" id="{CA4CD21A-F636-DD42-B0E4-5244FD332C8C}"/>
              </a:ext>
            </a:extLst>
          </p:cNvPr>
          <p:cNvSpPr/>
          <p:nvPr/>
        </p:nvSpPr>
        <p:spPr>
          <a:xfrm>
            <a:off x="8377763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198627" y="1910613"/>
            <a:ext cx="1224136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myshell-kr-a 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969482" y="1732721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Service</a:t>
            </a:r>
            <a:endParaRPr lang="ko-KR" altLang="en-US" sz="9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9D2ACE-B887-AD4D-950D-92E6C10FD86B}"/>
              </a:ext>
            </a:extLst>
          </p:cNvPr>
          <p:cNvCxnSpPr>
            <a:cxnSpLocks/>
          </p:cNvCxnSpPr>
          <p:nvPr/>
        </p:nvCxnSpPr>
        <p:spPr>
          <a:xfrm flipH="1">
            <a:off x="1307334" y="1297688"/>
            <a:ext cx="3431939" cy="515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0549765-AC56-BB4E-85C8-69D67A6BDA5B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30764" y="730888"/>
            <a:ext cx="349961" cy="34054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3D0452D-63F0-B447-BAF1-415A1116037D}"/>
              </a:ext>
            </a:extLst>
          </p:cNvPr>
          <p:cNvCxnSpPr>
            <a:cxnSpLocks/>
            <a:stCxn id="72" idx="2"/>
            <a:endCxn id="57" idx="0"/>
          </p:cNvCxnSpPr>
          <p:nvPr/>
        </p:nvCxnSpPr>
        <p:spPr>
          <a:xfrm rot="5400000">
            <a:off x="3865925" y="1866049"/>
            <a:ext cx="349961" cy="11351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8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42697</TotalTime>
  <Words>377</Words>
  <Application>Microsoft Macintosh PowerPoint</Application>
  <PresentationFormat>On-screen Show (16:9)</PresentationFormat>
  <Paragraphs>165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5375</cp:revision>
  <dcterms:created xsi:type="dcterms:W3CDTF">2006-10-05T04:04:58Z</dcterms:created>
  <dcterms:modified xsi:type="dcterms:W3CDTF">2025-09-08T17:32:48Z</dcterms:modified>
</cp:coreProperties>
</file>