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404" r:id="rId3"/>
    <p:sldId id="396" r:id="rId4"/>
    <p:sldId id="409" r:id="rId5"/>
    <p:sldId id="403" r:id="rId6"/>
    <p:sldId id="407" r:id="rId7"/>
    <p:sldId id="406" r:id="rId8"/>
    <p:sldId id="405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5" autoAdjust="0"/>
    <p:restoredTop sz="89760" autoAdjust="0"/>
  </p:normalViewPr>
  <p:slideViewPr>
    <p:cSldViewPr>
      <p:cViewPr>
        <p:scale>
          <a:sx n="200" d="100"/>
          <a:sy n="200" d="100"/>
        </p:scale>
        <p:origin x="264" y="12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4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3.png"/><Relationship Id="rId18" Type="http://schemas.openxmlformats.org/officeDocument/2006/relationships/image" Target="../media/image8.png"/><Relationship Id="rId26" Type="http://schemas.openxmlformats.org/officeDocument/2006/relationships/image" Target="../media/image37.png"/><Relationship Id="rId3" Type="http://schemas.openxmlformats.org/officeDocument/2006/relationships/image" Target="../media/image3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34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24" Type="http://schemas.openxmlformats.org/officeDocument/2006/relationships/image" Target="../media/image35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3.png"/><Relationship Id="rId18" Type="http://schemas.openxmlformats.org/officeDocument/2006/relationships/image" Target="../media/image8.png"/><Relationship Id="rId26" Type="http://schemas.openxmlformats.org/officeDocument/2006/relationships/image" Target="../media/image37.png"/><Relationship Id="rId3" Type="http://schemas.openxmlformats.org/officeDocument/2006/relationships/image" Target="../media/image3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5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3.png"/><Relationship Id="rId18" Type="http://schemas.openxmlformats.org/officeDocument/2006/relationships/image" Target="../media/image8.png"/><Relationship Id="rId26" Type="http://schemas.openxmlformats.org/officeDocument/2006/relationships/image" Target="../media/image37.png"/><Relationship Id="rId3" Type="http://schemas.openxmlformats.org/officeDocument/2006/relationships/image" Target="../media/image3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5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215516" y="220811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512 GB</a:t>
            </a:r>
          </a:p>
          <a:p>
            <a:r>
              <a:rPr lang="en-US" altLang="ko-KR" sz="12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375756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1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192.168.1.72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375756" y="307580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4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192.168.1.75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644008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2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192.168.1.73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644008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5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192.168.1.76</a:t>
            </a: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912260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3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192.168.1.74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912260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6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67744" y="843558"/>
            <a:ext cx="6624736" cy="3833266"/>
          </a:xfrm>
          <a:prstGeom prst="roundRect">
            <a:avLst>
              <a:gd name="adj" fmla="val 437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Group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79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79513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144814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67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6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29572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99298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40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841456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613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21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689925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292029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9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1141545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98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841456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09" y="2107305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6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292029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689925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292029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0108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991410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8459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694461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63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42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914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144814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991410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147061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722095" y="339502"/>
            <a:ext cx="3600495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652902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611182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35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45935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06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307824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80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762713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66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440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681966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530139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378608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44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765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6530139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262467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26365" y="2616675"/>
            <a:ext cx="304799" cy="2087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67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7384243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829399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829399" y="205081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4829399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44501" y="2069993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70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5681966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6541434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7396228" y="27354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5681966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63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01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35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955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32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43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875" y="2807376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43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210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6530139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78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00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681966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22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829399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13">
            <a:extLst>
              <a:ext uri="{FF2B5EF4-FFF2-40B4-BE49-F238E27FC236}">
                <a16:creationId xmlns:a16="http://schemas.microsoft.com/office/drawing/2014/main" id="{62B64DFB-3DB6-9C46-A05B-1577A999BF8D}"/>
              </a:ext>
            </a:extLst>
          </p:cNvPr>
          <p:cNvSpPr/>
          <p:nvPr/>
        </p:nvSpPr>
        <p:spPr>
          <a:xfrm>
            <a:off x="6084168" y="2931790"/>
            <a:ext cx="2708632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58" y="645185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852" y="266317"/>
            <a:ext cx="4443769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32015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32257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6" y="1322571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47106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6832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0" y="126805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16796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2" y="2013669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466766" y="196217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471067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026804" y="266317"/>
            <a:ext cx="3619163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Compute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85" y="628768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007111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68552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703753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74" y="648571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3205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55646" y="2931789"/>
            <a:ext cx="2750639" cy="1738661"/>
          </a:xfrm>
          <a:prstGeom prst="roundRect">
            <a:avLst>
              <a:gd name="adj" fmla="val 54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Storage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6178352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987230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7026525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76" y="3988188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7874994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50" y="3995688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62478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Longhorn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10652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367560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1" y="4006187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754" y="3953963"/>
            <a:ext cx="163860" cy="331076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1" y="3296012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1220948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Jupyter Notebook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4" y="63335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70100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53" y="651223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16796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65392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10" y="648571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152040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000214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6848682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871379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Juypter Hub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7" y="3239406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3166798" y="2931790"/>
            <a:ext cx="2750639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GPU Node Group / Jetson Nano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166898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1" y="1961310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2" y="2017497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318725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" y="638578"/>
            <a:ext cx="288589" cy="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15454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29" y="628768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3" y="2028354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3" y="20355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35" y="2043590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11" y="3294735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3260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PyTroch App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3258460" y="393211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Plugin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5" y="4009226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4105659" y="393713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DCGM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4" y="4014251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9" y="1333489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515739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Nessie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87137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92" name="Picture 10">
            <a:extLst>
              <a:ext uri="{FF2B5EF4-FFF2-40B4-BE49-F238E27FC236}">
                <a16:creationId xmlns:a16="http://schemas.microsoft.com/office/drawing/2014/main" id="{DEB4E2A9-0572-654D-915F-C08444CB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35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C1E1D391-5A8D-DA47-910A-B86C8FDE36FE}"/>
              </a:ext>
            </a:extLst>
          </p:cNvPr>
          <p:cNvSpPr/>
          <p:nvPr/>
        </p:nvSpPr>
        <p:spPr>
          <a:xfrm>
            <a:off x="6178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99" name="Picture 44" descr="Prometheus&quot; Icon - Download for free – Iconduck">
            <a:extLst>
              <a:ext uri="{FF2B5EF4-FFF2-40B4-BE49-F238E27FC236}">
                <a16:creationId xmlns:a16="http://schemas.microsoft.com/office/drawing/2014/main" id="{DE17FFB0-7969-1C4C-8FB9-B69672BB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292275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Lflow] MLflow Model Registry">
            <a:extLst>
              <a:ext uri="{FF2B5EF4-FFF2-40B4-BE49-F238E27FC236}">
                <a16:creationId xmlns:a16="http://schemas.microsoft.com/office/drawing/2014/main" id="{C4DBB887-4FDF-4841-AE09-19E9D364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8" y="1329712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모서리가 둥근 직사각형 18">
            <a:extLst>
              <a:ext uri="{FF2B5EF4-FFF2-40B4-BE49-F238E27FC236}">
                <a16:creationId xmlns:a16="http://schemas.microsoft.com/office/drawing/2014/main" id="{92F8BD19-4C0F-224C-B297-A02B35225FFD}"/>
              </a:ext>
            </a:extLst>
          </p:cNvPr>
          <p:cNvSpPr/>
          <p:nvPr/>
        </p:nvSpPr>
        <p:spPr>
          <a:xfrm>
            <a:off x="600021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4752F8-E1A0-444A-8287-4AEDEFE280A7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rot="16200000" flipV="1">
            <a:off x="4885412" y="378717"/>
            <a:ext cx="244398" cy="48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C5CF4AA7-26CE-6A48-969E-DE253CC94847}"/>
              </a:ext>
            </a:extLst>
          </p:cNvPr>
          <p:cNvCxnSpPr>
            <a:cxnSpLocks/>
            <a:stCxn id="112" idx="0"/>
            <a:endCxn id="41" idx="2"/>
          </p:cNvCxnSpPr>
          <p:nvPr/>
        </p:nvCxnSpPr>
        <p:spPr>
          <a:xfrm rot="16200000" flipV="1">
            <a:off x="7015236" y="2508542"/>
            <a:ext cx="244398" cy="602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EC4BE91-07B4-274D-9C53-D1011C6A69FA}"/>
              </a:ext>
            </a:extLst>
          </p:cNvPr>
          <p:cNvCxnSpPr>
            <a:cxnSpLocks/>
            <a:stCxn id="112" idx="2"/>
            <a:endCxn id="61" idx="2"/>
          </p:cNvCxnSpPr>
          <p:nvPr/>
        </p:nvCxnSpPr>
        <p:spPr>
          <a:xfrm rot="5400000">
            <a:off x="4534725" y="1766691"/>
            <a:ext cx="12700" cy="58075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E4EAC0-C118-9D45-89A1-A99C90C960F8}"/>
              </a:ext>
            </a:extLst>
          </p:cNvPr>
          <p:cNvCxnSpPr>
            <a:cxnSpLocks/>
            <a:stCxn id="112" idx="2"/>
            <a:endCxn id="101" idx="2"/>
          </p:cNvCxnSpPr>
          <p:nvPr/>
        </p:nvCxnSpPr>
        <p:spPr>
          <a:xfrm rot="5400000">
            <a:off x="5990301" y="3222267"/>
            <a:ext cx="12700" cy="289636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3016796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83956" y="2012355"/>
            <a:ext cx="282446" cy="282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92B70D-49DF-934B-8B70-F3E7D55BF9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2" y="1329712"/>
            <a:ext cx="272896" cy="283155"/>
          </a:xfrm>
          <a:prstGeom prst="rect">
            <a:avLst/>
          </a:prstGeom>
        </p:spPr>
      </p:pic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id="{881B14A0-837C-D344-BF05-8EEF0D429EE5}"/>
              </a:ext>
            </a:extLst>
          </p:cNvPr>
          <p:cNvSpPr/>
          <p:nvPr/>
        </p:nvSpPr>
        <p:spPr>
          <a:xfrm>
            <a:off x="6852538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407290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58118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9C74BED4-01EF-AA43-86E5-F8C0FE7B8747}"/>
              </a:ext>
            </a:extLst>
          </p:cNvPr>
          <p:cNvSpPr/>
          <p:nvPr/>
        </p:nvSpPr>
        <p:spPr>
          <a:xfrm>
            <a:off x="107504" y="267495"/>
            <a:ext cx="1944216" cy="720080"/>
          </a:xfrm>
          <a:prstGeom prst="roundRect">
            <a:avLst>
              <a:gd name="adj" fmla="val 875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MetalLB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Network : 192.168.1.81 ~ 192.168.1.89</a:t>
            </a:r>
          </a:p>
        </p:txBody>
      </p:sp>
    </p:spTree>
    <p:extLst>
      <p:ext uri="{BB962C8B-B14F-4D97-AF65-F5344CB8AC3E}">
        <p14:creationId xmlns:p14="http://schemas.microsoft.com/office/powerpoint/2010/main" val="15408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3" y="329460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08750" y="322264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368310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04" y="3367929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18821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105712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51652</TotalTime>
  <Words>1454</Words>
  <Application>Microsoft Macintosh PowerPoint</Application>
  <PresentationFormat>On-screen Show (16:9)</PresentationFormat>
  <Paragraphs>575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5555</cp:revision>
  <dcterms:created xsi:type="dcterms:W3CDTF">2006-10-05T04:04:58Z</dcterms:created>
  <dcterms:modified xsi:type="dcterms:W3CDTF">2025-03-24T18:32:47Z</dcterms:modified>
</cp:coreProperties>
</file>