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75" r:id="rId2"/>
    <p:sldId id="380" r:id="rId3"/>
    <p:sldId id="365" r:id="rId4"/>
    <p:sldId id="381" r:id="rId5"/>
    <p:sldId id="379" r:id="rId6"/>
    <p:sldId id="378" r:id="rId7"/>
    <p:sldId id="377" r:id="rId8"/>
    <p:sldId id="376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8" autoAdjust="0"/>
    <p:restoredTop sz="88720" autoAdjust="0"/>
  </p:normalViewPr>
  <p:slideViewPr>
    <p:cSldViewPr>
      <p:cViewPr varScale="1">
        <p:scale>
          <a:sx n="209" d="100"/>
          <a:sy n="209" d="100"/>
        </p:scale>
        <p:origin x="192" y="105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90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890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516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89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02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222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3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3556346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24954" y="3765572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5.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SIGKILL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32655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627534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161249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2948382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32655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385580" y="2028977"/>
            <a:ext cx="182293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Propagation Signal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2. kubelet 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FF5BD0-CFEF-DD45-81D8-A8A1C60CC8B3}"/>
              </a:ext>
            </a:extLst>
          </p:cNvPr>
          <p:cNvCxnSpPr>
            <a:cxnSpLocks/>
          </p:cNvCxnSpPr>
          <p:nvPr/>
        </p:nvCxnSpPr>
        <p:spPr>
          <a:xfrm flipH="1">
            <a:off x="2398345" y="3037287"/>
            <a:ext cx="2267703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75D71AA-1A18-7843-9536-6F80ADBB0A14}"/>
              </a:ext>
            </a:extLst>
          </p:cNvPr>
          <p:cNvSpPr txBox="1"/>
          <p:nvPr/>
        </p:nvSpPr>
        <p:spPr>
          <a:xfrm>
            <a:off x="2943733" y="3043729"/>
            <a:ext cx="117692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Request </a:t>
            </a:r>
            <a:r>
              <a:rPr lang="en-US" altLang="ko-KR" sz="800" b="1">
                <a:solidFill>
                  <a:schemeClr val="accent2"/>
                </a:solidFill>
              </a:rPr>
              <a:t>P</a:t>
            </a:r>
            <a:r>
              <a:rPr lang="en-US" sz="800" b="1">
                <a:solidFill>
                  <a:schemeClr val="accent2"/>
                </a:solidFill>
              </a:rPr>
              <a:t>rocessing </a:t>
            </a:r>
          </a:p>
          <a:p>
            <a:pPr algn="ctr"/>
            <a:r>
              <a:rPr lang="en-US" sz="800" b="1">
                <a:solidFill>
                  <a:schemeClr val="accent2"/>
                </a:solidFill>
              </a:rPr>
              <a:t>Failure Section</a:t>
            </a:r>
            <a:endParaRPr lang="en-KR" sz="8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3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629B-1366-415A-9046-F69FF567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CB4A6-A03B-41F9-A9D3-D58DA019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5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5688631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Container App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32655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028977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25000" y="1247845"/>
            <a:ext cx="119295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030605"/>
            <a:ext cx="121860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627534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US" sz="1000"/>
              <a:t>A</a:t>
            </a:r>
            <a:r>
              <a:rPr lang="en-KR" sz="1000"/>
              <a:t> pod deletion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130163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Deleted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3556346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24954" y="3765572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SIGKILL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32655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kubelet 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028977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accent2"/>
                </a:solidFill>
              </a:rPr>
              <a:t>preStop Hook Delay</a:t>
            </a:r>
            <a:endParaRPr lang="en-KR" sz="800">
              <a:solidFill>
                <a:schemeClr val="accent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966184" y="3765572"/>
            <a:ext cx="1385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Endpoint Slice Controller</a:t>
            </a:r>
            <a:br>
              <a:rPr lang="en-US" altLang="ko-KR" sz="800"/>
            </a:br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kube-proxy</a:t>
            </a:r>
          </a:p>
          <a:p>
            <a:pPr algn="ctr"/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(Endpoint Slice Controller </a:t>
            </a:r>
            <a:r>
              <a:rPr lang="en-US" altLang="ko-KR" sz="800">
                <a:sym typeface="Wingdings" pitchFamily="2" charset="2"/>
              </a:rPr>
              <a:t> </a:t>
            </a:r>
            <a:r>
              <a:rPr lang="en-US" altLang="ko-KR" sz="800"/>
              <a:t>K8s API Server </a:t>
            </a:r>
            <a:r>
              <a:rPr lang="en-US" altLang="ko-KR" sz="800">
                <a:sym typeface="Wingdings" pitchFamily="2" charset="2"/>
              </a:rPr>
              <a:t> kube-proxy)</a:t>
            </a:r>
            <a:endParaRPr lang="ko-KR" altLang="en-US" sz="8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25000" y="1247845"/>
            <a:ext cx="119295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/>
              <a:t>Endpoint Slice Delay</a:t>
            </a:r>
            <a:endParaRPr lang="en-KR" sz="8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030605"/>
            <a:ext cx="121860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accent2"/>
                </a:solidFill>
              </a:rPr>
              <a:t>SIGTERM Signal Delay</a:t>
            </a:r>
            <a:endParaRPr lang="en-KR" sz="800">
              <a:solidFill>
                <a:schemeClr val="accent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627534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Endpoint Slice Controller)</a:t>
            </a:r>
            <a:endParaRPr lang="ko-KR" altLang="en-US" sz="80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K8s API server receives</a:t>
            </a:r>
          </a:p>
          <a:p>
            <a:pPr algn="ctr"/>
            <a:r>
              <a:rPr lang="en-US" sz="1000"/>
              <a:t>A</a:t>
            </a:r>
            <a:r>
              <a:rPr lang="en-KR" sz="1000"/>
              <a:t> pod deletion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145125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717635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Deleted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723878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735203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225481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184856" y="3729534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75901C-F101-504D-AD66-08F042874D46}"/>
              </a:ext>
            </a:extLst>
          </p:cNvPr>
          <p:cNvSpPr txBox="1"/>
          <p:nvPr/>
        </p:nvSpPr>
        <p:spPr>
          <a:xfrm>
            <a:off x="1309883" y="3938760"/>
            <a:ext cx="1749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K8s API server receives</a:t>
            </a:r>
          </a:p>
          <a:p>
            <a:pPr algn="ctr"/>
            <a:r>
              <a:rPr lang="en-US" sz="1000"/>
              <a:t>A</a:t>
            </a:r>
            <a:r>
              <a:rPr lang="en-KR" sz="1000"/>
              <a:t> pod deletion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729534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938760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3729534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24954" y="3938760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SIGKILL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800722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499742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800722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499742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499742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861332"/>
            <a:ext cx="1824979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kubelet) </a:t>
            </a:r>
            <a:endParaRPr lang="ko-KR" altLang="en-US" sz="800"/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861332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2155508"/>
            <a:ext cx="1649216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2155508"/>
            <a:ext cx="967156" cy="3442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202165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preStop Hook Delay</a:t>
            </a:r>
            <a:endParaRPr lang="en-KR" sz="80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653114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966184" y="3938760"/>
            <a:ext cx="1385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729534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653114"/>
            <a:ext cx="2478709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1559081" y="982349"/>
            <a:ext cx="1585934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Endpoint Slice Controller</a:t>
            </a:r>
            <a:br>
              <a:rPr lang="en-US" altLang="ko-KR" sz="800"/>
            </a:br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4801198" y="982349"/>
            <a:ext cx="128140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kube-proxy</a:t>
            </a:r>
          </a:p>
          <a:p>
            <a:pPr algn="ctr"/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3145016" y="982349"/>
            <a:ext cx="165618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kube-proxy)</a:t>
            </a:r>
            <a:endParaRPr lang="ko-KR" altLang="en-US" sz="8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1550532" y="1276525"/>
            <a:ext cx="633828" cy="3765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76525"/>
            <a:ext cx="1423762" cy="3652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25000" y="1421033"/>
            <a:ext cx="119295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/>
              <a:t>Endpoint Slice Delay</a:t>
            </a:r>
            <a:endParaRPr lang="en-KR" sz="8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499742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499742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861332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2155508"/>
            <a:ext cx="377034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2155508"/>
            <a:ext cx="373151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203793"/>
            <a:ext cx="121860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SIGTERM Signal Delay</a:t>
            </a:r>
            <a:endParaRPr lang="en-KR" sz="8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800722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558192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</p:spTree>
    <p:extLst>
      <p:ext uri="{BB962C8B-B14F-4D97-AF65-F5344CB8AC3E}">
        <p14:creationId xmlns:p14="http://schemas.microsoft.com/office/powerpoint/2010/main" val="204359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3005667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Deleted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401191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402323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51351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184856" y="401756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75901C-F101-504D-AD66-08F042874D46}"/>
              </a:ext>
            </a:extLst>
          </p:cNvPr>
          <p:cNvSpPr txBox="1"/>
          <p:nvPr/>
        </p:nvSpPr>
        <p:spPr>
          <a:xfrm>
            <a:off x="1309883" y="4226792"/>
            <a:ext cx="1749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Send pod deletion</a:t>
            </a:r>
            <a:r>
              <a:rPr lang="ko-KR" altLang="en-US" sz="1000"/>
              <a:t> </a:t>
            </a:r>
            <a:br>
              <a:rPr lang="en-US" altLang="ko-KR" sz="1000"/>
            </a:br>
            <a:r>
              <a:rPr lang="en-KR" altLang="ko-KR" sz="1000"/>
              <a:t>r</a:t>
            </a:r>
            <a:r>
              <a:rPr lang="en-KR" sz="1000"/>
              <a:t>equest to</a:t>
            </a:r>
            <a:r>
              <a:rPr lang="ko-KR" altLang="en-US" sz="1000"/>
              <a:t> </a:t>
            </a:r>
            <a:r>
              <a:rPr lang="en-KR" sz="1000"/>
              <a:t>K8s API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401756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47138" y="4226792"/>
            <a:ext cx="1087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4017566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36176" y="4226792"/>
            <a:ext cx="1010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US" sz="1000"/>
              <a:t>SIGKILL </a:t>
            </a:r>
          </a:p>
          <a:p>
            <a:pPr algn="ctr"/>
            <a:r>
              <a:rPr lang="en-US" sz="1000"/>
              <a:t>Signal</a:t>
            </a:r>
            <a:r>
              <a:rPr lang="ko-KR" altLang="en-US" sz="1000"/>
              <a:t> </a:t>
            </a:r>
            <a:r>
              <a:rPr lang="en-US" altLang="ko-KR" sz="1000"/>
              <a:t>t</a:t>
            </a:r>
            <a:r>
              <a:rPr lang="en-US" sz="1000"/>
              <a:t>o App</a:t>
            </a:r>
            <a:endParaRPr lang="en-KR" sz="10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6392"/>
            <a:ext cx="0" cy="33968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78777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6392"/>
            <a:ext cx="0" cy="33968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78777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787774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2049280"/>
            <a:ext cx="1824979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kubelet) </a:t>
            </a:r>
            <a:endParaRPr lang="ko-KR" altLang="en-US" sz="800"/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2049280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2343456"/>
            <a:ext cx="1658230" cy="4443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34852" y="2343456"/>
            <a:ext cx="960894" cy="44432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487834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preStop Hook Delay</a:t>
            </a:r>
            <a:endParaRPr lang="en-KR" sz="80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779662"/>
            <a:ext cx="0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4237888" y="4226792"/>
            <a:ext cx="8418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kube-proxy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401756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779662"/>
            <a:ext cx="2478709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1559081" y="1108897"/>
            <a:ext cx="1585934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Endpoint Slice Controller</a:t>
            </a:r>
            <a:br>
              <a:rPr lang="en-US" altLang="ko-KR" sz="800"/>
            </a:br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4801198" y="1108897"/>
            <a:ext cx="128140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kube-proxy</a:t>
            </a:r>
          </a:p>
          <a:p>
            <a:pPr algn="ctr"/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3145016" y="1108897"/>
            <a:ext cx="165618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kube-proxy)</a:t>
            </a:r>
            <a:endParaRPr lang="ko-KR" altLang="en-US" sz="8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1550532" y="1403073"/>
            <a:ext cx="633828" cy="3765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403073"/>
            <a:ext cx="1423762" cy="3652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94728" y="1547581"/>
            <a:ext cx="105349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/>
              <a:t>kube-proxy Delay</a:t>
            </a:r>
            <a:endParaRPr lang="en-KR" sz="8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78777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787774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2049280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2343456"/>
            <a:ext cx="377034" cy="4443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8366" y="2343456"/>
            <a:ext cx="371733" cy="44431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489657"/>
            <a:ext cx="121860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SIGTERM Signal Delay</a:t>
            </a:r>
            <a:endParaRPr lang="en-KR" sz="8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631716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33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069563"/>
            <a:ext cx="5251666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1109595" y="3075806"/>
            <a:ext cx="61267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1109595" y="3087131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6" y="2577409"/>
            <a:ext cx="2677710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398595" y="3081462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75901C-F101-504D-AD66-08F042874D46}"/>
              </a:ext>
            </a:extLst>
          </p:cNvPr>
          <p:cNvSpPr txBox="1"/>
          <p:nvPr/>
        </p:nvSpPr>
        <p:spPr>
          <a:xfrm>
            <a:off x="1665349" y="3290688"/>
            <a:ext cx="1466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Pod Deletion</a:t>
            </a:r>
            <a:r>
              <a:rPr lang="ko-KR" altLang="en-US" sz="1000"/>
              <a:t> </a:t>
            </a:r>
            <a:r>
              <a:rPr lang="en-KR" sz="1000"/>
              <a:t>Request to</a:t>
            </a:r>
            <a:r>
              <a:rPr lang="ko-KR" altLang="en-US" sz="1000"/>
              <a:t> </a:t>
            </a:r>
            <a:r>
              <a:rPr lang="en-KR" sz="1000"/>
              <a:t>K8s API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076056" y="3081462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4532479" y="3290688"/>
            <a:ext cx="1087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372208" y="3081462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5867102" y="3290688"/>
            <a:ext cx="1010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US" sz="1000"/>
              <a:t>SIGKILL </a:t>
            </a:r>
          </a:p>
          <a:p>
            <a:pPr algn="ctr"/>
            <a:r>
              <a:rPr lang="en-US" sz="1000"/>
              <a:t>Signal</a:t>
            </a:r>
            <a:r>
              <a:rPr lang="ko-KR" altLang="en-US" sz="1000"/>
              <a:t> </a:t>
            </a:r>
            <a:r>
              <a:rPr lang="en-US" altLang="ko-KR" sz="1000"/>
              <a:t>t</a:t>
            </a:r>
            <a:r>
              <a:rPr lang="en-US" sz="1000"/>
              <a:t>o App</a:t>
            </a:r>
            <a:endParaRPr lang="en-KR" sz="10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398346" y="1353269"/>
            <a:ext cx="0" cy="173386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076056" y="1929333"/>
            <a:ext cx="0" cy="11577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6372208" y="1353269"/>
            <a:ext cx="0" cy="173386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57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34762</TotalTime>
  <Words>602</Words>
  <Application>Microsoft Macintosh PowerPoint</Application>
  <PresentationFormat>On-screen Show (16:9)</PresentationFormat>
  <Paragraphs>173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5283</cp:revision>
  <dcterms:created xsi:type="dcterms:W3CDTF">2006-10-05T04:04:58Z</dcterms:created>
  <dcterms:modified xsi:type="dcterms:W3CDTF">2024-12-28T12:39:28Z</dcterms:modified>
</cp:coreProperties>
</file>