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8" r:id="rId2"/>
    <p:sldId id="38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91" autoAdjust="0"/>
  </p:normalViewPr>
  <p:slideViewPr>
    <p:cSldViewPr>
      <p:cViewPr>
        <p:scale>
          <a:sx n="100" d="100"/>
          <a:sy n="100" d="100"/>
        </p:scale>
        <p:origin x="468" y="-5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9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7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Master-Slave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8A758B7-4B44-4AC0-9408-B24E94C221DA}"/>
              </a:ext>
            </a:extLst>
          </p:cNvPr>
          <p:cNvSpPr/>
          <p:nvPr/>
        </p:nvSpPr>
        <p:spPr>
          <a:xfrm>
            <a:off x="1498229" y="1635647"/>
            <a:ext cx="2160230" cy="756086"/>
          </a:xfrm>
          <a:prstGeom prst="roundRect">
            <a:avLst>
              <a:gd name="adj" fmla="val 149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HAProxy</a:t>
            </a:r>
            <a:endParaRPr lang="en-US" altLang="ko-KR" sz="1600" dirty="0"/>
          </a:p>
          <a:p>
            <a:pPr algn="ctr"/>
            <a:r>
              <a:rPr lang="en-US" altLang="ko-KR" sz="1400" dirty="0"/>
              <a:t>Master (RW) Port : X </a:t>
            </a:r>
          </a:p>
          <a:p>
            <a:pPr algn="ctr"/>
            <a:r>
              <a:rPr lang="en-US" altLang="ko-KR" sz="1400" dirty="0"/>
              <a:t>/ Slave (RO) Port : Y</a:t>
            </a:r>
            <a:endParaRPr lang="ko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138380-A716-4968-8D2A-9B5CC5C97B32}"/>
              </a:ext>
            </a:extLst>
          </p:cNvPr>
          <p:cNvGrpSpPr/>
          <p:nvPr/>
        </p:nvGrpSpPr>
        <p:grpSpPr>
          <a:xfrm>
            <a:off x="1205880" y="4191932"/>
            <a:ext cx="6732240" cy="360040"/>
            <a:chOff x="2330751" y="2391730"/>
            <a:chExt cx="6732240" cy="36004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74B58AD-7A2C-4094-BE1D-8E02AE6FB0CE}"/>
                </a:ext>
              </a:extLst>
            </p:cNvPr>
            <p:cNvSpPr/>
            <p:nvPr/>
          </p:nvSpPr>
          <p:spPr>
            <a:xfrm>
              <a:off x="4743019" y="2391730"/>
              <a:ext cx="1908212" cy="360040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Sentinel</a:t>
              </a:r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CEB5E63-3A29-46FB-ADFE-4E41A0E777C9}"/>
                </a:ext>
              </a:extLst>
            </p:cNvPr>
            <p:cNvSpPr/>
            <p:nvPr/>
          </p:nvSpPr>
          <p:spPr>
            <a:xfrm>
              <a:off x="2330751" y="2391730"/>
              <a:ext cx="1908212" cy="360040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Sentinel</a:t>
              </a:r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C84CB79-AE14-47F3-9B7A-7ABA55F1045D}"/>
                </a:ext>
              </a:extLst>
            </p:cNvPr>
            <p:cNvSpPr/>
            <p:nvPr/>
          </p:nvSpPr>
          <p:spPr>
            <a:xfrm>
              <a:off x="7154779" y="2391730"/>
              <a:ext cx="1908212" cy="360040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Sentinel</a:t>
              </a:r>
              <a:endParaRPr lang="ko-KR" altLang="en-US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77579-5D8A-447B-8ECC-B50A76E8122E}"/>
              </a:ext>
            </a:extLst>
          </p:cNvPr>
          <p:cNvSpPr/>
          <p:nvPr/>
        </p:nvSpPr>
        <p:spPr>
          <a:xfrm>
            <a:off x="3617894" y="915568"/>
            <a:ext cx="190821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Client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DCB8E8-381B-4CE1-857D-FF1C0FDB4931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2159986" y="3831892"/>
            <a:ext cx="1205880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54F7B2-7171-464C-80CE-C5842174C32B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2159986" y="3831892"/>
            <a:ext cx="3618148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B3BA8D-631B-41E2-9299-CABEFC614A6C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2159986" y="3219822"/>
            <a:ext cx="2412014" cy="9721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F261DB3-04A7-439E-B765-4FA3B9AB5DA6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4572254" y="3831892"/>
            <a:ext cx="1205880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3C3C7A4-3C54-4175-A644-8E613E3F5E20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3365866" y="3831892"/>
            <a:ext cx="1206388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92B4B8-F560-47DF-AA43-A2CA372B43BF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4572000" y="3219822"/>
            <a:ext cx="254" cy="9721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C9A36A-8535-4412-A0F0-68CC0A97A24D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flipH="1" flipV="1">
            <a:off x="5778134" y="3831892"/>
            <a:ext cx="1205880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4E445A-5501-4150-B73E-10210C28C0F6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H="1" flipV="1">
            <a:off x="4572000" y="3219822"/>
            <a:ext cx="2412014" cy="9721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76BC85-4924-4739-B74C-3BCFAEA836C6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H="1" flipV="1">
            <a:off x="3365866" y="3831892"/>
            <a:ext cx="3618148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ACA779-3C36-48BE-AB43-10AE8EDCD0E8}"/>
              </a:ext>
            </a:extLst>
          </p:cNvPr>
          <p:cNvGrpSpPr/>
          <p:nvPr/>
        </p:nvGrpSpPr>
        <p:grpSpPr>
          <a:xfrm>
            <a:off x="2411760" y="3471852"/>
            <a:ext cx="4320480" cy="360040"/>
            <a:chOff x="2330751" y="2391730"/>
            <a:chExt cx="4320480" cy="3600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4F20640-1ADF-4540-AB1F-977968FD3D51}"/>
                </a:ext>
              </a:extLst>
            </p:cNvPr>
            <p:cNvSpPr/>
            <p:nvPr/>
          </p:nvSpPr>
          <p:spPr>
            <a:xfrm>
              <a:off x="4743019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Redis - Slave</a:t>
              </a:r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B1FA0AA-FDAB-4E4B-9DB9-4F3283C6ECAD}"/>
                </a:ext>
              </a:extLst>
            </p:cNvPr>
            <p:cNvSpPr/>
            <p:nvPr/>
          </p:nvSpPr>
          <p:spPr>
            <a:xfrm>
              <a:off x="2330751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Redis - Slave</a:t>
              </a:r>
              <a:endParaRPr lang="ko-KR" altLang="en-US"/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80F7A96-C716-4178-A106-8D22C4E0525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3365866" y="3219822"/>
            <a:ext cx="1206134" cy="2520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96C7D69-FB38-445F-B132-E7211A5F18C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4572000" y="3219822"/>
            <a:ext cx="1206134" cy="2520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A25BAAE-6BC0-40B6-8272-AB9846F9B510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578344" y="2391733"/>
            <a:ext cx="1993656" cy="4680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9B509F1-3F7C-4BCB-8865-8C690AD30313}"/>
              </a:ext>
            </a:extLst>
          </p:cNvPr>
          <p:cNvCxnSpPr>
            <a:cxnSpLocks/>
            <a:stCxn id="23" idx="2"/>
            <a:endCxn id="3" idx="0"/>
          </p:cNvCxnSpPr>
          <p:nvPr/>
        </p:nvCxnSpPr>
        <p:spPr>
          <a:xfrm flipH="1">
            <a:off x="2578344" y="1275608"/>
            <a:ext cx="1993656" cy="360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5221779-D9BA-47E3-9567-6C64C962150C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578344" y="2391733"/>
            <a:ext cx="787522" cy="1080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CE6A385-1639-4469-88C4-ED916234A0D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2578344" y="2391733"/>
            <a:ext cx="3199790" cy="1080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1FF92E9-58AC-4B8E-9DE3-73853341C1D5}"/>
              </a:ext>
            </a:extLst>
          </p:cNvPr>
          <p:cNvSpPr/>
          <p:nvPr/>
        </p:nvSpPr>
        <p:spPr>
          <a:xfrm>
            <a:off x="5485531" y="1635647"/>
            <a:ext cx="2160230" cy="756086"/>
          </a:xfrm>
          <a:prstGeom prst="roundRect">
            <a:avLst>
              <a:gd name="adj" fmla="val 149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HAProxy</a:t>
            </a:r>
            <a:endParaRPr lang="en-US" altLang="ko-KR" sz="1600" dirty="0"/>
          </a:p>
          <a:p>
            <a:pPr algn="ctr"/>
            <a:r>
              <a:rPr lang="en-US" altLang="ko-KR" sz="1400" dirty="0"/>
              <a:t>Master (RW) Port : X </a:t>
            </a:r>
          </a:p>
          <a:p>
            <a:pPr algn="ctr"/>
            <a:r>
              <a:rPr lang="en-US" altLang="ko-KR" sz="1400" dirty="0"/>
              <a:t>/ Slave (RO) Port : Y</a:t>
            </a:r>
            <a:endParaRPr lang="ko-KR" altLang="en-US" sz="16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0D1374A-ED41-47ED-BE2D-05BD6F0647D4}"/>
              </a:ext>
            </a:extLst>
          </p:cNvPr>
          <p:cNvCxnSpPr>
            <a:cxnSpLocks/>
            <a:stCxn id="46" idx="2"/>
            <a:endCxn id="15" idx="0"/>
          </p:cNvCxnSpPr>
          <p:nvPr/>
        </p:nvCxnSpPr>
        <p:spPr>
          <a:xfrm flipH="1">
            <a:off x="5778134" y="2391733"/>
            <a:ext cx="787512" cy="1080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BB26116-A3E1-49D5-98C1-9AD4F2880518}"/>
              </a:ext>
            </a:extLst>
          </p:cNvPr>
          <p:cNvCxnSpPr>
            <a:cxnSpLocks/>
            <a:stCxn id="46" idx="2"/>
            <a:endCxn id="16" idx="0"/>
          </p:cNvCxnSpPr>
          <p:nvPr/>
        </p:nvCxnSpPr>
        <p:spPr>
          <a:xfrm flipH="1">
            <a:off x="3365866" y="2391733"/>
            <a:ext cx="3199780" cy="1080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1CBCA30-0ABF-4F16-9FB4-26AF51280597}"/>
              </a:ext>
            </a:extLst>
          </p:cNvPr>
          <p:cNvCxnSpPr>
            <a:cxnSpLocks/>
            <a:stCxn id="46" idx="2"/>
            <a:endCxn id="13" idx="0"/>
          </p:cNvCxnSpPr>
          <p:nvPr/>
        </p:nvCxnSpPr>
        <p:spPr>
          <a:xfrm flipH="1">
            <a:off x="4572000" y="2391733"/>
            <a:ext cx="1993646" cy="4680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16E699C-45F4-4890-A07E-9CB4BA3CCF40}"/>
              </a:ext>
            </a:extLst>
          </p:cNvPr>
          <p:cNvSpPr/>
          <p:nvPr/>
        </p:nvSpPr>
        <p:spPr>
          <a:xfrm>
            <a:off x="3617894" y="2859782"/>
            <a:ext cx="1908212" cy="36004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Redis - Master</a:t>
            </a:r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2B0496E-7C6D-4C77-9FCE-CC88399D8A21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>
            <a:off x="4572000" y="1275608"/>
            <a:ext cx="1993646" cy="360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6F8CFA8-A78D-46FD-BF39-6BA193808FD1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3658459" y="2013690"/>
            <a:ext cx="182707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6558562-A6F5-4489-9365-919BB52CA0B7}"/>
              </a:ext>
            </a:extLst>
          </p:cNvPr>
          <p:cNvSpPr/>
          <p:nvPr/>
        </p:nvSpPr>
        <p:spPr>
          <a:xfrm>
            <a:off x="3575177" y="1995686"/>
            <a:ext cx="1993646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VRRP / L4 Routing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318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A618B5B-81C8-49C9-89CB-ED1ACC87FB39}"/>
              </a:ext>
            </a:extLst>
          </p:cNvPr>
          <p:cNvGrpSpPr/>
          <p:nvPr/>
        </p:nvGrpSpPr>
        <p:grpSpPr>
          <a:xfrm>
            <a:off x="1205880" y="4246588"/>
            <a:ext cx="6732240" cy="648072"/>
            <a:chOff x="2330751" y="2391730"/>
            <a:chExt cx="6732240" cy="36004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5945861-6106-4E53-95A1-55E89FE6EB05}"/>
                </a:ext>
              </a:extLst>
            </p:cNvPr>
            <p:cNvSpPr/>
            <p:nvPr/>
          </p:nvSpPr>
          <p:spPr>
            <a:xfrm>
              <a:off x="4743019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- Slave</a:t>
              </a:r>
            </a:p>
            <a:p>
              <a:pPr algn="ctr"/>
              <a:r>
                <a:rPr lang="en-US" altLang="ko-KR" sz="1600" dirty="0"/>
                <a:t>5462 ~ 10922</a:t>
              </a:r>
              <a:endParaRPr lang="ko-KR" altLang="en-US" sz="16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B5A7AAF-09AE-449A-86FE-DF43A0E6885F}"/>
                </a:ext>
              </a:extLst>
            </p:cNvPr>
            <p:cNvSpPr/>
            <p:nvPr/>
          </p:nvSpPr>
          <p:spPr>
            <a:xfrm>
              <a:off x="2330751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- Slave</a:t>
              </a:r>
            </a:p>
            <a:p>
              <a:pPr algn="ctr"/>
              <a:r>
                <a:rPr lang="en-US" altLang="ko-KR" sz="1600" dirty="0"/>
                <a:t>0 ~ 5461</a:t>
              </a:r>
              <a:endParaRPr lang="ko-KR" altLang="en-US" sz="16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D9A4996-DE25-41E5-86FC-FC064C33C0F2}"/>
                </a:ext>
              </a:extLst>
            </p:cNvPr>
            <p:cNvSpPr/>
            <p:nvPr/>
          </p:nvSpPr>
          <p:spPr>
            <a:xfrm>
              <a:off x="7154779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- Slave</a:t>
              </a:r>
            </a:p>
            <a:p>
              <a:pPr algn="ctr"/>
              <a:r>
                <a:rPr lang="en-US" altLang="ko-KR" sz="1600" dirty="0"/>
                <a:t>10923 ~ 16384</a:t>
              </a:r>
              <a:endParaRPr lang="ko-KR" altLang="en-US" sz="1600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EC2231-30C2-4B03-9747-FDE4247006F0}"/>
              </a:ext>
            </a:extLst>
          </p:cNvPr>
          <p:cNvCxnSpPr>
            <a:stCxn id="7" idx="0"/>
            <a:endCxn id="21" idx="2"/>
          </p:cNvCxnSpPr>
          <p:nvPr/>
        </p:nvCxnSpPr>
        <p:spPr>
          <a:xfrm flipH="1" flipV="1">
            <a:off x="2159859" y="3677249"/>
            <a:ext cx="127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01C345-7D12-48C5-83CB-06634994CAC6}"/>
              </a:ext>
            </a:extLst>
          </p:cNvPr>
          <p:cNvCxnSpPr>
            <a:cxnSpLocks/>
            <a:stCxn id="5" idx="0"/>
            <a:endCxn id="28" idx="2"/>
          </p:cNvCxnSpPr>
          <p:nvPr/>
        </p:nvCxnSpPr>
        <p:spPr>
          <a:xfrm flipH="1" flipV="1">
            <a:off x="4572000" y="3677249"/>
            <a:ext cx="254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2F46013-5A7F-41FD-AA45-9447CF8B35BD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H="1" flipV="1">
            <a:off x="6983760" y="3677249"/>
            <a:ext cx="254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1B4CCB9-EF85-4577-ABEC-942A0BF6A069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4572254" y="2641397"/>
            <a:ext cx="1865241" cy="1605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0FEAE21-56EE-4C50-8765-79F2DAC0B65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2159986" y="2641397"/>
            <a:ext cx="4277509" cy="1605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35BB13-30D8-48AC-99CB-4E61ED3BDFED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2159859" y="2641397"/>
            <a:ext cx="4277636" cy="476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86C88B1-4130-4DA0-8955-4D2DAEFB9764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6437495" y="2641397"/>
            <a:ext cx="546265" cy="476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31BCCF3-7E7E-44FF-8137-1F81B78C7A39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437495" y="2641397"/>
            <a:ext cx="546519" cy="1605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96B0FA1-76F3-46B2-85A1-8B360CD71C1D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H="1" flipV="1">
            <a:off x="2159859" y="3677249"/>
            <a:ext cx="2412395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922BCD3-581E-4C2A-9EF3-BA72D5A4E5DA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2159859" y="3677249"/>
            <a:ext cx="4824155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5B57142-92FC-47AF-AFA8-0B5C4AD058A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165936" y="3677249"/>
            <a:ext cx="2406064" cy="5517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9CC5448-ACF1-4095-80B5-63605B4CDCF5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flipV="1">
            <a:off x="2159986" y="3677249"/>
            <a:ext cx="4823774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5137A6F-1DA0-4CA0-A730-67BEEDFAAE06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4572000" y="3677249"/>
            <a:ext cx="2399936" cy="53999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FAA5983-A0CC-4BF0-9E0A-DFAA1707D25C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V="1">
            <a:off x="4572254" y="3677249"/>
            <a:ext cx="2411506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B11ACE4-6E37-40E5-970F-6BFECC62DBBB}"/>
              </a:ext>
            </a:extLst>
          </p:cNvPr>
          <p:cNvGrpSpPr/>
          <p:nvPr/>
        </p:nvGrpSpPr>
        <p:grpSpPr>
          <a:xfrm>
            <a:off x="5483389" y="1633048"/>
            <a:ext cx="1908212" cy="1008349"/>
            <a:chOff x="3617894" y="1108099"/>
            <a:chExt cx="1908212" cy="10083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02BE6FB-C498-40F0-B20F-95561AFAB976}"/>
                </a:ext>
              </a:extLst>
            </p:cNvPr>
            <p:cNvSpPr/>
            <p:nvPr/>
          </p:nvSpPr>
          <p:spPr>
            <a:xfrm>
              <a:off x="3617894" y="1108099"/>
              <a:ext cx="1908212" cy="1008349"/>
            </a:xfrm>
            <a:prstGeom prst="roundRect">
              <a:avLst>
                <a:gd name="adj" fmla="val 1209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Cluster Client / Cluster Proxy</a:t>
              </a:r>
              <a:endParaRPr lang="ko-KR" altLang="en-US" dirty="0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1DE21721-CCF0-4C7C-9FFA-84DB359054EC}"/>
                </a:ext>
              </a:extLst>
            </p:cNvPr>
            <p:cNvSpPr/>
            <p:nvPr/>
          </p:nvSpPr>
          <p:spPr>
            <a:xfrm>
              <a:off x="3707904" y="1730514"/>
              <a:ext cx="1728192" cy="293071"/>
            </a:xfrm>
            <a:prstGeom prst="roundRect">
              <a:avLst>
                <a:gd name="adj" fmla="val 270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Cluster Lib</a:t>
              </a:r>
              <a:endParaRPr lang="ko-KR" altLang="en-US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1013CC-BE82-49FF-859B-68C5C97FA545}"/>
              </a:ext>
            </a:extLst>
          </p:cNvPr>
          <p:cNvSpPr/>
          <p:nvPr/>
        </p:nvSpPr>
        <p:spPr>
          <a:xfrm>
            <a:off x="930656" y="3770112"/>
            <a:ext cx="1728192" cy="293071"/>
          </a:xfrm>
          <a:prstGeom prst="roundRect">
            <a:avLst>
              <a:gd name="adj" fmla="val 2706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gossip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F07371F-AECE-4B3A-A337-8F2098A0E80C}"/>
              </a:ext>
            </a:extLst>
          </p:cNvPr>
          <p:cNvSpPr/>
          <p:nvPr/>
        </p:nvSpPr>
        <p:spPr>
          <a:xfrm>
            <a:off x="3617894" y="1054860"/>
            <a:ext cx="190821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Proxy Client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7F662D8-FEE8-4E22-BFE4-E5B84F6BAB18}"/>
              </a:ext>
            </a:extLst>
          </p:cNvPr>
          <p:cNvCxnSpPr>
            <a:cxnSpLocks/>
            <a:stCxn id="41" idx="2"/>
            <a:endCxn id="9" idx="0"/>
          </p:cNvCxnSpPr>
          <p:nvPr/>
        </p:nvCxnSpPr>
        <p:spPr>
          <a:xfrm>
            <a:off x="4572000" y="1414900"/>
            <a:ext cx="1865495" cy="21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C0B976-5E4A-4CBB-BB7B-FEE8F9310C73}"/>
              </a:ext>
            </a:extLst>
          </p:cNvPr>
          <p:cNvGrpSpPr/>
          <p:nvPr/>
        </p:nvGrpSpPr>
        <p:grpSpPr>
          <a:xfrm>
            <a:off x="1745643" y="1633048"/>
            <a:ext cx="1908212" cy="1008349"/>
            <a:chOff x="3617894" y="1108099"/>
            <a:chExt cx="1908212" cy="1008349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BF95711-6EC9-45AF-9DC2-C10BC9E5BDD0}"/>
                </a:ext>
              </a:extLst>
            </p:cNvPr>
            <p:cNvSpPr/>
            <p:nvPr/>
          </p:nvSpPr>
          <p:spPr>
            <a:xfrm>
              <a:off x="3617894" y="1108099"/>
              <a:ext cx="1908212" cy="1008349"/>
            </a:xfrm>
            <a:prstGeom prst="roundRect">
              <a:avLst>
                <a:gd name="adj" fmla="val 1209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Cluster Client / Cluster Proxy</a:t>
              </a:r>
              <a:endParaRPr lang="ko-KR" altLang="en-US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327B2F83-4E92-4942-9014-BAD5B555A566}"/>
                </a:ext>
              </a:extLst>
            </p:cNvPr>
            <p:cNvSpPr/>
            <p:nvPr/>
          </p:nvSpPr>
          <p:spPr>
            <a:xfrm>
              <a:off x="3707904" y="1730514"/>
              <a:ext cx="1728192" cy="293071"/>
            </a:xfrm>
            <a:prstGeom prst="roundRect">
              <a:avLst>
                <a:gd name="adj" fmla="val 270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Cluster Lib</a:t>
              </a:r>
              <a:endParaRPr lang="ko-KR" altLang="en-US"/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498FE2C-0077-422E-A76C-0120125402CE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>
            <a:off x="3653855" y="2137223"/>
            <a:ext cx="182953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89741FD-50B0-42E8-8F59-B300AB00922C}"/>
              </a:ext>
            </a:extLst>
          </p:cNvPr>
          <p:cNvSpPr/>
          <p:nvPr/>
        </p:nvSpPr>
        <p:spPr>
          <a:xfrm>
            <a:off x="3575177" y="2139702"/>
            <a:ext cx="1993646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VRRP / L4 Routing</a:t>
            </a:r>
            <a:endParaRPr lang="ko-KR" altLang="en-US" sz="16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55F9078-7BD2-4431-943B-D5D7DC397484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flipH="1">
            <a:off x="2699749" y="1414900"/>
            <a:ext cx="1872251" cy="21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1BE7AAD-11F9-464D-9822-DE3312D34DAC}"/>
              </a:ext>
            </a:extLst>
          </p:cNvPr>
          <p:cNvCxnSpPr>
            <a:cxnSpLocks/>
            <a:stCxn id="46" idx="2"/>
            <a:endCxn id="21" idx="0"/>
          </p:cNvCxnSpPr>
          <p:nvPr/>
        </p:nvCxnSpPr>
        <p:spPr>
          <a:xfrm flipH="1">
            <a:off x="2159859" y="2641397"/>
            <a:ext cx="539890" cy="476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CE207B5-0A39-42B3-9900-FA671FE6B7FC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>
            <a:off x="2699749" y="2641397"/>
            <a:ext cx="1872251" cy="476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55A457-B0B9-4575-89CB-7121572182B2}"/>
              </a:ext>
            </a:extLst>
          </p:cNvPr>
          <p:cNvCxnSpPr>
            <a:cxnSpLocks/>
            <a:stCxn id="46" idx="2"/>
            <a:endCxn id="20" idx="0"/>
          </p:cNvCxnSpPr>
          <p:nvPr/>
        </p:nvCxnSpPr>
        <p:spPr>
          <a:xfrm>
            <a:off x="2699749" y="2641397"/>
            <a:ext cx="4284011" cy="476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2E23D1A-D9A4-48C6-8E28-F6E98B23409F}"/>
              </a:ext>
            </a:extLst>
          </p:cNvPr>
          <p:cNvCxnSpPr>
            <a:cxnSpLocks/>
            <a:stCxn id="46" idx="2"/>
            <a:endCxn id="7" idx="0"/>
          </p:cNvCxnSpPr>
          <p:nvPr/>
        </p:nvCxnSpPr>
        <p:spPr>
          <a:xfrm flipH="1">
            <a:off x="2159986" y="2641397"/>
            <a:ext cx="539763" cy="1605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7EF0F09-0D67-45B5-A3C1-F372BB7534F6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>
            <a:off x="2699749" y="2641397"/>
            <a:ext cx="1872505" cy="1605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B90DB-D2AB-4E19-A042-4FC689EFEFF1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4572000" y="2641397"/>
            <a:ext cx="1865495" cy="476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963A9D-7617-429D-82C2-FB5244502396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>
            <a:off x="2699749" y="2641397"/>
            <a:ext cx="4284265" cy="1605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5EE6D38-2A56-4A85-9B4B-534BF55FB64F}"/>
              </a:ext>
            </a:extLst>
          </p:cNvPr>
          <p:cNvGrpSpPr/>
          <p:nvPr/>
        </p:nvGrpSpPr>
        <p:grpSpPr>
          <a:xfrm>
            <a:off x="1205753" y="3117835"/>
            <a:ext cx="6732113" cy="559414"/>
            <a:chOff x="1205753" y="2664712"/>
            <a:chExt cx="6732113" cy="36004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B9B36-2D0C-417F-BDD8-20CFE40B71F7}"/>
                </a:ext>
              </a:extLst>
            </p:cNvPr>
            <p:cNvSpPr/>
            <p:nvPr/>
          </p:nvSpPr>
          <p:spPr>
            <a:xfrm>
              <a:off x="6029654" y="2664712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- Master</a:t>
              </a:r>
            </a:p>
            <a:p>
              <a:pPr algn="ctr"/>
              <a:r>
                <a:rPr lang="en-US" altLang="ko-KR" sz="1600" dirty="0"/>
                <a:t>10923 ~ 16384</a:t>
              </a:r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210653-BDA5-455F-A78B-8734230D1BDB}"/>
                </a:ext>
              </a:extLst>
            </p:cNvPr>
            <p:cNvSpPr/>
            <p:nvPr/>
          </p:nvSpPr>
          <p:spPr>
            <a:xfrm>
              <a:off x="1205753" y="2664712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- Master</a:t>
              </a:r>
            </a:p>
            <a:p>
              <a:pPr algn="ctr"/>
              <a:r>
                <a:rPr lang="en-US" altLang="ko-KR" sz="1600" dirty="0"/>
                <a:t>0 ~ 5461 </a:t>
              </a:r>
              <a:endParaRPr lang="ko-KR" altLang="en-US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ADF6BE0-24AF-4841-96D1-23F68BA6ACF1}"/>
                </a:ext>
              </a:extLst>
            </p:cNvPr>
            <p:cNvSpPr/>
            <p:nvPr/>
          </p:nvSpPr>
          <p:spPr>
            <a:xfrm>
              <a:off x="3617894" y="2664712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- Master</a:t>
              </a:r>
            </a:p>
            <a:p>
              <a:pPr algn="ctr"/>
              <a:r>
                <a:rPr lang="en-US" altLang="ko-KR" sz="1600" dirty="0"/>
                <a:t>5462 ~ 10922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95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41684</TotalTime>
  <Words>110</Words>
  <Application>Microsoft Office PowerPoint</Application>
  <PresentationFormat>화면 슬라이드 쇼(16:9)</PresentationFormat>
  <Paragraphs>37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Master-Slave</vt:lpstr>
      <vt:lpstr>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5220</cp:revision>
  <dcterms:created xsi:type="dcterms:W3CDTF">2006-10-05T04:04:58Z</dcterms:created>
  <dcterms:modified xsi:type="dcterms:W3CDTF">2019-02-14T14:58:12Z</dcterms:modified>
</cp:coreProperties>
</file>