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20" r:id="rId2"/>
    <p:sldId id="421" r:id="rId3"/>
    <p:sldId id="422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9" autoAdjust="0"/>
    <p:restoredTop sz="81360" autoAdjust="0"/>
  </p:normalViewPr>
  <p:slideViewPr>
    <p:cSldViewPr>
      <p:cViewPr>
        <p:scale>
          <a:sx n="164" d="100"/>
          <a:sy n="164" d="100"/>
        </p:scale>
        <p:origin x="1424" y="140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2024. 12. 15.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3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87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9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2024. 12. 15.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2024. 12. 15.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7075506-4D40-544D-8743-25EE7611CF2D}"/>
              </a:ext>
            </a:extLst>
          </p:cNvPr>
          <p:cNvSpPr/>
          <p:nvPr/>
        </p:nvSpPr>
        <p:spPr>
          <a:xfrm>
            <a:off x="4788024" y="696475"/>
            <a:ext cx="3898776" cy="6979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ysClr val="windowText" lastClr="000000"/>
              </a:solidFill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0775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Bloom Filter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46911B-3320-364F-BA51-9A51ADBF810A}"/>
              </a:ext>
            </a:extLst>
          </p:cNvPr>
          <p:cNvSpPr/>
          <p:nvPr/>
        </p:nvSpPr>
        <p:spPr>
          <a:xfrm>
            <a:off x="5004048" y="2052425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8B39E8C-669F-F34B-BA1C-A993F5D280AE}"/>
              </a:ext>
            </a:extLst>
          </p:cNvPr>
          <p:cNvSpPr/>
          <p:nvPr/>
        </p:nvSpPr>
        <p:spPr>
          <a:xfrm>
            <a:off x="1835696" y="1738988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77649-945F-B244-9179-2EB0F149214B}"/>
              </a:ext>
            </a:extLst>
          </p:cNvPr>
          <p:cNvSpPr txBox="1"/>
          <p:nvPr/>
        </p:nvSpPr>
        <p:spPr>
          <a:xfrm>
            <a:off x="539552" y="2051478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/>
              <a:t>ssup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CC021F8-2737-3648-B2E6-4D28368880FF}"/>
              </a:ext>
            </a:extLst>
          </p:cNvPr>
          <p:cNvSpPr/>
          <p:nvPr/>
        </p:nvSpPr>
        <p:spPr>
          <a:xfrm>
            <a:off x="1835696" y="2051477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2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B9E78EB2-FF6D-034A-B2C0-952B6B1D88D9}"/>
              </a:ext>
            </a:extLst>
          </p:cNvPr>
          <p:cNvSpPr/>
          <p:nvPr/>
        </p:nvSpPr>
        <p:spPr>
          <a:xfrm>
            <a:off x="1835696" y="2359255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62BC6-C37C-0D42-9285-8846151DF4C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1331640" y="1892877"/>
            <a:ext cx="504056" cy="312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6A4B781-C478-7349-93B8-3FE88EBECA3B}"/>
              </a:ext>
            </a:extLst>
          </p:cNvPr>
          <p:cNvCxnSpPr>
            <a:cxnSpLocks/>
            <a:stCxn id="4" idx="3"/>
            <a:endCxn id="89" idx="1"/>
          </p:cNvCxnSpPr>
          <p:nvPr/>
        </p:nvCxnSpPr>
        <p:spPr>
          <a:xfrm flipV="1">
            <a:off x="1331640" y="2205366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8EBC333-0760-E746-A2EB-4916E9B39209}"/>
              </a:ext>
            </a:extLst>
          </p:cNvPr>
          <p:cNvCxnSpPr>
            <a:cxnSpLocks/>
            <a:stCxn id="4" idx="3"/>
            <a:endCxn id="90" idx="1"/>
          </p:cNvCxnSpPr>
          <p:nvPr/>
        </p:nvCxnSpPr>
        <p:spPr>
          <a:xfrm>
            <a:off x="1331640" y="2205367"/>
            <a:ext cx="504056" cy="307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19EF395-13D2-AA4F-92D1-E3082398F48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419872" y="1892877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7DD2C85-03D9-6F48-BC81-73D680ED4BD3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3419872" y="2205366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B322A3-A9A9-C44A-8A29-BD2E74A08FBA}"/>
              </a:ext>
            </a:extLst>
          </p:cNvPr>
          <p:cNvCxnSpPr>
            <a:cxnSpLocks/>
          </p:cNvCxnSpPr>
          <p:nvPr/>
        </p:nvCxnSpPr>
        <p:spPr>
          <a:xfrm>
            <a:off x="3419872" y="2510020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57ECE0-A596-9046-8FB3-7922E498E63B}"/>
              </a:ext>
            </a:extLst>
          </p:cNvPr>
          <p:cNvSpPr/>
          <p:nvPr/>
        </p:nvSpPr>
        <p:spPr>
          <a:xfrm>
            <a:off x="3995936" y="1734274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617938E-59FA-4549-AB34-BF58AB2EC851}"/>
              </a:ext>
            </a:extLst>
          </p:cNvPr>
          <p:cNvSpPr/>
          <p:nvPr/>
        </p:nvSpPr>
        <p:spPr>
          <a:xfrm>
            <a:off x="3995936" y="2040518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384CC75-B570-2A44-AF66-5ED93A109284}"/>
              </a:ext>
            </a:extLst>
          </p:cNvPr>
          <p:cNvSpPr/>
          <p:nvPr/>
        </p:nvSpPr>
        <p:spPr>
          <a:xfrm>
            <a:off x="3995936" y="2353775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FAF3EC26-649D-5340-888F-4A2157FA378B}"/>
              </a:ext>
            </a:extLst>
          </p:cNvPr>
          <p:cNvSpPr/>
          <p:nvPr/>
        </p:nvSpPr>
        <p:spPr>
          <a:xfrm>
            <a:off x="1835696" y="2863360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206747-DCD7-5249-82B3-7BDE5CABCB22}"/>
              </a:ext>
            </a:extLst>
          </p:cNvPr>
          <p:cNvSpPr txBox="1"/>
          <p:nvPr/>
        </p:nvSpPr>
        <p:spPr>
          <a:xfrm>
            <a:off x="539552" y="3175850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/>
              <a:t>hyo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BF717E43-347F-C24D-9546-D3ADA5930A26}"/>
              </a:ext>
            </a:extLst>
          </p:cNvPr>
          <p:cNvSpPr/>
          <p:nvPr/>
        </p:nvSpPr>
        <p:spPr>
          <a:xfrm>
            <a:off x="1835696" y="3175849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2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2F3C9C8-9B87-B945-98B5-DD3E637A1D6F}"/>
              </a:ext>
            </a:extLst>
          </p:cNvPr>
          <p:cNvSpPr/>
          <p:nvPr/>
        </p:nvSpPr>
        <p:spPr>
          <a:xfrm>
            <a:off x="1835696" y="3483627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0B32C37-D3ED-4648-BCF3-BF51B93D039A}"/>
              </a:ext>
            </a:extLst>
          </p:cNvPr>
          <p:cNvCxnSpPr>
            <a:stCxn id="110" idx="3"/>
            <a:endCxn id="109" idx="1"/>
          </p:cNvCxnSpPr>
          <p:nvPr/>
        </p:nvCxnSpPr>
        <p:spPr>
          <a:xfrm flipV="1">
            <a:off x="1331640" y="3017249"/>
            <a:ext cx="504056" cy="312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3CC14E0-FEC7-3A42-96D1-F69B8DF733EE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 flipV="1">
            <a:off x="1331640" y="3329738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16A2A49-0F96-EA48-95AC-725C71EFBFB6}"/>
              </a:ext>
            </a:extLst>
          </p:cNvPr>
          <p:cNvCxnSpPr>
            <a:cxnSpLocks/>
            <a:stCxn id="110" idx="3"/>
            <a:endCxn id="112" idx="1"/>
          </p:cNvCxnSpPr>
          <p:nvPr/>
        </p:nvCxnSpPr>
        <p:spPr>
          <a:xfrm>
            <a:off x="1331640" y="3329739"/>
            <a:ext cx="504056" cy="307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82BEDFE-8486-2748-8CB0-B2B62DF23D8D}"/>
              </a:ext>
            </a:extLst>
          </p:cNvPr>
          <p:cNvCxnSpPr>
            <a:cxnSpLocks/>
            <a:stCxn id="109" idx="3"/>
          </p:cNvCxnSpPr>
          <p:nvPr/>
        </p:nvCxnSpPr>
        <p:spPr>
          <a:xfrm>
            <a:off x="3419872" y="3017249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638317E-4682-1741-8CB1-FB8E282185B2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3419872" y="3329738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2531EB6-E1F3-9E4D-BE92-3D79950A197F}"/>
              </a:ext>
            </a:extLst>
          </p:cNvPr>
          <p:cNvCxnSpPr>
            <a:cxnSpLocks/>
          </p:cNvCxnSpPr>
          <p:nvPr/>
        </p:nvCxnSpPr>
        <p:spPr>
          <a:xfrm>
            <a:off x="3419872" y="3634392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836F60C-7DE7-AD4B-80E0-EF2859EB3F6A}"/>
              </a:ext>
            </a:extLst>
          </p:cNvPr>
          <p:cNvSpPr/>
          <p:nvPr/>
        </p:nvSpPr>
        <p:spPr>
          <a:xfrm>
            <a:off x="3995936" y="2858646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498B827-F33B-F245-96F8-859F58E64F49}"/>
              </a:ext>
            </a:extLst>
          </p:cNvPr>
          <p:cNvSpPr/>
          <p:nvPr/>
        </p:nvSpPr>
        <p:spPr>
          <a:xfrm>
            <a:off x="3995936" y="3164890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6D68D0D-6535-7D45-B99A-E0DE1D37933F}"/>
              </a:ext>
            </a:extLst>
          </p:cNvPr>
          <p:cNvSpPr/>
          <p:nvPr/>
        </p:nvSpPr>
        <p:spPr>
          <a:xfrm>
            <a:off x="3995936" y="3478147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38837B78-1C83-F94C-95CC-031373E8FB4D}"/>
              </a:ext>
            </a:extLst>
          </p:cNvPr>
          <p:cNvSpPr/>
          <p:nvPr/>
        </p:nvSpPr>
        <p:spPr>
          <a:xfrm>
            <a:off x="1835696" y="3981379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ABD288-881B-D949-8970-2A6E8C86D611}"/>
              </a:ext>
            </a:extLst>
          </p:cNvPr>
          <p:cNvSpPr txBox="1"/>
          <p:nvPr/>
        </p:nvSpPr>
        <p:spPr>
          <a:xfrm>
            <a:off x="539552" y="429386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/>
              <a:t>eun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A16CD361-8976-A04E-9123-070DF9FAC733}"/>
              </a:ext>
            </a:extLst>
          </p:cNvPr>
          <p:cNvSpPr/>
          <p:nvPr/>
        </p:nvSpPr>
        <p:spPr>
          <a:xfrm>
            <a:off x="1835696" y="4293868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2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3D770C06-FE05-8B40-9AFE-8637371A0682}"/>
              </a:ext>
            </a:extLst>
          </p:cNvPr>
          <p:cNvSpPr/>
          <p:nvPr/>
        </p:nvSpPr>
        <p:spPr>
          <a:xfrm>
            <a:off x="1835696" y="4601646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3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25897AE-41B0-FE4F-8735-7DC2C6074A04}"/>
              </a:ext>
            </a:extLst>
          </p:cNvPr>
          <p:cNvCxnSpPr>
            <a:stCxn id="123" idx="3"/>
            <a:endCxn id="122" idx="1"/>
          </p:cNvCxnSpPr>
          <p:nvPr/>
        </p:nvCxnSpPr>
        <p:spPr>
          <a:xfrm flipV="1">
            <a:off x="1331640" y="4135268"/>
            <a:ext cx="504056" cy="312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126EDC7-7AA7-DA4F-9F80-65D317F4DF87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 flipV="1">
            <a:off x="1331640" y="4447757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AFB82CD-87AE-E740-84E7-F16A5070018C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>
            <a:off x="1331640" y="4447758"/>
            <a:ext cx="504056" cy="307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EFCDDF9-49B9-AC4E-9C6B-BE0FE2A67D91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3419872" y="4135268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6742F49-D39D-D149-8B36-170A22321AFA}"/>
              </a:ext>
            </a:extLst>
          </p:cNvPr>
          <p:cNvCxnSpPr>
            <a:cxnSpLocks/>
            <a:stCxn id="124" idx="3"/>
          </p:cNvCxnSpPr>
          <p:nvPr/>
        </p:nvCxnSpPr>
        <p:spPr>
          <a:xfrm>
            <a:off x="3419872" y="4447757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360568-239F-BF46-B69F-E466EEBFB342}"/>
              </a:ext>
            </a:extLst>
          </p:cNvPr>
          <p:cNvCxnSpPr>
            <a:cxnSpLocks/>
          </p:cNvCxnSpPr>
          <p:nvPr/>
        </p:nvCxnSpPr>
        <p:spPr>
          <a:xfrm>
            <a:off x="3419872" y="4752411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D0F712B-9013-EE4A-9FD8-EA4D87BA2EB7}"/>
              </a:ext>
            </a:extLst>
          </p:cNvPr>
          <p:cNvSpPr/>
          <p:nvPr/>
        </p:nvSpPr>
        <p:spPr>
          <a:xfrm>
            <a:off x="3995936" y="3976665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6020B8C-BFD5-AB4D-8379-E1FA60AB37B8}"/>
              </a:ext>
            </a:extLst>
          </p:cNvPr>
          <p:cNvSpPr/>
          <p:nvPr/>
        </p:nvSpPr>
        <p:spPr>
          <a:xfrm>
            <a:off x="3995936" y="4282909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ED64DDF-50D8-5740-B6CC-7CA53908C5AE}"/>
              </a:ext>
            </a:extLst>
          </p:cNvPr>
          <p:cNvSpPr/>
          <p:nvPr/>
        </p:nvSpPr>
        <p:spPr>
          <a:xfrm>
            <a:off x="3995936" y="4596166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7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A9EFF2F-CBE7-A64A-B53D-30FEA9E3FADA}"/>
              </a:ext>
            </a:extLst>
          </p:cNvPr>
          <p:cNvCxnSpPr>
            <a:cxnSpLocks/>
            <a:stCxn id="107" idx="3"/>
            <a:endCxn id="2" idx="1"/>
          </p:cNvCxnSpPr>
          <p:nvPr/>
        </p:nvCxnSpPr>
        <p:spPr>
          <a:xfrm flipV="1">
            <a:off x="4427984" y="2196441"/>
            <a:ext cx="576064" cy="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48F2B10-00DF-8544-A196-909032FE42A7}"/>
              </a:ext>
            </a:extLst>
          </p:cNvPr>
          <p:cNvSpPr/>
          <p:nvPr/>
        </p:nvSpPr>
        <p:spPr>
          <a:xfrm>
            <a:off x="5292080" y="2052425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E09F5EC-65B3-404D-AE7A-06DADC04870A}"/>
              </a:ext>
            </a:extLst>
          </p:cNvPr>
          <p:cNvSpPr/>
          <p:nvPr/>
        </p:nvSpPr>
        <p:spPr>
          <a:xfrm>
            <a:off x="5580114" y="205345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CDBAF6C-EB24-B747-86CC-B9FFFDAF200A}"/>
              </a:ext>
            </a:extLst>
          </p:cNvPr>
          <p:cNvSpPr/>
          <p:nvPr/>
        </p:nvSpPr>
        <p:spPr>
          <a:xfrm>
            <a:off x="5868144" y="2052425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4BA4A9A-C3A2-3B4C-BCF3-FFD191136E1C}"/>
              </a:ext>
            </a:extLst>
          </p:cNvPr>
          <p:cNvSpPr/>
          <p:nvPr/>
        </p:nvSpPr>
        <p:spPr>
          <a:xfrm>
            <a:off x="6156176" y="2052425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34A3CA0-A4BE-6149-AFC0-6D2908E944CC}"/>
              </a:ext>
            </a:extLst>
          </p:cNvPr>
          <p:cNvSpPr/>
          <p:nvPr/>
        </p:nvSpPr>
        <p:spPr>
          <a:xfrm>
            <a:off x="6444210" y="205345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94827CB-A7E3-C64E-BC3D-82DA6E527919}"/>
              </a:ext>
            </a:extLst>
          </p:cNvPr>
          <p:cNvSpPr/>
          <p:nvPr/>
        </p:nvSpPr>
        <p:spPr>
          <a:xfrm>
            <a:off x="6732240" y="2052425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2291568-4CD0-6445-8AE1-08388A1BC1CD}"/>
              </a:ext>
            </a:extLst>
          </p:cNvPr>
          <p:cNvSpPr/>
          <p:nvPr/>
        </p:nvSpPr>
        <p:spPr>
          <a:xfrm>
            <a:off x="7020272" y="2052425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1897707-3FC5-484D-8061-247DD4E0B90A}"/>
              </a:ext>
            </a:extLst>
          </p:cNvPr>
          <p:cNvSpPr/>
          <p:nvPr/>
        </p:nvSpPr>
        <p:spPr>
          <a:xfrm>
            <a:off x="7308306" y="205345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57EE2FA-DF23-9B42-9CB3-E9A070E67EF7}"/>
              </a:ext>
            </a:extLst>
          </p:cNvPr>
          <p:cNvSpPr/>
          <p:nvPr/>
        </p:nvSpPr>
        <p:spPr>
          <a:xfrm>
            <a:off x="7596336" y="2052425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448AF04-CC11-0C45-A026-BF34C6F91B44}"/>
              </a:ext>
            </a:extLst>
          </p:cNvPr>
          <p:cNvSpPr/>
          <p:nvPr/>
        </p:nvSpPr>
        <p:spPr>
          <a:xfrm>
            <a:off x="7884368" y="2052425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64C5D3C-0F25-FE44-9805-39BF828D4658}"/>
              </a:ext>
            </a:extLst>
          </p:cNvPr>
          <p:cNvSpPr/>
          <p:nvPr/>
        </p:nvSpPr>
        <p:spPr>
          <a:xfrm>
            <a:off x="8172402" y="205345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B398240-3AF0-CE47-B68A-3DAB51C00988}"/>
              </a:ext>
            </a:extLst>
          </p:cNvPr>
          <p:cNvCxnSpPr>
            <a:cxnSpLocks/>
            <a:stCxn id="108" idx="3"/>
            <a:endCxn id="2" idx="1"/>
          </p:cNvCxnSpPr>
          <p:nvPr/>
        </p:nvCxnSpPr>
        <p:spPr>
          <a:xfrm flipV="1">
            <a:off x="4427984" y="2196441"/>
            <a:ext cx="576064" cy="313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833557C-19B7-D541-B1BF-5533851EC2B1}"/>
              </a:ext>
            </a:extLst>
          </p:cNvPr>
          <p:cNvCxnSpPr>
            <a:cxnSpLocks/>
            <a:stCxn id="106" idx="3"/>
            <a:endCxn id="2" idx="1"/>
          </p:cNvCxnSpPr>
          <p:nvPr/>
        </p:nvCxnSpPr>
        <p:spPr>
          <a:xfrm>
            <a:off x="4427984" y="1890519"/>
            <a:ext cx="576064" cy="3059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C098403-CDF8-5844-AA9B-81EAB801F37B}"/>
              </a:ext>
            </a:extLst>
          </p:cNvPr>
          <p:cNvSpPr/>
          <p:nvPr/>
        </p:nvSpPr>
        <p:spPr>
          <a:xfrm>
            <a:off x="5004048" y="318245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18510C3-620C-6E42-AC1C-4F8F2675DFD0}"/>
              </a:ext>
            </a:extLst>
          </p:cNvPr>
          <p:cNvSpPr/>
          <p:nvPr/>
        </p:nvSpPr>
        <p:spPr>
          <a:xfrm>
            <a:off x="5292080" y="318245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AE374DA-A03D-B240-B8A7-5A64C7CE6C75}"/>
              </a:ext>
            </a:extLst>
          </p:cNvPr>
          <p:cNvSpPr/>
          <p:nvPr/>
        </p:nvSpPr>
        <p:spPr>
          <a:xfrm>
            <a:off x="5580114" y="318349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43B2682-3149-B844-A848-E723B9A8F1DB}"/>
              </a:ext>
            </a:extLst>
          </p:cNvPr>
          <p:cNvSpPr/>
          <p:nvPr/>
        </p:nvSpPr>
        <p:spPr>
          <a:xfrm>
            <a:off x="5868144" y="318245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23D80F8-D096-9748-ADAF-254147F226B3}"/>
              </a:ext>
            </a:extLst>
          </p:cNvPr>
          <p:cNvSpPr/>
          <p:nvPr/>
        </p:nvSpPr>
        <p:spPr>
          <a:xfrm>
            <a:off x="6156176" y="318245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D7025D5-3B17-1A4C-8C88-DF1347951DDF}"/>
              </a:ext>
            </a:extLst>
          </p:cNvPr>
          <p:cNvSpPr/>
          <p:nvPr/>
        </p:nvSpPr>
        <p:spPr>
          <a:xfrm>
            <a:off x="6444210" y="318349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D4F03D7-4B63-314B-BC21-146ED21C3A9F}"/>
              </a:ext>
            </a:extLst>
          </p:cNvPr>
          <p:cNvSpPr/>
          <p:nvPr/>
        </p:nvSpPr>
        <p:spPr>
          <a:xfrm>
            <a:off x="6732240" y="318245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E4FB2C6-655F-2D47-B320-782CC927928C}"/>
              </a:ext>
            </a:extLst>
          </p:cNvPr>
          <p:cNvSpPr/>
          <p:nvPr/>
        </p:nvSpPr>
        <p:spPr>
          <a:xfrm>
            <a:off x="7020272" y="318245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C97A3BF-2903-F94A-BE4D-C9CBD3B76E2A}"/>
              </a:ext>
            </a:extLst>
          </p:cNvPr>
          <p:cNvSpPr/>
          <p:nvPr/>
        </p:nvSpPr>
        <p:spPr>
          <a:xfrm>
            <a:off x="7308306" y="318349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FEBAEEC-79BE-644E-958F-143C86D05FEE}"/>
              </a:ext>
            </a:extLst>
          </p:cNvPr>
          <p:cNvSpPr/>
          <p:nvPr/>
        </p:nvSpPr>
        <p:spPr>
          <a:xfrm>
            <a:off x="7596336" y="318245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98AD5B0-3338-C748-BA81-C0AC43FE39A4}"/>
              </a:ext>
            </a:extLst>
          </p:cNvPr>
          <p:cNvSpPr/>
          <p:nvPr/>
        </p:nvSpPr>
        <p:spPr>
          <a:xfrm>
            <a:off x="7884368" y="318245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3D986A6-8E8D-E04F-9DCC-836444906DEE}"/>
              </a:ext>
            </a:extLst>
          </p:cNvPr>
          <p:cNvSpPr/>
          <p:nvPr/>
        </p:nvSpPr>
        <p:spPr>
          <a:xfrm>
            <a:off x="8172402" y="318349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2DE41A6-36EC-2C47-B9AA-AD11FD58D565}"/>
              </a:ext>
            </a:extLst>
          </p:cNvPr>
          <p:cNvCxnSpPr>
            <a:cxnSpLocks/>
            <a:stCxn id="121" idx="3"/>
            <a:endCxn id="164" idx="1"/>
          </p:cNvCxnSpPr>
          <p:nvPr/>
        </p:nvCxnSpPr>
        <p:spPr>
          <a:xfrm flipV="1">
            <a:off x="4427984" y="3326474"/>
            <a:ext cx="576064" cy="3079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7459ED6-FD83-6A48-BF53-C927D17E5733}"/>
              </a:ext>
            </a:extLst>
          </p:cNvPr>
          <p:cNvCxnSpPr>
            <a:cxnSpLocks/>
            <a:stCxn id="120" idx="3"/>
            <a:endCxn id="164" idx="1"/>
          </p:cNvCxnSpPr>
          <p:nvPr/>
        </p:nvCxnSpPr>
        <p:spPr>
          <a:xfrm>
            <a:off x="4427984" y="3321135"/>
            <a:ext cx="576064" cy="53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4BF7594-C38B-8543-94AE-BB37A27DC9AC}"/>
              </a:ext>
            </a:extLst>
          </p:cNvPr>
          <p:cNvCxnSpPr>
            <a:cxnSpLocks/>
            <a:stCxn id="119" idx="3"/>
            <a:endCxn id="164" idx="1"/>
          </p:cNvCxnSpPr>
          <p:nvPr/>
        </p:nvCxnSpPr>
        <p:spPr>
          <a:xfrm>
            <a:off x="4427984" y="3014891"/>
            <a:ext cx="576064" cy="3115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2C98FD6-960D-104B-914F-9F656AC587A1}"/>
              </a:ext>
            </a:extLst>
          </p:cNvPr>
          <p:cNvSpPr/>
          <p:nvPr/>
        </p:nvSpPr>
        <p:spPr>
          <a:xfrm>
            <a:off x="5004048" y="429890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368B72FF-C30E-6C43-A14B-7E054CA715FC}"/>
              </a:ext>
            </a:extLst>
          </p:cNvPr>
          <p:cNvSpPr/>
          <p:nvPr/>
        </p:nvSpPr>
        <p:spPr>
          <a:xfrm>
            <a:off x="5292080" y="429890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F182E77-8B71-2146-BFD3-573828D805DD}"/>
              </a:ext>
            </a:extLst>
          </p:cNvPr>
          <p:cNvSpPr/>
          <p:nvPr/>
        </p:nvSpPr>
        <p:spPr>
          <a:xfrm>
            <a:off x="5580114" y="429994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55EE26A-8CE7-0A47-8AF7-6C000DAAC530}"/>
              </a:ext>
            </a:extLst>
          </p:cNvPr>
          <p:cNvSpPr/>
          <p:nvPr/>
        </p:nvSpPr>
        <p:spPr>
          <a:xfrm>
            <a:off x="5868144" y="429890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BCC2481-0E06-3248-93DB-96435E307AF2}"/>
              </a:ext>
            </a:extLst>
          </p:cNvPr>
          <p:cNvSpPr/>
          <p:nvPr/>
        </p:nvSpPr>
        <p:spPr>
          <a:xfrm>
            <a:off x="6156176" y="429890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9FE761F-8C4B-5445-85A6-2FA6B4F556A3}"/>
              </a:ext>
            </a:extLst>
          </p:cNvPr>
          <p:cNvSpPr/>
          <p:nvPr/>
        </p:nvSpPr>
        <p:spPr>
          <a:xfrm>
            <a:off x="6444210" y="429994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E63CCBC-D4C1-2B47-B3B1-6EE22AE20B6D}"/>
              </a:ext>
            </a:extLst>
          </p:cNvPr>
          <p:cNvSpPr/>
          <p:nvPr/>
        </p:nvSpPr>
        <p:spPr>
          <a:xfrm>
            <a:off x="6732240" y="429890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11C268D2-2782-884E-9F09-0D15B31C1CC6}"/>
              </a:ext>
            </a:extLst>
          </p:cNvPr>
          <p:cNvSpPr/>
          <p:nvPr/>
        </p:nvSpPr>
        <p:spPr>
          <a:xfrm>
            <a:off x="7020272" y="429890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CF5F323-6677-084E-92C9-8BEC0D3F34B9}"/>
              </a:ext>
            </a:extLst>
          </p:cNvPr>
          <p:cNvSpPr/>
          <p:nvPr/>
        </p:nvSpPr>
        <p:spPr>
          <a:xfrm>
            <a:off x="7308306" y="429994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DD239C92-F3D4-DA43-BF8C-0A4F0309EFF4}"/>
              </a:ext>
            </a:extLst>
          </p:cNvPr>
          <p:cNvSpPr/>
          <p:nvPr/>
        </p:nvSpPr>
        <p:spPr>
          <a:xfrm>
            <a:off x="7596336" y="429890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E3CD5C7-6248-BE4F-A593-CBB3EF5E4CC2}"/>
              </a:ext>
            </a:extLst>
          </p:cNvPr>
          <p:cNvSpPr/>
          <p:nvPr/>
        </p:nvSpPr>
        <p:spPr>
          <a:xfrm>
            <a:off x="7884368" y="429890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B275129-57A1-A745-AA27-B012FEB780A9}"/>
              </a:ext>
            </a:extLst>
          </p:cNvPr>
          <p:cNvSpPr/>
          <p:nvPr/>
        </p:nvSpPr>
        <p:spPr>
          <a:xfrm>
            <a:off x="8172402" y="429994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ECAE778-A8EC-2047-ACFC-05821482AE16}"/>
              </a:ext>
            </a:extLst>
          </p:cNvPr>
          <p:cNvCxnSpPr>
            <a:cxnSpLocks/>
            <a:stCxn id="132" idx="3"/>
            <a:endCxn id="197" idx="1"/>
          </p:cNvCxnSpPr>
          <p:nvPr/>
        </p:nvCxnSpPr>
        <p:spPr>
          <a:xfrm>
            <a:off x="4427984" y="4132910"/>
            <a:ext cx="576064" cy="310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1D8BA46-7A78-8F42-986F-73D46E005B7D}"/>
              </a:ext>
            </a:extLst>
          </p:cNvPr>
          <p:cNvCxnSpPr>
            <a:cxnSpLocks/>
            <a:stCxn id="133" idx="3"/>
            <a:endCxn id="197" idx="1"/>
          </p:cNvCxnSpPr>
          <p:nvPr/>
        </p:nvCxnSpPr>
        <p:spPr>
          <a:xfrm>
            <a:off x="4427984" y="4439154"/>
            <a:ext cx="576064" cy="37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EFD5976-BBC5-B54F-9A9D-E363AB13026E}"/>
              </a:ext>
            </a:extLst>
          </p:cNvPr>
          <p:cNvCxnSpPr>
            <a:cxnSpLocks/>
            <a:stCxn id="134" idx="3"/>
            <a:endCxn id="197" idx="1"/>
          </p:cNvCxnSpPr>
          <p:nvPr/>
        </p:nvCxnSpPr>
        <p:spPr>
          <a:xfrm flipV="1">
            <a:off x="4427984" y="4442924"/>
            <a:ext cx="576064" cy="309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ross 59">
            <a:extLst>
              <a:ext uri="{FF2B5EF4-FFF2-40B4-BE49-F238E27FC236}">
                <a16:creationId xmlns:a16="http://schemas.microsoft.com/office/drawing/2014/main" id="{CB5E5D4E-E031-AC45-B0B4-1155A5BF59C4}"/>
              </a:ext>
            </a:extLst>
          </p:cNvPr>
          <p:cNvSpPr/>
          <p:nvPr/>
        </p:nvSpPr>
        <p:spPr>
          <a:xfrm>
            <a:off x="6588224" y="2616924"/>
            <a:ext cx="288032" cy="288032"/>
          </a:xfrm>
          <a:prstGeom prst="plus">
            <a:avLst>
              <a:gd name="adj" fmla="val 354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4" name="Cross 223">
            <a:extLst>
              <a:ext uri="{FF2B5EF4-FFF2-40B4-BE49-F238E27FC236}">
                <a16:creationId xmlns:a16="http://schemas.microsoft.com/office/drawing/2014/main" id="{73BF80FB-4095-E140-82D3-82488A3CA57C}"/>
              </a:ext>
            </a:extLst>
          </p:cNvPr>
          <p:cNvSpPr/>
          <p:nvPr/>
        </p:nvSpPr>
        <p:spPr>
          <a:xfrm>
            <a:off x="6588224" y="3740166"/>
            <a:ext cx="288032" cy="288032"/>
          </a:xfrm>
          <a:prstGeom prst="plus">
            <a:avLst>
              <a:gd name="adj" fmla="val 354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4370AB10-8BE9-CA4B-8971-4FF9F4890934}"/>
              </a:ext>
            </a:extLst>
          </p:cNvPr>
          <p:cNvSpPr/>
          <p:nvPr/>
        </p:nvSpPr>
        <p:spPr>
          <a:xfrm>
            <a:off x="6624228" y="1501181"/>
            <a:ext cx="216024" cy="37298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9C42E6C-9F81-4F49-B49E-48328B51A9ED}"/>
              </a:ext>
            </a:extLst>
          </p:cNvPr>
          <p:cNvSpPr/>
          <p:nvPr/>
        </p:nvSpPr>
        <p:spPr>
          <a:xfrm>
            <a:off x="5004048" y="103385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E5912D9-EAE8-0D45-97DE-A8DF99F75D67}"/>
              </a:ext>
            </a:extLst>
          </p:cNvPr>
          <p:cNvSpPr/>
          <p:nvPr/>
        </p:nvSpPr>
        <p:spPr>
          <a:xfrm>
            <a:off x="5292080" y="103385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0B7FD11-C2D0-2843-81D2-C5AE38A7D9F2}"/>
              </a:ext>
            </a:extLst>
          </p:cNvPr>
          <p:cNvSpPr/>
          <p:nvPr/>
        </p:nvSpPr>
        <p:spPr>
          <a:xfrm>
            <a:off x="5580114" y="1034893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9CD7A676-DCF5-1B49-B729-C938F41BAF4F}"/>
              </a:ext>
            </a:extLst>
          </p:cNvPr>
          <p:cNvSpPr/>
          <p:nvPr/>
        </p:nvSpPr>
        <p:spPr>
          <a:xfrm>
            <a:off x="5868144" y="103385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23ACE17-C8FC-454F-83EC-443397092E51}"/>
              </a:ext>
            </a:extLst>
          </p:cNvPr>
          <p:cNvSpPr/>
          <p:nvPr/>
        </p:nvSpPr>
        <p:spPr>
          <a:xfrm>
            <a:off x="6156176" y="103385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06A3228-2A6D-7946-A0F1-6F93C39F4595}"/>
              </a:ext>
            </a:extLst>
          </p:cNvPr>
          <p:cNvSpPr/>
          <p:nvPr/>
        </p:nvSpPr>
        <p:spPr>
          <a:xfrm>
            <a:off x="6444210" y="1034893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BFA822F-7832-0D4D-B934-96DD80A53826}"/>
              </a:ext>
            </a:extLst>
          </p:cNvPr>
          <p:cNvSpPr/>
          <p:nvPr/>
        </p:nvSpPr>
        <p:spPr>
          <a:xfrm>
            <a:off x="6732240" y="103385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E43DA085-B346-F24F-A916-4EA44F9D1EDE}"/>
              </a:ext>
            </a:extLst>
          </p:cNvPr>
          <p:cNvSpPr/>
          <p:nvPr/>
        </p:nvSpPr>
        <p:spPr>
          <a:xfrm>
            <a:off x="7020272" y="103385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035E3ADE-48E9-364F-9098-00F21A22F934}"/>
              </a:ext>
            </a:extLst>
          </p:cNvPr>
          <p:cNvSpPr/>
          <p:nvPr/>
        </p:nvSpPr>
        <p:spPr>
          <a:xfrm>
            <a:off x="7308306" y="1034893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5F704843-04DB-0D48-A067-114B745CDC5D}"/>
              </a:ext>
            </a:extLst>
          </p:cNvPr>
          <p:cNvSpPr/>
          <p:nvPr/>
        </p:nvSpPr>
        <p:spPr>
          <a:xfrm>
            <a:off x="7596336" y="103385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0339EE1D-E18D-C04F-A2DF-13120B9D81D0}"/>
              </a:ext>
            </a:extLst>
          </p:cNvPr>
          <p:cNvSpPr/>
          <p:nvPr/>
        </p:nvSpPr>
        <p:spPr>
          <a:xfrm>
            <a:off x="7884368" y="103385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B9A502B-D2B5-7440-803C-A2D80C3459F5}"/>
              </a:ext>
            </a:extLst>
          </p:cNvPr>
          <p:cNvSpPr/>
          <p:nvPr/>
        </p:nvSpPr>
        <p:spPr>
          <a:xfrm>
            <a:off x="8172402" y="1034893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74B9A18-2E6B-6346-A170-818EED5313B4}"/>
              </a:ext>
            </a:extLst>
          </p:cNvPr>
          <p:cNvSpPr txBox="1"/>
          <p:nvPr/>
        </p:nvSpPr>
        <p:spPr>
          <a:xfrm>
            <a:off x="5364088" y="68282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b="1"/>
              <a:t>Bloom Filter / ssup, hyo, eun</a:t>
            </a:r>
          </a:p>
        </p:txBody>
      </p:sp>
    </p:spTree>
    <p:extLst>
      <p:ext uri="{BB962C8B-B14F-4D97-AF65-F5344CB8AC3E}">
        <p14:creationId xmlns:p14="http://schemas.microsoft.com/office/powerpoint/2010/main" val="333425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0775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Bloom Filter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D975F81-5959-4B4A-9A2B-9B128AEEA227}"/>
              </a:ext>
            </a:extLst>
          </p:cNvPr>
          <p:cNvSpPr/>
          <p:nvPr/>
        </p:nvSpPr>
        <p:spPr>
          <a:xfrm>
            <a:off x="5004048" y="145536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BE5336BC-3D57-6445-95AB-EB981252EACF}"/>
              </a:ext>
            </a:extLst>
          </p:cNvPr>
          <p:cNvSpPr/>
          <p:nvPr/>
        </p:nvSpPr>
        <p:spPr>
          <a:xfrm>
            <a:off x="1835696" y="1141925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C033546-DCF0-3444-B17B-804157518F9C}"/>
              </a:ext>
            </a:extLst>
          </p:cNvPr>
          <p:cNvSpPr txBox="1"/>
          <p:nvPr/>
        </p:nvSpPr>
        <p:spPr>
          <a:xfrm>
            <a:off x="539552" y="14544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/>
              <a:t>ssup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0D350FE5-2ED2-194A-9B22-0306DBDEABA9}"/>
              </a:ext>
            </a:extLst>
          </p:cNvPr>
          <p:cNvSpPr/>
          <p:nvPr/>
        </p:nvSpPr>
        <p:spPr>
          <a:xfrm>
            <a:off x="1835696" y="1454414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2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A6D5B63A-F52A-ED48-B826-DE3CBF6B10C5}"/>
              </a:ext>
            </a:extLst>
          </p:cNvPr>
          <p:cNvSpPr/>
          <p:nvPr/>
        </p:nvSpPr>
        <p:spPr>
          <a:xfrm>
            <a:off x="1835696" y="1762192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3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4B8FCE1-0823-FB49-AF0C-B169C7D591D4}"/>
              </a:ext>
            </a:extLst>
          </p:cNvPr>
          <p:cNvCxnSpPr>
            <a:stCxn id="137" idx="3"/>
            <a:endCxn id="136" idx="1"/>
          </p:cNvCxnSpPr>
          <p:nvPr/>
        </p:nvCxnSpPr>
        <p:spPr>
          <a:xfrm flipV="1">
            <a:off x="1331640" y="1295814"/>
            <a:ext cx="504056" cy="312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228DDFC-D6FA-B14B-9A60-277B3ACAF4E3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1331640" y="1608303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C692C48-A7D1-B447-93A5-AC811F39C400}"/>
              </a:ext>
            </a:extLst>
          </p:cNvPr>
          <p:cNvCxnSpPr>
            <a:cxnSpLocks/>
            <a:stCxn id="137" idx="3"/>
            <a:endCxn id="139" idx="1"/>
          </p:cNvCxnSpPr>
          <p:nvPr/>
        </p:nvCxnSpPr>
        <p:spPr>
          <a:xfrm>
            <a:off x="1331640" y="1608304"/>
            <a:ext cx="504056" cy="307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893DE99-0E60-F94A-B840-B0F146D51456}"/>
              </a:ext>
            </a:extLst>
          </p:cNvPr>
          <p:cNvCxnSpPr>
            <a:cxnSpLocks/>
            <a:stCxn id="136" idx="3"/>
          </p:cNvCxnSpPr>
          <p:nvPr/>
        </p:nvCxnSpPr>
        <p:spPr>
          <a:xfrm>
            <a:off x="3419872" y="1295814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87B575-F096-CB4F-A3BE-E01B203A5191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3419872" y="1608303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607B325-0DF4-CF41-B8BA-DDBE55338AF8}"/>
              </a:ext>
            </a:extLst>
          </p:cNvPr>
          <p:cNvCxnSpPr>
            <a:cxnSpLocks/>
          </p:cNvCxnSpPr>
          <p:nvPr/>
        </p:nvCxnSpPr>
        <p:spPr>
          <a:xfrm>
            <a:off x="3419872" y="1912957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F82BA6F-A315-D94B-8EE6-9F050CC11447}"/>
              </a:ext>
            </a:extLst>
          </p:cNvPr>
          <p:cNvSpPr/>
          <p:nvPr/>
        </p:nvSpPr>
        <p:spPr>
          <a:xfrm>
            <a:off x="3995936" y="1137211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3DF8A35-EC48-474F-AF15-76C82C1F2689}"/>
              </a:ext>
            </a:extLst>
          </p:cNvPr>
          <p:cNvSpPr/>
          <p:nvPr/>
        </p:nvSpPr>
        <p:spPr>
          <a:xfrm>
            <a:off x="3995936" y="1443455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CF9CB6-D760-4843-B76E-FC50CB821698}"/>
              </a:ext>
            </a:extLst>
          </p:cNvPr>
          <p:cNvSpPr/>
          <p:nvPr/>
        </p:nvSpPr>
        <p:spPr>
          <a:xfrm>
            <a:off x="3995936" y="1756712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8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E242579-F1F7-0945-B641-3D737C16E8B4}"/>
              </a:ext>
            </a:extLst>
          </p:cNvPr>
          <p:cNvCxnSpPr>
            <a:cxnSpLocks/>
            <a:stCxn id="160" idx="3"/>
            <a:endCxn id="105" idx="1"/>
          </p:cNvCxnSpPr>
          <p:nvPr/>
        </p:nvCxnSpPr>
        <p:spPr>
          <a:xfrm flipV="1">
            <a:off x="4427984" y="1599378"/>
            <a:ext cx="576064" cy="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E828B81-9D3B-9B4A-8030-EF147D560AF3}"/>
              </a:ext>
            </a:extLst>
          </p:cNvPr>
          <p:cNvSpPr/>
          <p:nvPr/>
        </p:nvSpPr>
        <p:spPr>
          <a:xfrm>
            <a:off x="5292080" y="1455362"/>
            <a:ext cx="288032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EC93683-8E11-8046-94E4-8844E5515372}"/>
              </a:ext>
            </a:extLst>
          </p:cNvPr>
          <p:cNvSpPr/>
          <p:nvPr/>
        </p:nvSpPr>
        <p:spPr>
          <a:xfrm>
            <a:off x="5580114" y="1456396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5C2F4C0-2800-5F41-8A92-3D8302030B1A}"/>
              </a:ext>
            </a:extLst>
          </p:cNvPr>
          <p:cNvSpPr/>
          <p:nvPr/>
        </p:nvSpPr>
        <p:spPr>
          <a:xfrm>
            <a:off x="5868144" y="1455362"/>
            <a:ext cx="288032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8F4B70A-C77B-8842-8457-8D86C9DC6A59}"/>
              </a:ext>
            </a:extLst>
          </p:cNvPr>
          <p:cNvSpPr/>
          <p:nvPr/>
        </p:nvSpPr>
        <p:spPr>
          <a:xfrm>
            <a:off x="6156176" y="145536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A00702C-CE3E-664C-A568-EAFA4031A01B}"/>
              </a:ext>
            </a:extLst>
          </p:cNvPr>
          <p:cNvSpPr/>
          <p:nvPr/>
        </p:nvSpPr>
        <p:spPr>
          <a:xfrm>
            <a:off x="6444210" y="1456396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5BC0711-AAF4-7545-9EC7-DAE220A0EC15}"/>
              </a:ext>
            </a:extLst>
          </p:cNvPr>
          <p:cNvSpPr/>
          <p:nvPr/>
        </p:nvSpPr>
        <p:spPr>
          <a:xfrm>
            <a:off x="6732240" y="145536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724BA11-BC29-424F-A412-C92FF1864139}"/>
              </a:ext>
            </a:extLst>
          </p:cNvPr>
          <p:cNvSpPr/>
          <p:nvPr/>
        </p:nvSpPr>
        <p:spPr>
          <a:xfrm>
            <a:off x="7020272" y="145536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D5FAD6E-E525-E645-B8C1-4781F9A1EC3E}"/>
              </a:ext>
            </a:extLst>
          </p:cNvPr>
          <p:cNvSpPr/>
          <p:nvPr/>
        </p:nvSpPr>
        <p:spPr>
          <a:xfrm>
            <a:off x="7308306" y="1456396"/>
            <a:ext cx="288032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2552E9F-A0A7-2F42-A010-D096CBF41882}"/>
              </a:ext>
            </a:extLst>
          </p:cNvPr>
          <p:cNvSpPr/>
          <p:nvPr/>
        </p:nvSpPr>
        <p:spPr>
          <a:xfrm>
            <a:off x="7596336" y="145536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0843A9B-5C23-614B-8B2D-DEA8DFEFD474}"/>
              </a:ext>
            </a:extLst>
          </p:cNvPr>
          <p:cNvSpPr/>
          <p:nvPr/>
        </p:nvSpPr>
        <p:spPr>
          <a:xfrm>
            <a:off x="7884368" y="145536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9E6556E-7B3B-7242-93B2-321AE8CB2123}"/>
              </a:ext>
            </a:extLst>
          </p:cNvPr>
          <p:cNvSpPr/>
          <p:nvPr/>
        </p:nvSpPr>
        <p:spPr>
          <a:xfrm>
            <a:off x="8172402" y="1456396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A8FBC29-9A99-BE49-9F5F-F979D2C7EB0F}"/>
              </a:ext>
            </a:extLst>
          </p:cNvPr>
          <p:cNvCxnSpPr>
            <a:cxnSpLocks/>
            <a:stCxn id="161" idx="3"/>
            <a:endCxn id="105" idx="1"/>
          </p:cNvCxnSpPr>
          <p:nvPr/>
        </p:nvCxnSpPr>
        <p:spPr>
          <a:xfrm flipV="1">
            <a:off x="4427984" y="1599378"/>
            <a:ext cx="576064" cy="313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AD7651A-8AD7-5343-82BB-7D9F222E2413}"/>
              </a:ext>
            </a:extLst>
          </p:cNvPr>
          <p:cNvCxnSpPr>
            <a:cxnSpLocks/>
            <a:stCxn id="159" idx="3"/>
            <a:endCxn id="105" idx="1"/>
          </p:cNvCxnSpPr>
          <p:nvPr/>
        </p:nvCxnSpPr>
        <p:spPr>
          <a:xfrm>
            <a:off x="4427984" y="1293456"/>
            <a:ext cx="576064" cy="3059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ABEF1810-B718-6740-94F2-263DA0448911}"/>
              </a:ext>
            </a:extLst>
          </p:cNvPr>
          <p:cNvSpPr/>
          <p:nvPr/>
        </p:nvSpPr>
        <p:spPr>
          <a:xfrm>
            <a:off x="4788024" y="2536410"/>
            <a:ext cx="3898776" cy="6979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7E0D7E8-F15F-904D-A4BF-04D63BBD5151}"/>
              </a:ext>
            </a:extLst>
          </p:cNvPr>
          <p:cNvSpPr/>
          <p:nvPr/>
        </p:nvSpPr>
        <p:spPr>
          <a:xfrm>
            <a:off x="5004048" y="2873794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5F774FE-4F55-1B4F-8372-1174D3599CA2}"/>
              </a:ext>
            </a:extLst>
          </p:cNvPr>
          <p:cNvSpPr/>
          <p:nvPr/>
        </p:nvSpPr>
        <p:spPr>
          <a:xfrm>
            <a:off x="5292080" y="2873794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94803A8-974E-A443-BD68-3E54BBE91997}"/>
              </a:ext>
            </a:extLst>
          </p:cNvPr>
          <p:cNvSpPr/>
          <p:nvPr/>
        </p:nvSpPr>
        <p:spPr>
          <a:xfrm>
            <a:off x="5580114" y="287482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EC32989-2221-EA4A-9BC4-2BC8E2D15001}"/>
              </a:ext>
            </a:extLst>
          </p:cNvPr>
          <p:cNvSpPr/>
          <p:nvPr/>
        </p:nvSpPr>
        <p:spPr>
          <a:xfrm>
            <a:off x="5868144" y="2873794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1B4B317-1655-B84F-95CF-43B49F914606}"/>
              </a:ext>
            </a:extLst>
          </p:cNvPr>
          <p:cNvSpPr/>
          <p:nvPr/>
        </p:nvSpPr>
        <p:spPr>
          <a:xfrm>
            <a:off x="6156176" y="2873794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2B01D6B-A4F1-4045-9640-B79DAB0E8884}"/>
              </a:ext>
            </a:extLst>
          </p:cNvPr>
          <p:cNvSpPr/>
          <p:nvPr/>
        </p:nvSpPr>
        <p:spPr>
          <a:xfrm>
            <a:off x="6444210" y="287482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737CDE5-ECE2-914C-87E9-C833874DBE3A}"/>
              </a:ext>
            </a:extLst>
          </p:cNvPr>
          <p:cNvSpPr/>
          <p:nvPr/>
        </p:nvSpPr>
        <p:spPr>
          <a:xfrm>
            <a:off x="6732240" y="2873794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D14B520-DEE0-AC41-94CA-B370F5C17CBC}"/>
              </a:ext>
            </a:extLst>
          </p:cNvPr>
          <p:cNvSpPr/>
          <p:nvPr/>
        </p:nvSpPr>
        <p:spPr>
          <a:xfrm>
            <a:off x="7020272" y="2873794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94F631F-55C8-8946-9E11-9C35ACD35A18}"/>
              </a:ext>
            </a:extLst>
          </p:cNvPr>
          <p:cNvSpPr/>
          <p:nvPr/>
        </p:nvSpPr>
        <p:spPr>
          <a:xfrm>
            <a:off x="7308306" y="287482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A480D4A-B1D1-564D-B237-94C9793B8668}"/>
              </a:ext>
            </a:extLst>
          </p:cNvPr>
          <p:cNvSpPr/>
          <p:nvPr/>
        </p:nvSpPr>
        <p:spPr>
          <a:xfrm>
            <a:off x="7596336" y="2873794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E73C21E-AEDC-D948-90C4-7176C6F7389A}"/>
              </a:ext>
            </a:extLst>
          </p:cNvPr>
          <p:cNvSpPr/>
          <p:nvPr/>
        </p:nvSpPr>
        <p:spPr>
          <a:xfrm>
            <a:off x="7884368" y="2873794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408CE8F-80DD-8D48-B9A9-6D83CF0D34A5}"/>
              </a:ext>
            </a:extLst>
          </p:cNvPr>
          <p:cNvSpPr/>
          <p:nvPr/>
        </p:nvSpPr>
        <p:spPr>
          <a:xfrm>
            <a:off x="8172402" y="287482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D9E5D5A-126F-D743-8CD8-A87E8BFB9404}"/>
              </a:ext>
            </a:extLst>
          </p:cNvPr>
          <p:cNvSpPr txBox="1"/>
          <p:nvPr/>
        </p:nvSpPr>
        <p:spPr>
          <a:xfrm>
            <a:off x="5364088" y="252275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b="1"/>
              <a:t>Bloom Filter / ssup, hyo, eun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01BB0BF-B0EF-154A-BCA7-27488FA1D383}"/>
              </a:ext>
            </a:extLst>
          </p:cNvPr>
          <p:cNvSpPr/>
          <p:nvPr/>
        </p:nvSpPr>
        <p:spPr>
          <a:xfrm>
            <a:off x="5004048" y="400700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38F576B3-24A5-734D-B787-297F9093A66C}"/>
              </a:ext>
            </a:extLst>
          </p:cNvPr>
          <p:cNvSpPr/>
          <p:nvPr/>
        </p:nvSpPr>
        <p:spPr>
          <a:xfrm>
            <a:off x="1835696" y="3693572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44FD9A3-348D-3446-9A06-257DA308E2FE}"/>
              </a:ext>
            </a:extLst>
          </p:cNvPr>
          <p:cNvSpPr txBox="1"/>
          <p:nvPr/>
        </p:nvSpPr>
        <p:spPr>
          <a:xfrm>
            <a:off x="539552" y="400606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/>
              <a:t>none</a:t>
            </a:r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3B2AC49C-6E26-D743-8332-209F8F219F5F}"/>
              </a:ext>
            </a:extLst>
          </p:cNvPr>
          <p:cNvSpPr/>
          <p:nvPr/>
        </p:nvSpPr>
        <p:spPr>
          <a:xfrm>
            <a:off x="1835696" y="4006061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2</a:t>
            </a:r>
          </a:p>
        </p:txBody>
      </p: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E3FE4FF6-6A60-DC42-AFB9-A2833EB5A1BF}"/>
              </a:ext>
            </a:extLst>
          </p:cNvPr>
          <p:cNvSpPr/>
          <p:nvPr/>
        </p:nvSpPr>
        <p:spPr>
          <a:xfrm>
            <a:off x="1835696" y="4313839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3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5BDC766-AECF-384D-BA60-C55482AFE8DF}"/>
              </a:ext>
            </a:extLst>
          </p:cNvPr>
          <p:cNvCxnSpPr>
            <a:stCxn id="223" idx="3"/>
            <a:endCxn id="222" idx="1"/>
          </p:cNvCxnSpPr>
          <p:nvPr/>
        </p:nvCxnSpPr>
        <p:spPr>
          <a:xfrm flipV="1">
            <a:off x="1331640" y="3847461"/>
            <a:ext cx="504056" cy="312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05FDFF70-BEE2-4442-ACC9-944E65EE2EAE}"/>
              </a:ext>
            </a:extLst>
          </p:cNvPr>
          <p:cNvCxnSpPr>
            <a:cxnSpLocks/>
            <a:stCxn id="223" idx="3"/>
            <a:endCxn id="225" idx="1"/>
          </p:cNvCxnSpPr>
          <p:nvPr/>
        </p:nvCxnSpPr>
        <p:spPr>
          <a:xfrm flipV="1">
            <a:off x="1331640" y="4159950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A3190E26-1B7D-A14A-8C9C-1C74F4134400}"/>
              </a:ext>
            </a:extLst>
          </p:cNvPr>
          <p:cNvCxnSpPr>
            <a:cxnSpLocks/>
            <a:stCxn id="223" idx="3"/>
            <a:endCxn id="226" idx="1"/>
          </p:cNvCxnSpPr>
          <p:nvPr/>
        </p:nvCxnSpPr>
        <p:spPr>
          <a:xfrm>
            <a:off x="1331640" y="4159951"/>
            <a:ext cx="504056" cy="307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7C0DEB2-DEA5-F84F-B3B9-07DEEB80ADC3}"/>
              </a:ext>
            </a:extLst>
          </p:cNvPr>
          <p:cNvCxnSpPr>
            <a:cxnSpLocks/>
            <a:stCxn id="222" idx="3"/>
          </p:cNvCxnSpPr>
          <p:nvPr/>
        </p:nvCxnSpPr>
        <p:spPr>
          <a:xfrm>
            <a:off x="3419872" y="3847461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B75403C-989F-364A-BA80-545352C0C861}"/>
              </a:ext>
            </a:extLst>
          </p:cNvPr>
          <p:cNvCxnSpPr>
            <a:cxnSpLocks/>
            <a:stCxn id="225" idx="3"/>
          </p:cNvCxnSpPr>
          <p:nvPr/>
        </p:nvCxnSpPr>
        <p:spPr>
          <a:xfrm>
            <a:off x="3419872" y="4159950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76120222-DD5E-D042-8BF9-D35F3CEBFE93}"/>
              </a:ext>
            </a:extLst>
          </p:cNvPr>
          <p:cNvCxnSpPr>
            <a:cxnSpLocks/>
          </p:cNvCxnSpPr>
          <p:nvPr/>
        </p:nvCxnSpPr>
        <p:spPr>
          <a:xfrm>
            <a:off x="3419872" y="4464604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91F3341-3C5D-1947-AF44-80BA46E3A518}"/>
              </a:ext>
            </a:extLst>
          </p:cNvPr>
          <p:cNvSpPr/>
          <p:nvPr/>
        </p:nvSpPr>
        <p:spPr>
          <a:xfrm>
            <a:off x="3995936" y="3688858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1D7A890-B18E-0B46-8C6A-ED0EB8F9AFBE}"/>
              </a:ext>
            </a:extLst>
          </p:cNvPr>
          <p:cNvSpPr/>
          <p:nvPr/>
        </p:nvSpPr>
        <p:spPr>
          <a:xfrm>
            <a:off x="3995936" y="3995102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835E550-19D2-7D4C-9838-3F0CD83F32AE}"/>
              </a:ext>
            </a:extLst>
          </p:cNvPr>
          <p:cNvSpPr/>
          <p:nvPr/>
        </p:nvSpPr>
        <p:spPr>
          <a:xfrm>
            <a:off x="3995936" y="4308359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34AD55C9-8E25-3042-90B7-959E1C752553}"/>
              </a:ext>
            </a:extLst>
          </p:cNvPr>
          <p:cNvCxnSpPr>
            <a:cxnSpLocks/>
            <a:stCxn id="247" idx="3"/>
            <a:endCxn id="221" idx="1"/>
          </p:cNvCxnSpPr>
          <p:nvPr/>
        </p:nvCxnSpPr>
        <p:spPr>
          <a:xfrm flipV="1">
            <a:off x="4427984" y="4151025"/>
            <a:ext cx="576064" cy="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4E11E40-6F25-BD44-8337-2CCFDA600BFE}"/>
              </a:ext>
            </a:extLst>
          </p:cNvPr>
          <p:cNvSpPr/>
          <p:nvPr/>
        </p:nvSpPr>
        <p:spPr>
          <a:xfrm>
            <a:off x="5292080" y="400700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31E3AC7-E398-6446-AF73-9F09876A778C}"/>
              </a:ext>
            </a:extLst>
          </p:cNvPr>
          <p:cNvSpPr/>
          <p:nvPr/>
        </p:nvSpPr>
        <p:spPr>
          <a:xfrm>
            <a:off x="5580114" y="4008043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BB7CFA5-738C-D046-ACEB-E45803B134BC}"/>
              </a:ext>
            </a:extLst>
          </p:cNvPr>
          <p:cNvSpPr/>
          <p:nvPr/>
        </p:nvSpPr>
        <p:spPr>
          <a:xfrm>
            <a:off x="5868144" y="4007009"/>
            <a:ext cx="288032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54DCFDDF-1DED-B44F-AB31-93880BA633AB}"/>
              </a:ext>
            </a:extLst>
          </p:cNvPr>
          <p:cNvSpPr/>
          <p:nvPr/>
        </p:nvSpPr>
        <p:spPr>
          <a:xfrm>
            <a:off x="6156176" y="400700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48D79726-4BF1-E248-AC9F-716D5244AC38}"/>
              </a:ext>
            </a:extLst>
          </p:cNvPr>
          <p:cNvSpPr/>
          <p:nvPr/>
        </p:nvSpPr>
        <p:spPr>
          <a:xfrm>
            <a:off x="6444210" y="4008043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5EDEA5BB-F0A7-9149-83B2-488F9C40E3EA}"/>
              </a:ext>
            </a:extLst>
          </p:cNvPr>
          <p:cNvSpPr/>
          <p:nvPr/>
        </p:nvSpPr>
        <p:spPr>
          <a:xfrm>
            <a:off x="6732240" y="4007009"/>
            <a:ext cx="288032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73E0F45-A741-4B47-8216-0EA7617BC4C5}"/>
              </a:ext>
            </a:extLst>
          </p:cNvPr>
          <p:cNvSpPr/>
          <p:nvPr/>
        </p:nvSpPr>
        <p:spPr>
          <a:xfrm>
            <a:off x="7020272" y="400700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9F6CAB4-8B83-094C-AF71-3D13890C1913}"/>
              </a:ext>
            </a:extLst>
          </p:cNvPr>
          <p:cNvSpPr/>
          <p:nvPr/>
        </p:nvSpPr>
        <p:spPr>
          <a:xfrm>
            <a:off x="7308306" y="4008043"/>
            <a:ext cx="288032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F47A7A81-F1A6-9148-989D-003011BCF089}"/>
              </a:ext>
            </a:extLst>
          </p:cNvPr>
          <p:cNvSpPr/>
          <p:nvPr/>
        </p:nvSpPr>
        <p:spPr>
          <a:xfrm>
            <a:off x="7596336" y="400700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0E04740-E700-F044-8991-03E8D76A4D4E}"/>
              </a:ext>
            </a:extLst>
          </p:cNvPr>
          <p:cNvSpPr/>
          <p:nvPr/>
        </p:nvSpPr>
        <p:spPr>
          <a:xfrm>
            <a:off x="7884368" y="400700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9279BD51-341E-6B49-86AF-2F2981EEFA8F}"/>
              </a:ext>
            </a:extLst>
          </p:cNvPr>
          <p:cNvSpPr/>
          <p:nvPr/>
        </p:nvSpPr>
        <p:spPr>
          <a:xfrm>
            <a:off x="8172402" y="4008043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5AD31547-3E29-6940-88DF-8C735B840B7E}"/>
              </a:ext>
            </a:extLst>
          </p:cNvPr>
          <p:cNvCxnSpPr>
            <a:cxnSpLocks/>
            <a:stCxn id="248" idx="3"/>
            <a:endCxn id="221" idx="1"/>
          </p:cNvCxnSpPr>
          <p:nvPr/>
        </p:nvCxnSpPr>
        <p:spPr>
          <a:xfrm flipV="1">
            <a:off x="4427984" y="4151025"/>
            <a:ext cx="576064" cy="313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D7C8C75-3A39-A346-8D50-97700ED8E5AF}"/>
              </a:ext>
            </a:extLst>
          </p:cNvPr>
          <p:cNvCxnSpPr>
            <a:cxnSpLocks/>
            <a:stCxn id="246" idx="3"/>
            <a:endCxn id="221" idx="1"/>
          </p:cNvCxnSpPr>
          <p:nvPr/>
        </p:nvCxnSpPr>
        <p:spPr>
          <a:xfrm>
            <a:off x="4427984" y="3845103"/>
            <a:ext cx="576064" cy="3059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Up Arrow 262">
            <a:extLst>
              <a:ext uri="{FF2B5EF4-FFF2-40B4-BE49-F238E27FC236}">
                <a16:creationId xmlns:a16="http://schemas.microsoft.com/office/drawing/2014/main" id="{0D87140C-EC65-084C-94EA-60E688216892}"/>
              </a:ext>
            </a:extLst>
          </p:cNvPr>
          <p:cNvSpPr/>
          <p:nvPr/>
        </p:nvSpPr>
        <p:spPr>
          <a:xfrm>
            <a:off x="6624228" y="3416672"/>
            <a:ext cx="216024" cy="37298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4" name="Up Arrow 263">
            <a:extLst>
              <a:ext uri="{FF2B5EF4-FFF2-40B4-BE49-F238E27FC236}">
                <a16:creationId xmlns:a16="http://schemas.microsoft.com/office/drawing/2014/main" id="{42848007-6760-7E49-8C55-41144C37506B}"/>
              </a:ext>
            </a:extLst>
          </p:cNvPr>
          <p:cNvSpPr/>
          <p:nvPr/>
        </p:nvSpPr>
        <p:spPr>
          <a:xfrm rot="10800000">
            <a:off x="6611964" y="1961777"/>
            <a:ext cx="216024" cy="37298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1277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160775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dirty="0"/>
              <a:t>Bloom Filter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D975F81-5959-4B4A-9A2B-9B128AEEA227}"/>
              </a:ext>
            </a:extLst>
          </p:cNvPr>
          <p:cNvSpPr/>
          <p:nvPr/>
        </p:nvSpPr>
        <p:spPr>
          <a:xfrm>
            <a:off x="5004048" y="145536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BE5336BC-3D57-6445-95AB-EB981252EACF}"/>
              </a:ext>
            </a:extLst>
          </p:cNvPr>
          <p:cNvSpPr/>
          <p:nvPr/>
        </p:nvSpPr>
        <p:spPr>
          <a:xfrm>
            <a:off x="1835696" y="1141925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C033546-DCF0-3444-B17B-804157518F9C}"/>
              </a:ext>
            </a:extLst>
          </p:cNvPr>
          <p:cNvSpPr txBox="1"/>
          <p:nvPr/>
        </p:nvSpPr>
        <p:spPr>
          <a:xfrm>
            <a:off x="539552" y="145441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/>
              <a:t>ssup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0D350FE5-2ED2-194A-9B22-0306DBDEABA9}"/>
              </a:ext>
            </a:extLst>
          </p:cNvPr>
          <p:cNvSpPr/>
          <p:nvPr/>
        </p:nvSpPr>
        <p:spPr>
          <a:xfrm>
            <a:off x="1835696" y="1454414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2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A6D5B63A-F52A-ED48-B826-DE3CBF6B10C5}"/>
              </a:ext>
            </a:extLst>
          </p:cNvPr>
          <p:cNvSpPr/>
          <p:nvPr/>
        </p:nvSpPr>
        <p:spPr>
          <a:xfrm>
            <a:off x="1835696" y="1762192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3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4B8FCE1-0823-FB49-AF0C-B169C7D591D4}"/>
              </a:ext>
            </a:extLst>
          </p:cNvPr>
          <p:cNvCxnSpPr>
            <a:stCxn id="137" idx="3"/>
            <a:endCxn id="136" idx="1"/>
          </p:cNvCxnSpPr>
          <p:nvPr/>
        </p:nvCxnSpPr>
        <p:spPr>
          <a:xfrm flipV="1">
            <a:off x="1331640" y="1295814"/>
            <a:ext cx="504056" cy="312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228DDFC-D6FA-B14B-9A60-277B3ACAF4E3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1331640" y="1608303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C692C48-A7D1-B447-93A5-AC811F39C400}"/>
              </a:ext>
            </a:extLst>
          </p:cNvPr>
          <p:cNvCxnSpPr>
            <a:cxnSpLocks/>
            <a:stCxn id="137" idx="3"/>
            <a:endCxn id="139" idx="1"/>
          </p:cNvCxnSpPr>
          <p:nvPr/>
        </p:nvCxnSpPr>
        <p:spPr>
          <a:xfrm>
            <a:off x="1331640" y="1608304"/>
            <a:ext cx="504056" cy="307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893DE99-0E60-F94A-B840-B0F146D51456}"/>
              </a:ext>
            </a:extLst>
          </p:cNvPr>
          <p:cNvCxnSpPr>
            <a:cxnSpLocks/>
            <a:stCxn id="136" idx="3"/>
          </p:cNvCxnSpPr>
          <p:nvPr/>
        </p:nvCxnSpPr>
        <p:spPr>
          <a:xfrm>
            <a:off x="3419872" y="1295814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87B575-F096-CB4F-A3BE-E01B203A5191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3419872" y="1608303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607B325-0DF4-CF41-B8BA-DDBE55338AF8}"/>
              </a:ext>
            </a:extLst>
          </p:cNvPr>
          <p:cNvCxnSpPr>
            <a:cxnSpLocks/>
          </p:cNvCxnSpPr>
          <p:nvPr/>
        </p:nvCxnSpPr>
        <p:spPr>
          <a:xfrm>
            <a:off x="3419872" y="1912957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F82BA6F-A315-D94B-8EE6-9F050CC11447}"/>
              </a:ext>
            </a:extLst>
          </p:cNvPr>
          <p:cNvSpPr/>
          <p:nvPr/>
        </p:nvSpPr>
        <p:spPr>
          <a:xfrm>
            <a:off x="3995936" y="1137211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3DF8A35-EC48-474F-AF15-76C82C1F2689}"/>
              </a:ext>
            </a:extLst>
          </p:cNvPr>
          <p:cNvSpPr/>
          <p:nvPr/>
        </p:nvSpPr>
        <p:spPr>
          <a:xfrm>
            <a:off x="3995936" y="1443455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CF9CB6-D760-4843-B76E-FC50CB821698}"/>
              </a:ext>
            </a:extLst>
          </p:cNvPr>
          <p:cNvSpPr/>
          <p:nvPr/>
        </p:nvSpPr>
        <p:spPr>
          <a:xfrm>
            <a:off x="3995936" y="1756712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8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E242579-F1F7-0945-B641-3D737C16E8B4}"/>
              </a:ext>
            </a:extLst>
          </p:cNvPr>
          <p:cNvCxnSpPr>
            <a:cxnSpLocks/>
            <a:stCxn id="160" idx="3"/>
            <a:endCxn id="105" idx="1"/>
          </p:cNvCxnSpPr>
          <p:nvPr/>
        </p:nvCxnSpPr>
        <p:spPr>
          <a:xfrm flipV="1">
            <a:off x="4427984" y="1599378"/>
            <a:ext cx="576064" cy="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E828B81-9D3B-9B4A-8030-EF147D560AF3}"/>
              </a:ext>
            </a:extLst>
          </p:cNvPr>
          <p:cNvSpPr/>
          <p:nvPr/>
        </p:nvSpPr>
        <p:spPr>
          <a:xfrm>
            <a:off x="5292080" y="1455362"/>
            <a:ext cx="288032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EC93683-8E11-8046-94E4-8844E5515372}"/>
              </a:ext>
            </a:extLst>
          </p:cNvPr>
          <p:cNvSpPr/>
          <p:nvPr/>
        </p:nvSpPr>
        <p:spPr>
          <a:xfrm>
            <a:off x="5580114" y="1456396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5C2F4C0-2800-5F41-8A92-3D8302030B1A}"/>
              </a:ext>
            </a:extLst>
          </p:cNvPr>
          <p:cNvSpPr/>
          <p:nvPr/>
        </p:nvSpPr>
        <p:spPr>
          <a:xfrm>
            <a:off x="5868144" y="1455362"/>
            <a:ext cx="288032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8F4B70A-C77B-8842-8457-8D86C9DC6A59}"/>
              </a:ext>
            </a:extLst>
          </p:cNvPr>
          <p:cNvSpPr/>
          <p:nvPr/>
        </p:nvSpPr>
        <p:spPr>
          <a:xfrm>
            <a:off x="6156176" y="145536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A00702C-CE3E-664C-A568-EAFA4031A01B}"/>
              </a:ext>
            </a:extLst>
          </p:cNvPr>
          <p:cNvSpPr/>
          <p:nvPr/>
        </p:nvSpPr>
        <p:spPr>
          <a:xfrm>
            <a:off x="6444210" y="1456396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5BC0711-AAF4-7545-9EC7-DAE220A0EC15}"/>
              </a:ext>
            </a:extLst>
          </p:cNvPr>
          <p:cNvSpPr/>
          <p:nvPr/>
        </p:nvSpPr>
        <p:spPr>
          <a:xfrm>
            <a:off x="6732240" y="145536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724BA11-BC29-424F-A412-C92FF1864139}"/>
              </a:ext>
            </a:extLst>
          </p:cNvPr>
          <p:cNvSpPr/>
          <p:nvPr/>
        </p:nvSpPr>
        <p:spPr>
          <a:xfrm>
            <a:off x="7020272" y="145536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D5FAD6E-E525-E645-B8C1-4781F9A1EC3E}"/>
              </a:ext>
            </a:extLst>
          </p:cNvPr>
          <p:cNvSpPr/>
          <p:nvPr/>
        </p:nvSpPr>
        <p:spPr>
          <a:xfrm>
            <a:off x="7308306" y="1456396"/>
            <a:ext cx="288032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2552E9F-A0A7-2F42-A010-D096CBF41882}"/>
              </a:ext>
            </a:extLst>
          </p:cNvPr>
          <p:cNvSpPr/>
          <p:nvPr/>
        </p:nvSpPr>
        <p:spPr>
          <a:xfrm>
            <a:off x="7596336" y="145536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0843A9B-5C23-614B-8B2D-DEA8DFEFD474}"/>
              </a:ext>
            </a:extLst>
          </p:cNvPr>
          <p:cNvSpPr/>
          <p:nvPr/>
        </p:nvSpPr>
        <p:spPr>
          <a:xfrm>
            <a:off x="7884368" y="1455362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9E6556E-7B3B-7242-93B2-321AE8CB2123}"/>
              </a:ext>
            </a:extLst>
          </p:cNvPr>
          <p:cNvSpPr/>
          <p:nvPr/>
        </p:nvSpPr>
        <p:spPr>
          <a:xfrm>
            <a:off x="8172402" y="1456396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1A8FBC29-9A99-BE49-9F5F-F979D2C7EB0F}"/>
              </a:ext>
            </a:extLst>
          </p:cNvPr>
          <p:cNvCxnSpPr>
            <a:cxnSpLocks/>
            <a:stCxn id="161" idx="3"/>
            <a:endCxn id="105" idx="1"/>
          </p:cNvCxnSpPr>
          <p:nvPr/>
        </p:nvCxnSpPr>
        <p:spPr>
          <a:xfrm flipV="1">
            <a:off x="4427984" y="1599378"/>
            <a:ext cx="576064" cy="313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CAD7651A-8AD7-5343-82BB-7D9F222E2413}"/>
              </a:ext>
            </a:extLst>
          </p:cNvPr>
          <p:cNvCxnSpPr>
            <a:cxnSpLocks/>
            <a:stCxn id="159" idx="3"/>
            <a:endCxn id="105" idx="1"/>
          </p:cNvCxnSpPr>
          <p:nvPr/>
        </p:nvCxnSpPr>
        <p:spPr>
          <a:xfrm>
            <a:off x="4427984" y="1293456"/>
            <a:ext cx="576064" cy="3059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ABEF1810-B718-6740-94F2-263DA0448911}"/>
              </a:ext>
            </a:extLst>
          </p:cNvPr>
          <p:cNvSpPr/>
          <p:nvPr/>
        </p:nvSpPr>
        <p:spPr>
          <a:xfrm>
            <a:off x="4788024" y="2536410"/>
            <a:ext cx="3898776" cy="6979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ysClr val="windowText" lastClr="000000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7E0D7E8-F15F-904D-A4BF-04D63BBD5151}"/>
              </a:ext>
            </a:extLst>
          </p:cNvPr>
          <p:cNvSpPr/>
          <p:nvPr/>
        </p:nvSpPr>
        <p:spPr>
          <a:xfrm>
            <a:off x="5004048" y="2873794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5F774FE-4F55-1B4F-8372-1174D3599CA2}"/>
              </a:ext>
            </a:extLst>
          </p:cNvPr>
          <p:cNvSpPr/>
          <p:nvPr/>
        </p:nvSpPr>
        <p:spPr>
          <a:xfrm>
            <a:off x="5292080" y="2873794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94803A8-974E-A443-BD68-3E54BBE91997}"/>
              </a:ext>
            </a:extLst>
          </p:cNvPr>
          <p:cNvSpPr/>
          <p:nvPr/>
        </p:nvSpPr>
        <p:spPr>
          <a:xfrm>
            <a:off x="5580114" y="287482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EC32989-2221-EA4A-9BC4-2BC8E2D15001}"/>
              </a:ext>
            </a:extLst>
          </p:cNvPr>
          <p:cNvSpPr/>
          <p:nvPr/>
        </p:nvSpPr>
        <p:spPr>
          <a:xfrm>
            <a:off x="5868144" y="2873794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1B4B317-1655-B84F-95CF-43B49F914606}"/>
              </a:ext>
            </a:extLst>
          </p:cNvPr>
          <p:cNvSpPr/>
          <p:nvPr/>
        </p:nvSpPr>
        <p:spPr>
          <a:xfrm>
            <a:off x="6156176" y="2873794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2B01D6B-A4F1-4045-9640-B79DAB0E8884}"/>
              </a:ext>
            </a:extLst>
          </p:cNvPr>
          <p:cNvSpPr/>
          <p:nvPr/>
        </p:nvSpPr>
        <p:spPr>
          <a:xfrm>
            <a:off x="6444210" y="287482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737CDE5-ECE2-914C-87E9-C833874DBE3A}"/>
              </a:ext>
            </a:extLst>
          </p:cNvPr>
          <p:cNvSpPr/>
          <p:nvPr/>
        </p:nvSpPr>
        <p:spPr>
          <a:xfrm>
            <a:off x="6732240" y="2873794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D14B520-DEE0-AC41-94CA-B370F5C17CBC}"/>
              </a:ext>
            </a:extLst>
          </p:cNvPr>
          <p:cNvSpPr/>
          <p:nvPr/>
        </p:nvSpPr>
        <p:spPr>
          <a:xfrm>
            <a:off x="7020272" y="2873794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A94F631F-55C8-8946-9E11-9C35ACD35A18}"/>
              </a:ext>
            </a:extLst>
          </p:cNvPr>
          <p:cNvSpPr/>
          <p:nvPr/>
        </p:nvSpPr>
        <p:spPr>
          <a:xfrm>
            <a:off x="7308306" y="287482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A480D4A-B1D1-564D-B237-94C9793B8668}"/>
              </a:ext>
            </a:extLst>
          </p:cNvPr>
          <p:cNvSpPr/>
          <p:nvPr/>
        </p:nvSpPr>
        <p:spPr>
          <a:xfrm>
            <a:off x="7596336" y="2873794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E73C21E-AEDC-D948-90C4-7176C6F7389A}"/>
              </a:ext>
            </a:extLst>
          </p:cNvPr>
          <p:cNvSpPr/>
          <p:nvPr/>
        </p:nvSpPr>
        <p:spPr>
          <a:xfrm>
            <a:off x="7884368" y="2873794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408CE8F-80DD-8D48-B9A9-6D83CF0D34A5}"/>
              </a:ext>
            </a:extLst>
          </p:cNvPr>
          <p:cNvSpPr/>
          <p:nvPr/>
        </p:nvSpPr>
        <p:spPr>
          <a:xfrm>
            <a:off x="8172402" y="2874828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D9E5D5A-126F-D743-8CD8-A87E8BFB9404}"/>
              </a:ext>
            </a:extLst>
          </p:cNvPr>
          <p:cNvSpPr txBox="1"/>
          <p:nvPr/>
        </p:nvSpPr>
        <p:spPr>
          <a:xfrm>
            <a:off x="5364088" y="2522758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b="1"/>
              <a:t>Bloom Filter / ssup, hyo, eun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01BB0BF-B0EF-154A-BCA7-27488FA1D383}"/>
              </a:ext>
            </a:extLst>
          </p:cNvPr>
          <p:cNvSpPr/>
          <p:nvPr/>
        </p:nvSpPr>
        <p:spPr>
          <a:xfrm>
            <a:off x="5004048" y="400700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22" name="Rounded Rectangle 221">
            <a:extLst>
              <a:ext uri="{FF2B5EF4-FFF2-40B4-BE49-F238E27FC236}">
                <a16:creationId xmlns:a16="http://schemas.microsoft.com/office/drawing/2014/main" id="{38F576B3-24A5-734D-B787-297F9093A66C}"/>
              </a:ext>
            </a:extLst>
          </p:cNvPr>
          <p:cNvSpPr/>
          <p:nvPr/>
        </p:nvSpPr>
        <p:spPr>
          <a:xfrm>
            <a:off x="1835696" y="3693572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44FD9A3-348D-3446-9A06-257DA308E2FE}"/>
              </a:ext>
            </a:extLst>
          </p:cNvPr>
          <p:cNvSpPr txBox="1"/>
          <p:nvPr/>
        </p:nvSpPr>
        <p:spPr>
          <a:xfrm>
            <a:off x="539552" y="400606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/>
              <a:t>fake</a:t>
            </a:r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3B2AC49C-6E26-D743-8332-209F8F219F5F}"/>
              </a:ext>
            </a:extLst>
          </p:cNvPr>
          <p:cNvSpPr/>
          <p:nvPr/>
        </p:nvSpPr>
        <p:spPr>
          <a:xfrm>
            <a:off x="1835696" y="4006061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2</a:t>
            </a:r>
          </a:p>
        </p:txBody>
      </p: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E3FE4FF6-6A60-DC42-AFB9-A2833EB5A1BF}"/>
              </a:ext>
            </a:extLst>
          </p:cNvPr>
          <p:cNvSpPr/>
          <p:nvPr/>
        </p:nvSpPr>
        <p:spPr>
          <a:xfrm>
            <a:off x="1835696" y="4313839"/>
            <a:ext cx="1584176" cy="307778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Hash Function 3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5BDC766-AECF-384D-BA60-C55482AFE8DF}"/>
              </a:ext>
            </a:extLst>
          </p:cNvPr>
          <p:cNvCxnSpPr>
            <a:cxnSpLocks/>
            <a:stCxn id="223" idx="3"/>
            <a:endCxn id="222" idx="1"/>
          </p:cNvCxnSpPr>
          <p:nvPr/>
        </p:nvCxnSpPr>
        <p:spPr>
          <a:xfrm flipV="1">
            <a:off x="1331640" y="3847461"/>
            <a:ext cx="504056" cy="3124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05FDFF70-BEE2-4442-ACC9-944E65EE2EAE}"/>
              </a:ext>
            </a:extLst>
          </p:cNvPr>
          <p:cNvCxnSpPr>
            <a:cxnSpLocks/>
            <a:stCxn id="223" idx="3"/>
            <a:endCxn id="225" idx="1"/>
          </p:cNvCxnSpPr>
          <p:nvPr/>
        </p:nvCxnSpPr>
        <p:spPr>
          <a:xfrm flipV="1">
            <a:off x="1331640" y="4159950"/>
            <a:ext cx="50405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A3190E26-1B7D-A14A-8C9C-1C74F4134400}"/>
              </a:ext>
            </a:extLst>
          </p:cNvPr>
          <p:cNvCxnSpPr>
            <a:cxnSpLocks/>
            <a:stCxn id="223" idx="3"/>
            <a:endCxn id="226" idx="1"/>
          </p:cNvCxnSpPr>
          <p:nvPr/>
        </p:nvCxnSpPr>
        <p:spPr>
          <a:xfrm>
            <a:off x="1331640" y="4159951"/>
            <a:ext cx="504056" cy="307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7C0DEB2-DEA5-F84F-B3B9-07DEEB80ADC3}"/>
              </a:ext>
            </a:extLst>
          </p:cNvPr>
          <p:cNvCxnSpPr>
            <a:cxnSpLocks/>
            <a:stCxn id="222" idx="3"/>
          </p:cNvCxnSpPr>
          <p:nvPr/>
        </p:nvCxnSpPr>
        <p:spPr>
          <a:xfrm>
            <a:off x="3419872" y="3847461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EB75403C-989F-364A-BA80-545352C0C861}"/>
              </a:ext>
            </a:extLst>
          </p:cNvPr>
          <p:cNvCxnSpPr>
            <a:cxnSpLocks/>
            <a:stCxn id="225" idx="3"/>
          </p:cNvCxnSpPr>
          <p:nvPr/>
        </p:nvCxnSpPr>
        <p:spPr>
          <a:xfrm>
            <a:off x="3419872" y="4159950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76120222-DD5E-D042-8BF9-D35F3CEBFE93}"/>
              </a:ext>
            </a:extLst>
          </p:cNvPr>
          <p:cNvCxnSpPr>
            <a:cxnSpLocks/>
          </p:cNvCxnSpPr>
          <p:nvPr/>
        </p:nvCxnSpPr>
        <p:spPr>
          <a:xfrm>
            <a:off x="3419872" y="4464604"/>
            <a:ext cx="5760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91F3341-3C5D-1947-AF44-80BA46E3A518}"/>
              </a:ext>
            </a:extLst>
          </p:cNvPr>
          <p:cNvSpPr/>
          <p:nvPr/>
        </p:nvSpPr>
        <p:spPr>
          <a:xfrm>
            <a:off x="3995936" y="3688858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1D7A890-B18E-0B46-8C6A-ED0EB8F9AFBE}"/>
              </a:ext>
            </a:extLst>
          </p:cNvPr>
          <p:cNvSpPr/>
          <p:nvPr/>
        </p:nvSpPr>
        <p:spPr>
          <a:xfrm>
            <a:off x="3995936" y="3995102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835E550-19D2-7D4C-9838-3F0CD83F32AE}"/>
              </a:ext>
            </a:extLst>
          </p:cNvPr>
          <p:cNvSpPr/>
          <p:nvPr/>
        </p:nvSpPr>
        <p:spPr>
          <a:xfrm>
            <a:off x="3995936" y="4308359"/>
            <a:ext cx="432048" cy="3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8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34AD55C9-8E25-3042-90B7-959E1C752553}"/>
              </a:ext>
            </a:extLst>
          </p:cNvPr>
          <p:cNvCxnSpPr>
            <a:cxnSpLocks/>
            <a:stCxn id="247" idx="3"/>
            <a:endCxn id="221" idx="1"/>
          </p:cNvCxnSpPr>
          <p:nvPr/>
        </p:nvCxnSpPr>
        <p:spPr>
          <a:xfrm flipV="1">
            <a:off x="4427984" y="4151025"/>
            <a:ext cx="576064" cy="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4E11E40-6F25-BD44-8337-2CCFDA600BFE}"/>
              </a:ext>
            </a:extLst>
          </p:cNvPr>
          <p:cNvSpPr/>
          <p:nvPr/>
        </p:nvSpPr>
        <p:spPr>
          <a:xfrm>
            <a:off x="5292080" y="4007009"/>
            <a:ext cx="288032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31E3AC7-E398-6446-AF73-9F09876A778C}"/>
              </a:ext>
            </a:extLst>
          </p:cNvPr>
          <p:cNvSpPr/>
          <p:nvPr/>
        </p:nvSpPr>
        <p:spPr>
          <a:xfrm>
            <a:off x="5580114" y="4008043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BB7CFA5-738C-D046-ACEB-E45803B134BC}"/>
              </a:ext>
            </a:extLst>
          </p:cNvPr>
          <p:cNvSpPr/>
          <p:nvPr/>
        </p:nvSpPr>
        <p:spPr>
          <a:xfrm>
            <a:off x="5868144" y="4007009"/>
            <a:ext cx="288032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54DCFDDF-1DED-B44F-AB31-93880BA633AB}"/>
              </a:ext>
            </a:extLst>
          </p:cNvPr>
          <p:cNvSpPr/>
          <p:nvPr/>
        </p:nvSpPr>
        <p:spPr>
          <a:xfrm>
            <a:off x="6156176" y="400700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48D79726-4BF1-E248-AC9F-716D5244AC38}"/>
              </a:ext>
            </a:extLst>
          </p:cNvPr>
          <p:cNvSpPr/>
          <p:nvPr/>
        </p:nvSpPr>
        <p:spPr>
          <a:xfrm>
            <a:off x="6444210" y="4008043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5EDEA5BB-F0A7-9149-83B2-488F9C40E3EA}"/>
              </a:ext>
            </a:extLst>
          </p:cNvPr>
          <p:cNvSpPr/>
          <p:nvPr/>
        </p:nvSpPr>
        <p:spPr>
          <a:xfrm>
            <a:off x="6732240" y="4007009"/>
            <a:ext cx="288032" cy="288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73E0F45-A741-4B47-8216-0EA7617BC4C5}"/>
              </a:ext>
            </a:extLst>
          </p:cNvPr>
          <p:cNvSpPr/>
          <p:nvPr/>
        </p:nvSpPr>
        <p:spPr>
          <a:xfrm>
            <a:off x="7020272" y="400700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9F6CAB4-8B83-094C-AF71-3D13890C1913}"/>
              </a:ext>
            </a:extLst>
          </p:cNvPr>
          <p:cNvSpPr/>
          <p:nvPr/>
        </p:nvSpPr>
        <p:spPr>
          <a:xfrm>
            <a:off x="7308306" y="4008043"/>
            <a:ext cx="288032" cy="2880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F47A7A81-F1A6-9148-989D-003011BCF089}"/>
              </a:ext>
            </a:extLst>
          </p:cNvPr>
          <p:cNvSpPr/>
          <p:nvPr/>
        </p:nvSpPr>
        <p:spPr>
          <a:xfrm>
            <a:off x="7596336" y="400700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0E04740-E700-F044-8991-03E8D76A4D4E}"/>
              </a:ext>
            </a:extLst>
          </p:cNvPr>
          <p:cNvSpPr/>
          <p:nvPr/>
        </p:nvSpPr>
        <p:spPr>
          <a:xfrm>
            <a:off x="7884368" y="4007009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9279BD51-341E-6B49-86AF-2F2981EEFA8F}"/>
              </a:ext>
            </a:extLst>
          </p:cNvPr>
          <p:cNvSpPr/>
          <p:nvPr/>
        </p:nvSpPr>
        <p:spPr>
          <a:xfrm>
            <a:off x="8172402" y="4008043"/>
            <a:ext cx="28803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40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5AD31547-3E29-6940-88DF-8C735B840B7E}"/>
              </a:ext>
            </a:extLst>
          </p:cNvPr>
          <p:cNvCxnSpPr>
            <a:cxnSpLocks/>
            <a:stCxn id="248" idx="3"/>
            <a:endCxn id="221" idx="1"/>
          </p:cNvCxnSpPr>
          <p:nvPr/>
        </p:nvCxnSpPr>
        <p:spPr>
          <a:xfrm flipV="1">
            <a:off x="4427984" y="4151025"/>
            <a:ext cx="576064" cy="3135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D7C8C75-3A39-A346-8D50-97700ED8E5AF}"/>
              </a:ext>
            </a:extLst>
          </p:cNvPr>
          <p:cNvCxnSpPr>
            <a:cxnSpLocks/>
            <a:stCxn id="246" idx="3"/>
            <a:endCxn id="221" idx="1"/>
          </p:cNvCxnSpPr>
          <p:nvPr/>
        </p:nvCxnSpPr>
        <p:spPr>
          <a:xfrm>
            <a:off x="4427984" y="3845103"/>
            <a:ext cx="576064" cy="3059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Up Arrow 262">
            <a:extLst>
              <a:ext uri="{FF2B5EF4-FFF2-40B4-BE49-F238E27FC236}">
                <a16:creationId xmlns:a16="http://schemas.microsoft.com/office/drawing/2014/main" id="{0D87140C-EC65-084C-94EA-60E688216892}"/>
              </a:ext>
            </a:extLst>
          </p:cNvPr>
          <p:cNvSpPr/>
          <p:nvPr/>
        </p:nvSpPr>
        <p:spPr>
          <a:xfrm>
            <a:off x="6624228" y="3416672"/>
            <a:ext cx="216024" cy="37298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64" name="Up Arrow 263">
            <a:extLst>
              <a:ext uri="{FF2B5EF4-FFF2-40B4-BE49-F238E27FC236}">
                <a16:creationId xmlns:a16="http://schemas.microsoft.com/office/drawing/2014/main" id="{42848007-6760-7E49-8C55-41144C37506B}"/>
              </a:ext>
            </a:extLst>
          </p:cNvPr>
          <p:cNvSpPr/>
          <p:nvPr/>
        </p:nvSpPr>
        <p:spPr>
          <a:xfrm rot="10800000">
            <a:off x="6611964" y="1961777"/>
            <a:ext cx="216024" cy="372988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45203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44257</TotalTime>
  <Words>244</Words>
  <Application>Microsoft Macintosh PowerPoint</Application>
  <PresentationFormat>On-screen Show (16:9)</PresentationFormat>
  <Paragraphs>178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Bloom Filter</vt:lpstr>
      <vt:lpstr>Bloom Filter</vt:lpstr>
      <vt:lpstr>Bloom Filter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5751</cp:revision>
  <dcterms:created xsi:type="dcterms:W3CDTF">2006-10-05T04:04:58Z</dcterms:created>
  <dcterms:modified xsi:type="dcterms:W3CDTF">2024-12-14T18:15:18Z</dcterms:modified>
</cp:coreProperties>
</file>