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03" r:id="rId2"/>
    <p:sldId id="404" r:id="rId3"/>
    <p:sldId id="396" r:id="rId4"/>
    <p:sldId id="406" r:id="rId5"/>
    <p:sldId id="405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54" autoAdjust="0"/>
    <p:restoredTop sz="89760" autoAdjust="0"/>
  </p:normalViewPr>
  <p:slideViewPr>
    <p:cSldViewPr>
      <p:cViewPr>
        <p:scale>
          <a:sx n="207" d="100"/>
          <a:sy n="207" d="100"/>
        </p:scale>
        <p:origin x="1512" y="11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192.168.4.41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192.168.4.42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192.168.4.43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192.168.4.44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192.168.4.45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192.168.4.46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192.168.4.47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51516</TotalTime>
  <Words>831</Words>
  <Application>Microsoft Macintosh PowerPoint</Application>
  <PresentationFormat>On-screen Show (16:9)</PresentationFormat>
  <Paragraphs>384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5491</cp:revision>
  <dcterms:created xsi:type="dcterms:W3CDTF">2006-10-05T04:04:58Z</dcterms:created>
  <dcterms:modified xsi:type="dcterms:W3CDTF">2024-12-22T05:12:52Z</dcterms:modified>
</cp:coreProperties>
</file>