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66" r:id="rId2"/>
    <p:sldId id="367" r:id="rId3"/>
    <p:sldId id="374" r:id="rId4"/>
    <p:sldId id="376" r:id="rId5"/>
    <p:sldId id="370" r:id="rId6"/>
    <p:sldId id="372" r:id="rId7"/>
    <p:sldId id="375" r:id="rId8"/>
    <p:sldId id="371" r:id="rId9"/>
    <p:sldId id="368" r:id="rId10"/>
    <p:sldId id="369" r:id="rId1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898" autoAdjust="0"/>
    <p:restoredTop sz="91463" autoAdjust="0"/>
  </p:normalViewPr>
  <p:slideViewPr>
    <p:cSldViewPr>
      <p:cViewPr varScale="1">
        <p:scale>
          <a:sx n="217" d="100"/>
          <a:sy n="217" d="100"/>
        </p:scale>
        <p:origin x="184" y="59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9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56618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124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2024. 2. 5.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2965889" y="3619563"/>
            <a:ext cx="1251478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Hadoop YARN</a:t>
            </a:r>
            <a:endParaRPr lang="ko-KR" altLang="en-US" sz="12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444280" y="3619560"/>
            <a:ext cx="1406204" cy="43458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Spark Standalone</a:t>
            </a:r>
            <a:endParaRPr lang="ko-KR" altLang="en-US" sz="12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444279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SQL</a:t>
            </a:r>
            <a:endParaRPr lang="ko-KR" altLang="en-US" sz="12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2627265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Java</a:t>
            </a:r>
            <a:endParaRPr lang="ko-KR" altLang="en-US" sz="12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3810250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Scala</a:t>
            </a:r>
            <a:endParaRPr lang="ko-KR" altLang="en-US" sz="12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993236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Python</a:t>
            </a:r>
            <a:endParaRPr lang="ko-KR" altLang="en-US" sz="12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6156315" y="1240853"/>
            <a:ext cx="1083115" cy="370061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R</a:t>
            </a:r>
            <a:endParaRPr lang="ko-KR" altLang="en-US" sz="12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439988" y="4169119"/>
            <a:ext cx="1406204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Mesos</a:t>
            </a:r>
            <a:endParaRPr lang="ko-KR" altLang="en-US" sz="12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2965889" y="4169118"/>
            <a:ext cx="1252691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Kubernetes</a:t>
            </a:r>
            <a:endParaRPr lang="ko-KR" altLang="en-US" sz="12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439987" y="2167079"/>
            <a:ext cx="1707306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Spark SQL</a:t>
            </a:r>
          </a:p>
          <a:p>
            <a:pPr algn="ctr"/>
            <a:r>
              <a:rPr lang="en-US" altLang="ko-KR" sz="1100" b="1"/>
              <a:t>(Dataframe, Dataset)</a:t>
            </a:r>
            <a:endParaRPr lang="ko-KR" altLang="en-US" sz="1100" b="1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378408" y="915566"/>
            <a:ext cx="5948261" cy="768188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3249946" y="2167079"/>
            <a:ext cx="967420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MLlib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4320021" y="2167079"/>
            <a:ext cx="1346429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GraphX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769105" y="2166915"/>
            <a:ext cx="1471677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Streaming</a:t>
            </a:r>
          </a:p>
          <a:p>
            <a:pPr algn="ctr"/>
            <a:r>
              <a:rPr lang="en-US" altLang="ko-KR" sz="1100" b="1"/>
              <a:t>(Dstream)</a:t>
            </a:r>
            <a:endParaRPr lang="ko-KR" altLang="en-US" sz="1100" b="1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378408" y="1837583"/>
            <a:ext cx="5948261" cy="768188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1369276" y="2758847"/>
            <a:ext cx="5957393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b="1"/>
              <a:t>Spark Core (RDD)</a:t>
            </a:r>
            <a:endParaRPr lang="ko-KR" altLang="en-US" sz="12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555427" y="1336919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Kafka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555427" y="1810405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Flume</a:t>
            </a:r>
            <a:endParaRPr lang="ko-KR" altLang="en-US" sz="12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555427" y="2297673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HDFS</a:t>
            </a:r>
            <a:endParaRPr lang="ko-KR" altLang="en-US" sz="12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555427" y="2760820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ZeroMQ</a:t>
            </a:r>
            <a:endParaRPr lang="ko-KR" altLang="en-US" sz="12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555427" y="3220862"/>
            <a:ext cx="1410494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Amazon Kinesis</a:t>
            </a:r>
            <a:endParaRPr lang="ko-KR" altLang="en-US" sz="12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474020" y="1011712"/>
            <a:ext cx="1583128" cy="2674850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7240781" y="2349137"/>
            <a:ext cx="2332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378408" y="3277313"/>
            <a:ext cx="2911696" cy="1393420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4355976" y="3277313"/>
            <a:ext cx="2970693" cy="1393420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963356" y="3619563"/>
            <a:ext cx="1251478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Gluster FS</a:t>
            </a:r>
            <a:endParaRPr lang="ko-KR" altLang="en-US" sz="12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4441747" y="3619560"/>
            <a:ext cx="1251478" cy="43458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HDFS</a:t>
            </a:r>
            <a:endParaRPr lang="ko-KR" altLang="en-US" sz="12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5138220" y="4169119"/>
            <a:ext cx="1406204" cy="434579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Amazon S3</a:t>
            </a:r>
            <a:endParaRPr lang="ko-KR" altLang="en-US" sz="1200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27388AB-C31F-5F32-4987-A2E3058C6393}"/>
              </a:ext>
            </a:extLst>
          </p:cNvPr>
          <p:cNvSpPr/>
          <p:nvPr/>
        </p:nvSpPr>
        <p:spPr>
          <a:xfrm>
            <a:off x="259284" y="1467664"/>
            <a:ext cx="979537" cy="1762945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200" b="1">
                <a:solidFill>
                  <a:sysClr val="windowText" lastClr="000000"/>
                </a:solidFill>
              </a:rPr>
              <a:t>SQL</a:t>
            </a:r>
          </a:p>
        </p:txBody>
      </p: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99FBC897-2B4C-C713-8C20-9E0AF73EEF9D}"/>
              </a:ext>
            </a:extLst>
          </p:cNvPr>
          <p:cNvSpPr/>
          <p:nvPr/>
        </p:nvSpPr>
        <p:spPr>
          <a:xfrm>
            <a:off x="323528" y="2305964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JDBC</a:t>
            </a:r>
            <a:endParaRPr lang="ko-KR" altLang="en-US" sz="12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011E322F-2A62-B7AF-1AF4-65C4A4E7EFBD}"/>
              </a:ext>
            </a:extLst>
          </p:cNvPr>
          <p:cNvSpPr/>
          <p:nvPr/>
        </p:nvSpPr>
        <p:spPr>
          <a:xfrm>
            <a:off x="323528" y="2778872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ODBC</a:t>
            </a:r>
            <a:endParaRPr lang="ko-KR" altLang="en-US" sz="120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3E1DE73-294D-FA95-9AE2-EB5FB123D78F}"/>
              </a:ext>
            </a:extLst>
          </p:cNvPr>
          <p:cNvCxnSpPr>
            <a:cxnSpLocks/>
            <a:stCxn id="16" idx="1"/>
            <a:endCxn id="18" idx="3"/>
          </p:cNvCxnSpPr>
          <p:nvPr/>
        </p:nvCxnSpPr>
        <p:spPr>
          <a:xfrm flipH="1" flipV="1">
            <a:off x="1238821" y="2349137"/>
            <a:ext cx="201166" cy="16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A332241-8C89-712F-762F-C949639F06F5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2834256" y="3123290"/>
            <a:ext cx="1513717" cy="154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86C88FD-50DA-C3D8-7842-2EED3C99B733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4347973" y="3123290"/>
            <a:ext cx="1493350" cy="1540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1F579F63-F80A-9633-0329-00ED741FF38D}"/>
              </a:ext>
            </a:extLst>
          </p:cNvPr>
          <p:cNvCxnSpPr>
            <a:cxnSpLocks/>
          </p:cNvCxnSpPr>
          <p:nvPr/>
        </p:nvCxnSpPr>
        <p:spPr>
          <a:xfrm>
            <a:off x="4067944" y="1683754"/>
            <a:ext cx="0" cy="15382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D56546-B099-748E-068F-3DE06E036BB8}"/>
              </a:ext>
            </a:extLst>
          </p:cNvPr>
          <p:cNvCxnSpPr>
            <a:cxnSpLocks/>
          </p:cNvCxnSpPr>
          <p:nvPr/>
        </p:nvCxnSpPr>
        <p:spPr>
          <a:xfrm flipH="1">
            <a:off x="4644008" y="1683754"/>
            <a:ext cx="4566" cy="107509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모서리가 둥근 직사각형 2">
            <a:extLst>
              <a:ext uri="{FF2B5EF4-FFF2-40B4-BE49-F238E27FC236}">
                <a16:creationId xmlns:a16="http://schemas.microsoft.com/office/drawing/2014/main" id="{405C07A8-315C-B607-F907-A3B1C3A36B26}"/>
              </a:ext>
            </a:extLst>
          </p:cNvPr>
          <p:cNvSpPr/>
          <p:nvPr/>
        </p:nvSpPr>
        <p:spPr>
          <a:xfrm>
            <a:off x="323528" y="1837725"/>
            <a:ext cx="845918" cy="36444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Hive</a:t>
            </a:r>
          </a:p>
          <a:p>
            <a:pPr algn="ctr"/>
            <a:r>
              <a:rPr lang="en-US" altLang="ko-KR" sz="1200"/>
              <a:t>(HiveQL)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011067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9FC35A9-438D-7611-74EE-522B6BEDF6E4}"/>
              </a:ext>
            </a:extLst>
          </p:cNvPr>
          <p:cNvSpPr/>
          <p:nvPr/>
        </p:nvSpPr>
        <p:spPr>
          <a:xfrm>
            <a:off x="573484" y="1943736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Spark Application</a:t>
            </a:r>
            <a:endParaRPr lang="ko-KR" altLang="en-US" sz="1400" b="1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Driver Program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525252" y="2628204"/>
            <a:ext cx="1789158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/ Resource</a:t>
            </a:r>
          </a:p>
          <a:p>
            <a:pPr algn="ctr"/>
            <a:r>
              <a:rPr lang="en-US" altLang="ko-KR" sz="1400" b="1"/>
              <a:t>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134973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95584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923434"/>
            <a:ext cx="4275605" cy="9472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504009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73822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73822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9015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2198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888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586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586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749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5" cy="11375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14410" y="2870688"/>
            <a:ext cx="1190863" cy="113759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14410" y="1923434"/>
            <a:ext cx="1190863" cy="94725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32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</a:t>
            </a:r>
            <a:endParaRPr lang="ko-KR" altLang="en-US" sz="36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Driver</a:t>
            </a:r>
            <a:endParaRPr lang="ko-KR" altLang="en-US" sz="1400" b="1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492440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Manager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627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871483"/>
            <a:ext cx="4275604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2" y="1452058"/>
            <a:ext cx="1730953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/>
              <a:t>Executor</a:t>
            </a:r>
            <a:endParaRPr lang="ko-KR" altLang="en-US" sz="1400" b="1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644881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431253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431253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2" y="3536907"/>
            <a:ext cx="1730953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/>
              <a:t>Executor</a:t>
            </a:r>
            <a:endParaRPr lang="ko-KR" altLang="en-US" sz="1400" b="1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644881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431253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431253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4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47222" y="2870688"/>
            <a:ext cx="1158050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47222" y="1871483"/>
            <a:ext cx="1158050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8671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2">
            <a:extLst>
              <a:ext uri="{FF2B5EF4-FFF2-40B4-BE49-F238E27FC236}">
                <a16:creationId xmlns:a16="http://schemas.microsoft.com/office/drawing/2014/main" id="{08BDBA01-5786-F5E1-7958-DB38A4395A75}"/>
              </a:ext>
            </a:extLst>
          </p:cNvPr>
          <p:cNvSpPr/>
          <p:nvPr/>
        </p:nvSpPr>
        <p:spPr>
          <a:xfrm>
            <a:off x="1763688" y="1995685"/>
            <a:ext cx="1871648" cy="1258317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Client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 Client Mode</a:t>
            </a:r>
            <a:endParaRPr lang="ko-KR" altLang="en-US" sz="36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1868409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Driver</a:t>
            </a:r>
            <a:endParaRPr lang="ko-KR" altLang="en-US" sz="1400" b="1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1973130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4241342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29" y="1083022"/>
            <a:ext cx="1954341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Worker Node</a:t>
            </a:r>
            <a:endParaRPr lang="ko-KR" altLang="en-US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3850" y="2870688"/>
            <a:ext cx="82749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13850" y="1871483"/>
            <a:ext cx="3091423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29" y="3167871"/>
            <a:ext cx="1954341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Worker Node</a:t>
            </a:r>
            <a:endParaRPr lang="ko-KR" altLang="en-US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13850" y="2870688"/>
            <a:ext cx="3091423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96124" y="2870688"/>
            <a:ext cx="409149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96124" y="1871483"/>
            <a:ext cx="409149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7BC2C4-A0B2-80A9-0C36-2FCC953F100D}"/>
              </a:ext>
            </a:extLst>
          </p:cNvPr>
          <p:cNvSpPr/>
          <p:nvPr/>
        </p:nvSpPr>
        <p:spPr>
          <a:xfrm>
            <a:off x="6308059" y="699542"/>
            <a:ext cx="2126950" cy="3877713"/>
          </a:xfrm>
          <a:prstGeom prst="roundRect">
            <a:avLst>
              <a:gd name="adj" fmla="val 4463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EE142840-80D5-5737-D3B6-2D3249BEB209}"/>
              </a:ext>
            </a:extLst>
          </p:cNvPr>
          <p:cNvSpPr/>
          <p:nvPr/>
        </p:nvSpPr>
        <p:spPr>
          <a:xfrm>
            <a:off x="6505272" y="1452058"/>
            <a:ext cx="1730953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/>
              <a:t>Executor</a:t>
            </a:r>
            <a:endParaRPr lang="ko-KR" altLang="en-US" sz="1400" b="1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B0CFF06-560D-9B92-0948-DC09878F6319}"/>
              </a:ext>
            </a:extLst>
          </p:cNvPr>
          <p:cNvSpPr/>
          <p:nvPr/>
        </p:nvSpPr>
        <p:spPr>
          <a:xfrm>
            <a:off x="6644881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B4F73F7E-F66D-2E99-74CE-079E5B09645B}"/>
              </a:ext>
            </a:extLst>
          </p:cNvPr>
          <p:cNvSpPr/>
          <p:nvPr/>
        </p:nvSpPr>
        <p:spPr>
          <a:xfrm>
            <a:off x="7431253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id="{D30981DB-81B8-66E7-5A07-C66E1BEF9E9A}"/>
              </a:ext>
            </a:extLst>
          </p:cNvPr>
          <p:cNvSpPr/>
          <p:nvPr/>
        </p:nvSpPr>
        <p:spPr>
          <a:xfrm>
            <a:off x="7431253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1DAD8988-6DA6-B2DB-E93A-C08797AF7F44}"/>
              </a:ext>
            </a:extLst>
          </p:cNvPr>
          <p:cNvSpPr/>
          <p:nvPr/>
        </p:nvSpPr>
        <p:spPr>
          <a:xfrm>
            <a:off x="6505272" y="3536907"/>
            <a:ext cx="1730953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/>
              <a:t>Executor</a:t>
            </a:r>
            <a:endParaRPr lang="ko-KR" altLang="en-US" sz="1400" b="1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4A611613-787B-48E6-C7B2-6BF5BEE63877}"/>
              </a:ext>
            </a:extLst>
          </p:cNvPr>
          <p:cNvSpPr/>
          <p:nvPr/>
        </p:nvSpPr>
        <p:spPr>
          <a:xfrm>
            <a:off x="6644881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4023E2F8-F6B7-EA57-C23C-7C01434617BD}"/>
              </a:ext>
            </a:extLst>
          </p:cNvPr>
          <p:cNvSpPr/>
          <p:nvPr/>
        </p:nvSpPr>
        <p:spPr>
          <a:xfrm>
            <a:off x="7431253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41" name="모서리가 둥근 직사각형 2">
            <a:extLst>
              <a:ext uri="{FF2B5EF4-FFF2-40B4-BE49-F238E27FC236}">
                <a16:creationId xmlns:a16="http://schemas.microsoft.com/office/drawing/2014/main" id="{973AE3E5-7E5F-95CC-A9B4-5222E40AF014}"/>
              </a:ext>
            </a:extLst>
          </p:cNvPr>
          <p:cNvSpPr/>
          <p:nvPr/>
        </p:nvSpPr>
        <p:spPr>
          <a:xfrm>
            <a:off x="7431253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501427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63973528-1DBF-521C-2977-465E505C9C36}"/>
              </a:ext>
            </a:extLst>
          </p:cNvPr>
          <p:cNvSpPr/>
          <p:nvPr/>
        </p:nvSpPr>
        <p:spPr>
          <a:xfrm>
            <a:off x="1763688" y="1995685"/>
            <a:ext cx="1871648" cy="1258317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Worker Node</a:t>
            </a:r>
            <a:endParaRPr lang="ko-KR" altLang="en-US" sz="140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 Cluster Mode</a:t>
            </a:r>
            <a:endParaRPr lang="ko-KR" altLang="en-US" sz="36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1868409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Driver</a:t>
            </a:r>
            <a:endParaRPr lang="ko-KR" altLang="en-US" sz="1400" b="1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1973130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4241342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29" y="1083022"/>
            <a:ext cx="1954341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Worker Node</a:t>
            </a:r>
            <a:endParaRPr lang="ko-KR" altLang="en-US" sz="140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3850" y="2870688"/>
            <a:ext cx="82749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413850" y="1871483"/>
            <a:ext cx="3091423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29" y="3167871"/>
            <a:ext cx="1954341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Worker Node</a:t>
            </a:r>
            <a:endParaRPr lang="ko-KR" altLang="en-US" sz="14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413850" y="2870688"/>
            <a:ext cx="3091423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6096124" y="2870688"/>
            <a:ext cx="409149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6096124" y="1871483"/>
            <a:ext cx="409149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7BC2C4-A0B2-80A9-0C36-2FCC953F100D}"/>
              </a:ext>
            </a:extLst>
          </p:cNvPr>
          <p:cNvSpPr/>
          <p:nvPr/>
        </p:nvSpPr>
        <p:spPr>
          <a:xfrm>
            <a:off x="1676400" y="987287"/>
            <a:ext cx="6758609" cy="3589968"/>
          </a:xfrm>
          <a:prstGeom prst="roundRect">
            <a:avLst>
              <a:gd name="adj" fmla="val 4463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EE142840-80D5-5737-D3B6-2D3249BEB209}"/>
              </a:ext>
            </a:extLst>
          </p:cNvPr>
          <p:cNvSpPr/>
          <p:nvPr/>
        </p:nvSpPr>
        <p:spPr>
          <a:xfrm>
            <a:off x="6505272" y="1452058"/>
            <a:ext cx="1730953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/>
              <a:t>Executor</a:t>
            </a:r>
            <a:endParaRPr lang="ko-KR" altLang="en-US" sz="1400" b="1"/>
          </a:p>
        </p:txBody>
      </p:sp>
      <p:sp>
        <p:nvSpPr>
          <p:cNvPr id="32" name="모서리가 둥근 직사각형 2">
            <a:extLst>
              <a:ext uri="{FF2B5EF4-FFF2-40B4-BE49-F238E27FC236}">
                <a16:creationId xmlns:a16="http://schemas.microsoft.com/office/drawing/2014/main" id="{1B0CFF06-560D-9B92-0948-DC09878F6319}"/>
              </a:ext>
            </a:extLst>
          </p:cNvPr>
          <p:cNvSpPr/>
          <p:nvPr/>
        </p:nvSpPr>
        <p:spPr>
          <a:xfrm>
            <a:off x="6644881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33" name="모서리가 둥근 직사각형 2">
            <a:extLst>
              <a:ext uri="{FF2B5EF4-FFF2-40B4-BE49-F238E27FC236}">
                <a16:creationId xmlns:a16="http://schemas.microsoft.com/office/drawing/2014/main" id="{B4F73F7E-F66D-2E99-74CE-079E5B09645B}"/>
              </a:ext>
            </a:extLst>
          </p:cNvPr>
          <p:cNvSpPr/>
          <p:nvPr/>
        </p:nvSpPr>
        <p:spPr>
          <a:xfrm>
            <a:off x="7431253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34" name="모서리가 둥근 직사각형 2">
            <a:extLst>
              <a:ext uri="{FF2B5EF4-FFF2-40B4-BE49-F238E27FC236}">
                <a16:creationId xmlns:a16="http://schemas.microsoft.com/office/drawing/2014/main" id="{D30981DB-81B8-66E7-5A07-C66E1BEF9E9A}"/>
              </a:ext>
            </a:extLst>
          </p:cNvPr>
          <p:cNvSpPr/>
          <p:nvPr/>
        </p:nvSpPr>
        <p:spPr>
          <a:xfrm>
            <a:off x="7431253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37" name="모서리가 둥근 직사각형 2">
            <a:extLst>
              <a:ext uri="{FF2B5EF4-FFF2-40B4-BE49-F238E27FC236}">
                <a16:creationId xmlns:a16="http://schemas.microsoft.com/office/drawing/2014/main" id="{1DAD8988-6DA6-B2DB-E93A-C08797AF7F44}"/>
              </a:ext>
            </a:extLst>
          </p:cNvPr>
          <p:cNvSpPr/>
          <p:nvPr/>
        </p:nvSpPr>
        <p:spPr>
          <a:xfrm>
            <a:off x="6505272" y="3536907"/>
            <a:ext cx="1730953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 b="1"/>
              <a:t>Executor</a:t>
            </a:r>
            <a:endParaRPr lang="ko-KR" altLang="en-US" sz="1400" b="1"/>
          </a:p>
        </p:txBody>
      </p:sp>
      <p:sp>
        <p:nvSpPr>
          <p:cNvPr id="38" name="모서리가 둥근 직사각형 2">
            <a:extLst>
              <a:ext uri="{FF2B5EF4-FFF2-40B4-BE49-F238E27FC236}">
                <a16:creationId xmlns:a16="http://schemas.microsoft.com/office/drawing/2014/main" id="{4A611613-787B-48E6-C7B2-6BF5BEE63877}"/>
              </a:ext>
            </a:extLst>
          </p:cNvPr>
          <p:cNvSpPr/>
          <p:nvPr/>
        </p:nvSpPr>
        <p:spPr>
          <a:xfrm>
            <a:off x="6644881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40" name="모서리가 둥근 직사각형 2">
            <a:extLst>
              <a:ext uri="{FF2B5EF4-FFF2-40B4-BE49-F238E27FC236}">
                <a16:creationId xmlns:a16="http://schemas.microsoft.com/office/drawing/2014/main" id="{4023E2F8-F6B7-EA57-C23C-7C01434617BD}"/>
              </a:ext>
            </a:extLst>
          </p:cNvPr>
          <p:cNvSpPr/>
          <p:nvPr/>
        </p:nvSpPr>
        <p:spPr>
          <a:xfrm>
            <a:off x="7431253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41" name="모서리가 둥근 직사각형 2">
            <a:extLst>
              <a:ext uri="{FF2B5EF4-FFF2-40B4-BE49-F238E27FC236}">
                <a16:creationId xmlns:a16="http://schemas.microsoft.com/office/drawing/2014/main" id="{973AE3E5-7E5F-95CC-A9B4-5222E40AF014}"/>
              </a:ext>
            </a:extLst>
          </p:cNvPr>
          <p:cNvSpPr/>
          <p:nvPr/>
        </p:nvSpPr>
        <p:spPr>
          <a:xfrm>
            <a:off x="7431253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1B754EA-570E-1228-F2C2-907A23FBFD9B}"/>
              </a:ext>
            </a:extLst>
          </p:cNvPr>
          <p:cNvSpPr/>
          <p:nvPr/>
        </p:nvSpPr>
        <p:spPr>
          <a:xfrm>
            <a:off x="393229" y="3422390"/>
            <a:ext cx="1195993" cy="403626"/>
          </a:xfrm>
          <a:prstGeom prst="roundRect">
            <a:avLst>
              <a:gd name="adj" fmla="val 127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  <a:endParaRPr lang="ko-KR" altLang="en-US" sz="1400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1BBF324-4904-1C0D-79EA-DA3899E81CDD}"/>
              </a:ext>
            </a:extLst>
          </p:cNvPr>
          <p:cNvCxnSpPr>
            <a:cxnSpLocks/>
            <a:stCxn id="5" idx="3"/>
            <a:endCxn id="7" idx="2"/>
          </p:cNvCxnSpPr>
          <p:nvPr/>
        </p:nvCxnSpPr>
        <p:spPr>
          <a:xfrm flipV="1">
            <a:off x="1589222" y="3113171"/>
            <a:ext cx="3579511" cy="511032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293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291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FF20DED6-3651-77AA-D903-59000C5309FD}"/>
              </a:ext>
            </a:extLst>
          </p:cNvPr>
          <p:cNvSpPr/>
          <p:nvPr/>
        </p:nvSpPr>
        <p:spPr>
          <a:xfrm>
            <a:off x="573484" y="1943736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Node</a:t>
            </a:r>
            <a:endParaRPr lang="ko-KR" altLang="en-US" sz="1400" b="1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 Client Mode</a:t>
            </a:r>
            <a:endParaRPr lang="ko-KR" altLang="en-US" sz="36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684227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/>
              <a:t>Driver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788948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3492440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0830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229668" y="2870688"/>
            <a:ext cx="126277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2229668" y="1871483"/>
            <a:ext cx="4275605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4520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167871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36907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2229668" y="2870688"/>
            <a:ext cx="4275605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5347222" y="2870688"/>
            <a:ext cx="1158051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5347222" y="1871483"/>
            <a:ext cx="1158051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9633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D92FD6-97D5-22EF-2A04-0BC282BD0B3C}"/>
              </a:ext>
            </a:extLst>
          </p:cNvPr>
          <p:cNvSpPr txBox="1">
            <a:spLocks/>
          </p:cNvSpPr>
          <p:nvPr/>
        </p:nvSpPr>
        <p:spPr>
          <a:xfrm>
            <a:off x="565354" y="-92546"/>
            <a:ext cx="8229600" cy="857250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3600"/>
              <a:t>Spark Runtime Architecture Cluster Mode</a:t>
            </a:r>
            <a:endParaRPr lang="ko-KR" altLang="en-US" sz="36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0D21432D-C076-C9BD-D29C-6FEA7B0FEFD3}"/>
              </a:ext>
            </a:extLst>
          </p:cNvPr>
          <p:cNvSpPr/>
          <p:nvPr/>
        </p:nvSpPr>
        <p:spPr>
          <a:xfrm>
            <a:off x="1868409" y="2329021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Driver</a:t>
            </a:r>
            <a:endParaRPr lang="ko-KR" altLang="en-US" sz="1400" b="1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25E2544E-EC1D-0B11-2A8A-E437F036D189}"/>
              </a:ext>
            </a:extLst>
          </p:cNvPr>
          <p:cNvSpPr/>
          <p:nvPr/>
        </p:nvSpPr>
        <p:spPr>
          <a:xfrm>
            <a:off x="1973130" y="2667340"/>
            <a:ext cx="144072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SparkContext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58DDAF0C-FEAF-40AB-59D9-478E6D9B212C}"/>
              </a:ext>
            </a:extLst>
          </p:cNvPr>
          <p:cNvSpPr/>
          <p:nvPr/>
        </p:nvSpPr>
        <p:spPr>
          <a:xfrm>
            <a:off x="4241342" y="2628204"/>
            <a:ext cx="185478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Cluster Manager</a:t>
            </a:r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538585B3-5C74-DD9B-A39D-E59813CC81CD}"/>
              </a:ext>
            </a:extLst>
          </p:cNvPr>
          <p:cNvSpPr/>
          <p:nvPr/>
        </p:nvSpPr>
        <p:spPr>
          <a:xfrm>
            <a:off x="6394530" y="1083022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79ECF9-1214-6B7E-E601-85023F07BEC1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413850" y="2870688"/>
            <a:ext cx="827492" cy="0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F729CCC-B556-5B9E-46F5-AC8BB881EF60}"/>
              </a:ext>
            </a:extLst>
          </p:cNvPr>
          <p:cNvCxnSpPr>
            <a:cxnSpLocks/>
            <a:stCxn id="6" idx="3"/>
            <a:endCxn id="19" idx="1"/>
          </p:cNvCxnSpPr>
          <p:nvPr/>
        </p:nvCxnSpPr>
        <p:spPr>
          <a:xfrm flipV="1">
            <a:off x="3413850" y="1871483"/>
            <a:ext cx="3091423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2">
            <a:extLst>
              <a:ext uri="{FF2B5EF4-FFF2-40B4-BE49-F238E27FC236}">
                <a16:creationId xmlns:a16="http://schemas.microsoft.com/office/drawing/2014/main" id="{6763F43A-C157-6EC2-B493-F5CCB482582A}"/>
              </a:ext>
            </a:extLst>
          </p:cNvPr>
          <p:cNvSpPr/>
          <p:nvPr/>
        </p:nvSpPr>
        <p:spPr>
          <a:xfrm>
            <a:off x="6505273" y="1452058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1" name="모서리가 둥근 직사각형 2">
            <a:extLst>
              <a:ext uri="{FF2B5EF4-FFF2-40B4-BE49-F238E27FC236}">
                <a16:creationId xmlns:a16="http://schemas.microsoft.com/office/drawing/2014/main" id="{4FCF6279-2182-FF8A-81CB-B3ED60B1FB66}"/>
              </a:ext>
            </a:extLst>
          </p:cNvPr>
          <p:cNvSpPr/>
          <p:nvPr/>
        </p:nvSpPr>
        <p:spPr>
          <a:xfrm>
            <a:off x="6596084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60093E80-5602-7D70-75AF-8064E43CCBFA}"/>
              </a:ext>
            </a:extLst>
          </p:cNvPr>
          <p:cNvSpPr/>
          <p:nvPr/>
        </p:nvSpPr>
        <p:spPr>
          <a:xfrm>
            <a:off x="7382456" y="1921871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6B8E22CA-40BD-80CB-0E2D-3F361576E424}"/>
              </a:ext>
            </a:extLst>
          </p:cNvPr>
          <p:cNvSpPr/>
          <p:nvPr/>
        </p:nvSpPr>
        <p:spPr>
          <a:xfrm>
            <a:off x="7382456" y="1538199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8837C1A1-2B3E-8407-C52A-4F346A5F8C28}"/>
              </a:ext>
            </a:extLst>
          </p:cNvPr>
          <p:cNvSpPr/>
          <p:nvPr/>
        </p:nvSpPr>
        <p:spPr>
          <a:xfrm>
            <a:off x="6394530" y="3167871"/>
            <a:ext cx="1871648" cy="1316290"/>
          </a:xfrm>
          <a:prstGeom prst="roundRect">
            <a:avLst>
              <a:gd name="adj" fmla="val 652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Worker Node</a:t>
            </a:r>
            <a:endParaRPr lang="ko-KR" altLang="en-US" sz="1400" b="1"/>
          </a:p>
        </p:txBody>
      </p:sp>
      <p:sp>
        <p:nvSpPr>
          <p:cNvPr id="25" name="모서리가 둥근 직사각형 2">
            <a:extLst>
              <a:ext uri="{FF2B5EF4-FFF2-40B4-BE49-F238E27FC236}">
                <a16:creationId xmlns:a16="http://schemas.microsoft.com/office/drawing/2014/main" id="{5400625D-C08E-7287-3AE4-3E1DAF9DE624}"/>
              </a:ext>
            </a:extLst>
          </p:cNvPr>
          <p:cNvSpPr/>
          <p:nvPr/>
        </p:nvSpPr>
        <p:spPr>
          <a:xfrm>
            <a:off x="6505273" y="3536907"/>
            <a:ext cx="1650162" cy="838850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400"/>
              <a:t>Executor</a:t>
            </a:r>
            <a:endParaRPr lang="ko-KR" altLang="en-US" sz="1400"/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0A934070-20A2-2930-7996-5A4A6B482F2B}"/>
              </a:ext>
            </a:extLst>
          </p:cNvPr>
          <p:cNvSpPr/>
          <p:nvPr/>
        </p:nvSpPr>
        <p:spPr>
          <a:xfrm>
            <a:off x="6596084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2A68968B-2C5F-C90D-A761-C6F65DC9A7F8}"/>
              </a:ext>
            </a:extLst>
          </p:cNvPr>
          <p:cNvSpPr/>
          <p:nvPr/>
        </p:nvSpPr>
        <p:spPr>
          <a:xfrm>
            <a:off x="7382456" y="4006720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Task</a:t>
            </a:r>
            <a:endParaRPr lang="ko-KR" altLang="en-US" sz="12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BDFBB24E-4396-B395-5816-8DA018E6F7CB}"/>
              </a:ext>
            </a:extLst>
          </p:cNvPr>
          <p:cNvSpPr/>
          <p:nvPr/>
        </p:nvSpPr>
        <p:spPr>
          <a:xfrm>
            <a:off x="7382456" y="3623048"/>
            <a:ext cx="673584" cy="286435"/>
          </a:xfrm>
          <a:prstGeom prst="roundRect">
            <a:avLst>
              <a:gd name="adj" fmla="val 2705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Cache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63FDED-B3AB-E73B-4A15-C2E59E00A825}"/>
              </a:ext>
            </a:extLst>
          </p:cNvPr>
          <p:cNvCxnSpPr>
            <a:cxnSpLocks/>
            <a:stCxn id="6" idx="3"/>
            <a:endCxn id="25" idx="1"/>
          </p:cNvCxnSpPr>
          <p:nvPr/>
        </p:nvCxnSpPr>
        <p:spPr>
          <a:xfrm>
            <a:off x="3413850" y="2870688"/>
            <a:ext cx="3091423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49564BD-F74D-6BF0-03B1-6A1D185C1818}"/>
              </a:ext>
            </a:extLst>
          </p:cNvPr>
          <p:cNvCxnSpPr>
            <a:cxnSpLocks/>
            <a:stCxn id="7" idx="3"/>
            <a:endCxn id="25" idx="1"/>
          </p:cNvCxnSpPr>
          <p:nvPr/>
        </p:nvCxnSpPr>
        <p:spPr>
          <a:xfrm>
            <a:off x="6096124" y="2870688"/>
            <a:ext cx="409149" cy="1085644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61054EB-17E1-62BD-5E08-8342250C99E3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 flipV="1">
            <a:off x="6096124" y="1871483"/>
            <a:ext cx="409149" cy="99920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F97BC2C4-A0B2-80A9-0C36-2FCC953F100D}"/>
              </a:ext>
            </a:extLst>
          </p:cNvPr>
          <p:cNvSpPr/>
          <p:nvPr/>
        </p:nvSpPr>
        <p:spPr>
          <a:xfrm>
            <a:off x="1763689" y="1001389"/>
            <a:ext cx="6604234" cy="3575866"/>
          </a:xfrm>
          <a:prstGeom prst="roundRect">
            <a:avLst>
              <a:gd name="adj" fmla="val 4463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chemeClr val="tx1"/>
                </a:solidFill>
              </a:rPr>
              <a:t>Cluster</a:t>
            </a:r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406D2A0-056B-D9AC-E662-BC3F7CEE5951}"/>
              </a:ext>
            </a:extLst>
          </p:cNvPr>
          <p:cNvSpPr/>
          <p:nvPr/>
        </p:nvSpPr>
        <p:spPr>
          <a:xfrm>
            <a:off x="393229" y="2670410"/>
            <a:ext cx="1195993" cy="403626"/>
          </a:xfrm>
          <a:prstGeom prst="roundRect">
            <a:avLst>
              <a:gd name="adj" fmla="val 12771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Client</a:t>
            </a:r>
            <a:endParaRPr lang="ko-KR" altLang="en-US" sz="1400" b="1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44037D-9006-A2C1-7627-1DBF0E73D17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1589222" y="2870688"/>
            <a:ext cx="383908" cy="1535"/>
          </a:xfrm>
          <a:prstGeom prst="straightConnector1">
            <a:avLst/>
          </a:prstGeom>
          <a:ln w="1905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36493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1965250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Hadoop YARN</a:t>
            </a:r>
            <a:endParaRPr lang="ko-KR" altLang="en-US" sz="14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85093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Standalone</a:t>
            </a:r>
            <a:endParaRPr lang="ko-KR" altLang="en-US" sz="14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85092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SQL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1569088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Java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2953083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Scala</a:t>
            </a:r>
            <a:endParaRPr lang="ko-KR" altLang="en-US" sz="14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337079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Python</a:t>
            </a:r>
            <a:endParaRPr lang="ko-KR" altLang="en-US" sz="14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5697785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</a:t>
            </a:r>
            <a:endParaRPr lang="ko-KR" altLang="en-US" sz="14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80072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Mesos</a:t>
            </a:r>
            <a:endParaRPr lang="ko-KR" altLang="en-US" sz="14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1965250" y="4398994"/>
            <a:ext cx="1465545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  <a:endParaRPr lang="ko-KR" altLang="en-US" sz="14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80072" y="2164845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SQL</a:t>
            </a:r>
            <a:endParaRPr lang="ko-KR" altLang="en-US" sz="14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08029" y="768235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1965250" y="2164845"/>
            <a:ext cx="1464126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MLlib</a:t>
            </a:r>
            <a:endParaRPr lang="ko-KR" altLang="en-US" sz="14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3549473" y="2164845"/>
            <a:ext cx="1575211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GraphX</a:t>
            </a:r>
            <a:endParaRPr lang="ko-KR" altLang="en-US" sz="14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244781" y="2164662"/>
            <a:ext cx="172174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Streaming</a:t>
            </a:r>
            <a:endParaRPr lang="ko-KR" altLang="en-US" sz="1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08029" y="1797148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97345" y="2825221"/>
            <a:ext cx="6969657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Spark Core</a:t>
            </a:r>
            <a:endParaRPr lang="ko-KR" altLang="en-US" sz="14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334630" y="1238438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Kafka</a:t>
            </a:r>
            <a:endParaRPr lang="ko-KR" altLang="en-US" sz="14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334630" y="176681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Flume</a:t>
            </a:r>
            <a:endParaRPr lang="ko-KR" altLang="en-US" sz="14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334630" y="231057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334630" y="2827422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ZeroMQ</a:t>
            </a:r>
            <a:endParaRPr lang="ko-KR" altLang="en-US" sz="14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334630" y="3340800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Kinesis</a:t>
            </a:r>
            <a:endParaRPr lang="ko-KR" altLang="en-US" sz="14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239391" y="875528"/>
            <a:ext cx="1852129" cy="2984964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45CB0A-514B-0A56-2ECB-83E1E00E3F3A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3587516" y="1625485"/>
            <a:ext cx="0" cy="171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6966521" y="2368010"/>
            <a:ext cx="2728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8B0424-7970-2260-BD39-F2A0246B069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582174" y="2654398"/>
            <a:ext cx="5342" cy="1708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08029" y="3403796"/>
            <a:ext cx="3406444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3591537" y="3403796"/>
            <a:ext cx="3475465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472039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Gluster FS</a:t>
            </a:r>
            <a:endParaRPr lang="ko-KR" altLang="en-US" sz="14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3691882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4506698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S3</a:t>
            </a:r>
            <a:endParaRPr lang="ko-KR" altLang="en-US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48E9-AD8A-1F16-02C2-7E7D33434430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1811251" y="3231917"/>
            <a:ext cx="1770923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1C256A-C50F-3EA8-DC9F-FE90CE480FBB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3582174" y="3231917"/>
            <a:ext cx="1747096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3092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65354" y="-195422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ko-KR" sz="3600"/>
              <a:t>Spark Architecture</a:t>
            </a:r>
            <a:endParaRPr lang="ko-KR" altLang="en-US" sz="360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2F4C2E01-7E6C-F6EB-CDC9-A0F0CCDF6878}"/>
              </a:ext>
            </a:extLst>
          </p:cNvPr>
          <p:cNvSpPr/>
          <p:nvPr/>
        </p:nvSpPr>
        <p:spPr>
          <a:xfrm>
            <a:off x="1965250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Hadoop YARN</a:t>
            </a:r>
            <a:endParaRPr lang="ko-KR" altLang="en-US" sz="1400"/>
          </a:p>
        </p:txBody>
      </p:sp>
      <p:sp>
        <p:nvSpPr>
          <p:cNvPr id="4" name="모서리가 둥근 직사각형 2">
            <a:extLst>
              <a:ext uri="{FF2B5EF4-FFF2-40B4-BE49-F238E27FC236}">
                <a16:creationId xmlns:a16="http://schemas.microsoft.com/office/drawing/2014/main" id="{EF72A471-213B-9D0C-0387-FBCFB97B24C4}"/>
              </a:ext>
            </a:extLst>
          </p:cNvPr>
          <p:cNvSpPr/>
          <p:nvPr/>
        </p:nvSpPr>
        <p:spPr>
          <a:xfrm>
            <a:off x="185093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Standalone</a:t>
            </a:r>
            <a:endParaRPr lang="ko-KR" altLang="en-US" sz="1400"/>
          </a:p>
        </p:txBody>
      </p:sp>
      <p:sp>
        <p:nvSpPr>
          <p:cNvPr id="5" name="모서리가 둥근 직사각형 2">
            <a:extLst>
              <a:ext uri="{FF2B5EF4-FFF2-40B4-BE49-F238E27FC236}">
                <a16:creationId xmlns:a16="http://schemas.microsoft.com/office/drawing/2014/main" id="{85EE5CB8-4555-438C-1AFA-4BD605F155DC}"/>
              </a:ext>
            </a:extLst>
          </p:cNvPr>
          <p:cNvSpPr/>
          <p:nvPr/>
        </p:nvSpPr>
        <p:spPr>
          <a:xfrm>
            <a:off x="185092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SQL</a:t>
            </a:r>
            <a:endParaRPr lang="ko-KR" altLang="en-US" sz="1400"/>
          </a:p>
        </p:txBody>
      </p:sp>
      <p:sp>
        <p:nvSpPr>
          <p:cNvPr id="6" name="모서리가 둥근 직사각형 2">
            <a:extLst>
              <a:ext uri="{FF2B5EF4-FFF2-40B4-BE49-F238E27FC236}">
                <a16:creationId xmlns:a16="http://schemas.microsoft.com/office/drawing/2014/main" id="{6CD8862B-5821-596C-5BE2-601C16E4E331}"/>
              </a:ext>
            </a:extLst>
          </p:cNvPr>
          <p:cNvSpPr/>
          <p:nvPr/>
        </p:nvSpPr>
        <p:spPr>
          <a:xfrm>
            <a:off x="1569088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Java</a:t>
            </a:r>
            <a:endParaRPr lang="ko-KR" altLang="en-US" sz="1400"/>
          </a:p>
        </p:txBody>
      </p:sp>
      <p:sp>
        <p:nvSpPr>
          <p:cNvPr id="7" name="모서리가 둥근 직사각형 2">
            <a:extLst>
              <a:ext uri="{FF2B5EF4-FFF2-40B4-BE49-F238E27FC236}">
                <a16:creationId xmlns:a16="http://schemas.microsoft.com/office/drawing/2014/main" id="{AC3AD4E5-545F-B6F1-4692-79DE7B3D44FE}"/>
              </a:ext>
            </a:extLst>
          </p:cNvPr>
          <p:cNvSpPr/>
          <p:nvPr/>
        </p:nvSpPr>
        <p:spPr>
          <a:xfrm>
            <a:off x="2953083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Scala</a:t>
            </a:r>
            <a:endParaRPr lang="ko-KR" altLang="en-US" sz="1400"/>
          </a:p>
        </p:txBody>
      </p:sp>
      <p:sp>
        <p:nvSpPr>
          <p:cNvPr id="8" name="모서리가 둥근 직사각형 2">
            <a:extLst>
              <a:ext uri="{FF2B5EF4-FFF2-40B4-BE49-F238E27FC236}">
                <a16:creationId xmlns:a16="http://schemas.microsoft.com/office/drawing/2014/main" id="{A42B0E84-3A12-109F-5C62-9098A1FF2033}"/>
              </a:ext>
            </a:extLst>
          </p:cNvPr>
          <p:cNvSpPr/>
          <p:nvPr/>
        </p:nvSpPr>
        <p:spPr>
          <a:xfrm>
            <a:off x="4337079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Python</a:t>
            </a:r>
            <a:endParaRPr lang="ko-KR" altLang="en-US" sz="1400"/>
          </a:p>
        </p:txBody>
      </p:sp>
      <p:sp>
        <p:nvSpPr>
          <p:cNvPr id="9" name="모서리가 둥근 직사각형 2">
            <a:extLst>
              <a:ext uri="{FF2B5EF4-FFF2-40B4-BE49-F238E27FC236}">
                <a16:creationId xmlns:a16="http://schemas.microsoft.com/office/drawing/2014/main" id="{DBA66F97-10E6-07B1-BA4B-045125F871B4}"/>
              </a:ext>
            </a:extLst>
          </p:cNvPr>
          <p:cNvSpPr/>
          <p:nvPr/>
        </p:nvSpPr>
        <p:spPr>
          <a:xfrm>
            <a:off x="5697785" y="1131235"/>
            <a:ext cx="1267155" cy="412965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R</a:t>
            </a:r>
            <a:endParaRPr lang="ko-KR" altLang="en-US" sz="1400"/>
          </a:p>
        </p:txBody>
      </p:sp>
      <p:sp>
        <p:nvSpPr>
          <p:cNvPr id="14" name="모서리가 둥근 직사각형 2">
            <a:extLst>
              <a:ext uri="{FF2B5EF4-FFF2-40B4-BE49-F238E27FC236}">
                <a16:creationId xmlns:a16="http://schemas.microsoft.com/office/drawing/2014/main" id="{3B6526B4-8AF3-411B-F370-D19A6E98ED57}"/>
              </a:ext>
            </a:extLst>
          </p:cNvPr>
          <p:cNvSpPr/>
          <p:nvPr/>
        </p:nvSpPr>
        <p:spPr>
          <a:xfrm>
            <a:off x="180072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Mesos</a:t>
            </a:r>
            <a:endParaRPr lang="ko-KR" altLang="en-US" sz="1400"/>
          </a:p>
        </p:txBody>
      </p:sp>
      <p:sp>
        <p:nvSpPr>
          <p:cNvPr id="15" name="모서리가 둥근 직사각형 2">
            <a:extLst>
              <a:ext uri="{FF2B5EF4-FFF2-40B4-BE49-F238E27FC236}">
                <a16:creationId xmlns:a16="http://schemas.microsoft.com/office/drawing/2014/main" id="{EC85118C-3F6F-8C77-5995-9FF74054FB3A}"/>
              </a:ext>
            </a:extLst>
          </p:cNvPr>
          <p:cNvSpPr/>
          <p:nvPr/>
        </p:nvSpPr>
        <p:spPr>
          <a:xfrm>
            <a:off x="1965250" y="4398994"/>
            <a:ext cx="1465545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Kubernetes</a:t>
            </a:r>
            <a:endParaRPr lang="ko-KR" altLang="en-US" sz="1400"/>
          </a:p>
        </p:txBody>
      </p:sp>
      <p:sp>
        <p:nvSpPr>
          <p:cNvPr id="16" name="모서리가 둥근 직사각형 2">
            <a:extLst>
              <a:ext uri="{FF2B5EF4-FFF2-40B4-BE49-F238E27FC236}">
                <a16:creationId xmlns:a16="http://schemas.microsoft.com/office/drawing/2014/main" id="{181449F3-A08C-81A9-8F12-8E16307C0234}"/>
              </a:ext>
            </a:extLst>
          </p:cNvPr>
          <p:cNvSpPr/>
          <p:nvPr/>
        </p:nvSpPr>
        <p:spPr>
          <a:xfrm>
            <a:off x="180072" y="2164845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Spark SQL</a:t>
            </a:r>
            <a:endParaRPr lang="ko-KR" altLang="en-US" sz="1400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E14E9D17-201F-FE16-6759-CBC49632ABA0}"/>
              </a:ext>
            </a:extLst>
          </p:cNvPr>
          <p:cNvSpPr/>
          <p:nvPr/>
        </p:nvSpPr>
        <p:spPr>
          <a:xfrm>
            <a:off x="108029" y="768235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API</a:t>
            </a:r>
          </a:p>
        </p:txBody>
      </p:sp>
      <p:sp>
        <p:nvSpPr>
          <p:cNvPr id="22" name="모서리가 둥근 직사각형 2">
            <a:extLst>
              <a:ext uri="{FF2B5EF4-FFF2-40B4-BE49-F238E27FC236}">
                <a16:creationId xmlns:a16="http://schemas.microsoft.com/office/drawing/2014/main" id="{9001DFB0-A0D7-A215-B397-341D76A5E9F5}"/>
              </a:ext>
            </a:extLst>
          </p:cNvPr>
          <p:cNvSpPr/>
          <p:nvPr/>
        </p:nvSpPr>
        <p:spPr>
          <a:xfrm>
            <a:off x="1965250" y="2164845"/>
            <a:ext cx="1464126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MLlib</a:t>
            </a:r>
            <a:endParaRPr lang="ko-KR" altLang="en-US" sz="1400"/>
          </a:p>
        </p:txBody>
      </p:sp>
      <p:sp>
        <p:nvSpPr>
          <p:cNvPr id="23" name="모서리가 둥근 직사각형 2">
            <a:extLst>
              <a:ext uri="{FF2B5EF4-FFF2-40B4-BE49-F238E27FC236}">
                <a16:creationId xmlns:a16="http://schemas.microsoft.com/office/drawing/2014/main" id="{54869145-A9D4-8E99-B7C2-8CF0A1D61064}"/>
              </a:ext>
            </a:extLst>
          </p:cNvPr>
          <p:cNvSpPr/>
          <p:nvPr/>
        </p:nvSpPr>
        <p:spPr>
          <a:xfrm>
            <a:off x="3549473" y="2164845"/>
            <a:ext cx="1575211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GraphX</a:t>
            </a:r>
            <a:endParaRPr lang="ko-KR" altLang="en-US" sz="1400"/>
          </a:p>
        </p:txBody>
      </p:sp>
      <p:sp>
        <p:nvSpPr>
          <p:cNvPr id="24" name="모서리가 둥근 직사각형 2">
            <a:extLst>
              <a:ext uri="{FF2B5EF4-FFF2-40B4-BE49-F238E27FC236}">
                <a16:creationId xmlns:a16="http://schemas.microsoft.com/office/drawing/2014/main" id="{AD753388-2CBD-6DB5-2ABF-F88F0E6798CB}"/>
              </a:ext>
            </a:extLst>
          </p:cNvPr>
          <p:cNvSpPr/>
          <p:nvPr/>
        </p:nvSpPr>
        <p:spPr>
          <a:xfrm>
            <a:off x="5244781" y="2164662"/>
            <a:ext cx="1721740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Streaming</a:t>
            </a:r>
            <a:endParaRPr lang="ko-KR" altLang="en-US" sz="140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5AC32AD6-8543-9940-6BE4-5F2A587212B5}"/>
              </a:ext>
            </a:extLst>
          </p:cNvPr>
          <p:cNvSpPr/>
          <p:nvPr/>
        </p:nvSpPr>
        <p:spPr>
          <a:xfrm>
            <a:off x="108029" y="1797148"/>
            <a:ext cx="6958974" cy="857250"/>
          </a:xfrm>
          <a:prstGeom prst="roundRect">
            <a:avLst>
              <a:gd name="adj" fmla="val 8381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Library</a:t>
            </a:r>
          </a:p>
        </p:txBody>
      </p:sp>
      <p:sp>
        <p:nvSpPr>
          <p:cNvPr id="26" name="모서리가 둥근 직사각형 2">
            <a:extLst>
              <a:ext uri="{FF2B5EF4-FFF2-40B4-BE49-F238E27FC236}">
                <a16:creationId xmlns:a16="http://schemas.microsoft.com/office/drawing/2014/main" id="{19A98059-54D4-E1A9-BC91-EABE6F5D5ECD}"/>
              </a:ext>
            </a:extLst>
          </p:cNvPr>
          <p:cNvSpPr/>
          <p:nvPr/>
        </p:nvSpPr>
        <p:spPr>
          <a:xfrm>
            <a:off x="97345" y="2825221"/>
            <a:ext cx="6969657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 b="1"/>
              <a:t>Spark Core (RDD, Resilient Distributed DataSet)</a:t>
            </a:r>
            <a:endParaRPr lang="ko-KR" altLang="en-US" sz="1400" b="1"/>
          </a:p>
        </p:txBody>
      </p:sp>
      <p:sp>
        <p:nvSpPr>
          <p:cNvPr id="27" name="모서리가 둥근 직사각형 2">
            <a:extLst>
              <a:ext uri="{FF2B5EF4-FFF2-40B4-BE49-F238E27FC236}">
                <a16:creationId xmlns:a16="http://schemas.microsoft.com/office/drawing/2014/main" id="{607D6716-78A3-D4BF-FD8F-F44AA4B5B959}"/>
              </a:ext>
            </a:extLst>
          </p:cNvPr>
          <p:cNvSpPr/>
          <p:nvPr/>
        </p:nvSpPr>
        <p:spPr>
          <a:xfrm>
            <a:off x="7334630" y="1238438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Kafka</a:t>
            </a:r>
            <a:endParaRPr lang="ko-KR" altLang="en-US" sz="1400"/>
          </a:p>
        </p:txBody>
      </p:sp>
      <p:sp>
        <p:nvSpPr>
          <p:cNvPr id="28" name="모서리가 둥근 직사각형 2">
            <a:extLst>
              <a:ext uri="{FF2B5EF4-FFF2-40B4-BE49-F238E27FC236}">
                <a16:creationId xmlns:a16="http://schemas.microsoft.com/office/drawing/2014/main" id="{F6C837C6-50D9-7102-BFBB-FD728088F6C7}"/>
              </a:ext>
            </a:extLst>
          </p:cNvPr>
          <p:cNvSpPr/>
          <p:nvPr/>
        </p:nvSpPr>
        <p:spPr>
          <a:xfrm>
            <a:off x="7334630" y="176681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Flume</a:t>
            </a:r>
            <a:endParaRPr lang="ko-KR" altLang="en-US" sz="1400"/>
          </a:p>
        </p:txBody>
      </p:sp>
      <p:sp>
        <p:nvSpPr>
          <p:cNvPr id="29" name="모서리가 둥근 직사각형 2">
            <a:extLst>
              <a:ext uri="{FF2B5EF4-FFF2-40B4-BE49-F238E27FC236}">
                <a16:creationId xmlns:a16="http://schemas.microsoft.com/office/drawing/2014/main" id="{EBACDC83-E0CB-6F2C-B4C4-4A8584343AC9}"/>
              </a:ext>
            </a:extLst>
          </p:cNvPr>
          <p:cNvSpPr/>
          <p:nvPr/>
        </p:nvSpPr>
        <p:spPr>
          <a:xfrm>
            <a:off x="7334630" y="2310579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30" name="모서리가 둥근 직사각형 2">
            <a:extLst>
              <a:ext uri="{FF2B5EF4-FFF2-40B4-BE49-F238E27FC236}">
                <a16:creationId xmlns:a16="http://schemas.microsoft.com/office/drawing/2014/main" id="{7F78818B-BAF6-8674-B528-83168F1AC518}"/>
              </a:ext>
            </a:extLst>
          </p:cNvPr>
          <p:cNvSpPr/>
          <p:nvPr/>
        </p:nvSpPr>
        <p:spPr>
          <a:xfrm>
            <a:off x="7334630" y="2827422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ZeroMQ</a:t>
            </a:r>
            <a:endParaRPr lang="ko-KR" altLang="en-US" sz="1400"/>
          </a:p>
        </p:txBody>
      </p:sp>
      <p:sp>
        <p:nvSpPr>
          <p:cNvPr id="31" name="모서리가 둥근 직사각형 2">
            <a:extLst>
              <a:ext uri="{FF2B5EF4-FFF2-40B4-BE49-F238E27FC236}">
                <a16:creationId xmlns:a16="http://schemas.microsoft.com/office/drawing/2014/main" id="{A5D25531-9026-6618-AFC7-33426B697FD4}"/>
              </a:ext>
            </a:extLst>
          </p:cNvPr>
          <p:cNvSpPr/>
          <p:nvPr/>
        </p:nvSpPr>
        <p:spPr>
          <a:xfrm>
            <a:off x="7334630" y="3340800"/>
            <a:ext cx="1650162" cy="406696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Kinesis</a:t>
            </a:r>
            <a:endParaRPr lang="ko-KR" altLang="en-US" sz="140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3474DC-0B8B-4760-9DDA-1D226BEBA19F}"/>
              </a:ext>
            </a:extLst>
          </p:cNvPr>
          <p:cNvSpPr/>
          <p:nvPr/>
        </p:nvSpPr>
        <p:spPr>
          <a:xfrm>
            <a:off x="7239391" y="875528"/>
            <a:ext cx="1852129" cy="2984964"/>
          </a:xfrm>
          <a:prstGeom prst="roundRect">
            <a:avLst>
              <a:gd name="adj" fmla="val 3229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Streaming Source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945CB0A-514B-0A56-2ECB-83E1E00E3F3A}"/>
              </a:ext>
            </a:extLst>
          </p:cNvPr>
          <p:cNvCxnSpPr>
            <a:stCxn id="20" idx="2"/>
            <a:endCxn id="25" idx="0"/>
          </p:cNvCxnSpPr>
          <p:nvPr/>
        </p:nvCxnSpPr>
        <p:spPr>
          <a:xfrm>
            <a:off x="3587516" y="1625485"/>
            <a:ext cx="0" cy="17166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0085EAC-5032-917C-7804-7449BEADCCE0}"/>
              </a:ext>
            </a:extLst>
          </p:cNvPr>
          <p:cNvCxnSpPr>
            <a:cxnSpLocks/>
            <a:stCxn id="24" idx="3"/>
            <a:endCxn id="32" idx="1"/>
          </p:cNvCxnSpPr>
          <p:nvPr/>
        </p:nvCxnSpPr>
        <p:spPr>
          <a:xfrm>
            <a:off x="6966521" y="2368010"/>
            <a:ext cx="2728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918B0424-7970-2260-BD39-F2A0246B0697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 flipH="1">
            <a:off x="3582174" y="2654398"/>
            <a:ext cx="5342" cy="1708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4A655FD4-A07C-2868-ECC0-02D315B3C887}"/>
              </a:ext>
            </a:extLst>
          </p:cNvPr>
          <p:cNvSpPr/>
          <p:nvPr/>
        </p:nvSpPr>
        <p:spPr>
          <a:xfrm>
            <a:off x="108029" y="3403796"/>
            <a:ext cx="3406444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Resource / Cluster Manager</a:t>
            </a: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8520DC2D-C2EA-7103-E1E4-821C2770090D}"/>
              </a:ext>
            </a:extLst>
          </p:cNvPr>
          <p:cNvSpPr/>
          <p:nvPr/>
        </p:nvSpPr>
        <p:spPr>
          <a:xfrm>
            <a:off x="3591537" y="3403796"/>
            <a:ext cx="3475465" cy="1554969"/>
          </a:xfrm>
          <a:prstGeom prst="roundRect">
            <a:avLst>
              <a:gd name="adj" fmla="val 4694"/>
            </a:avLst>
          </a:prstGeom>
          <a:noFill/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KR" sz="1400" b="1">
                <a:solidFill>
                  <a:sysClr val="windowText" lastClr="000000"/>
                </a:solidFill>
              </a:rPr>
              <a:t>Storage</a:t>
            </a:r>
          </a:p>
        </p:txBody>
      </p:sp>
      <p:sp>
        <p:nvSpPr>
          <p:cNvPr id="60" name="모서리가 둥근 직사각형 2">
            <a:extLst>
              <a:ext uri="{FF2B5EF4-FFF2-40B4-BE49-F238E27FC236}">
                <a16:creationId xmlns:a16="http://schemas.microsoft.com/office/drawing/2014/main" id="{7F7887C9-3F5C-AEDF-1DB4-4329E3265FC3}"/>
              </a:ext>
            </a:extLst>
          </p:cNvPr>
          <p:cNvSpPr/>
          <p:nvPr/>
        </p:nvSpPr>
        <p:spPr>
          <a:xfrm>
            <a:off x="5472039" y="3785726"/>
            <a:ext cx="1464126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Gluster FS</a:t>
            </a:r>
            <a:endParaRPr lang="ko-KR" altLang="en-US" sz="1400"/>
          </a:p>
        </p:txBody>
      </p:sp>
      <p:sp>
        <p:nvSpPr>
          <p:cNvPr id="61" name="모서리가 둥근 직사각형 2">
            <a:extLst>
              <a:ext uri="{FF2B5EF4-FFF2-40B4-BE49-F238E27FC236}">
                <a16:creationId xmlns:a16="http://schemas.microsoft.com/office/drawing/2014/main" id="{A04F1466-0BBF-BED4-F33B-22C1802BDFAB}"/>
              </a:ext>
            </a:extLst>
          </p:cNvPr>
          <p:cNvSpPr/>
          <p:nvPr/>
        </p:nvSpPr>
        <p:spPr>
          <a:xfrm>
            <a:off x="3691882" y="3785722"/>
            <a:ext cx="1645142" cy="484967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HDFS</a:t>
            </a:r>
            <a:endParaRPr lang="ko-KR" altLang="en-US" sz="1400"/>
          </a:p>
        </p:txBody>
      </p:sp>
      <p:sp>
        <p:nvSpPr>
          <p:cNvPr id="62" name="모서리가 둥근 직사각형 2">
            <a:extLst>
              <a:ext uri="{FF2B5EF4-FFF2-40B4-BE49-F238E27FC236}">
                <a16:creationId xmlns:a16="http://schemas.microsoft.com/office/drawing/2014/main" id="{8EFB65B0-4A14-7A30-2913-F85662439D93}"/>
              </a:ext>
            </a:extLst>
          </p:cNvPr>
          <p:cNvSpPr/>
          <p:nvPr/>
        </p:nvSpPr>
        <p:spPr>
          <a:xfrm>
            <a:off x="4506698" y="4398995"/>
            <a:ext cx="1645142" cy="484963"/>
          </a:xfrm>
          <a:prstGeom prst="roundRect">
            <a:avLst>
              <a:gd name="adj" fmla="val 9458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400"/>
              <a:t>Amazon S3</a:t>
            </a:r>
            <a:endParaRPr lang="ko-KR" altLang="en-US" sz="140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D5948E9-AD8A-1F16-02C2-7E7D33434430}"/>
              </a:ext>
            </a:extLst>
          </p:cNvPr>
          <p:cNvCxnSpPr>
            <a:cxnSpLocks/>
            <a:stCxn id="26" idx="2"/>
            <a:endCxn id="56" idx="0"/>
          </p:cNvCxnSpPr>
          <p:nvPr/>
        </p:nvCxnSpPr>
        <p:spPr>
          <a:xfrm flipH="1">
            <a:off x="1811251" y="3231917"/>
            <a:ext cx="1770923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21C256A-C50F-3EA8-DC9F-FE90CE480FBB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3582174" y="3231917"/>
            <a:ext cx="1747096" cy="171879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99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32588</TotalTime>
  <Words>278</Words>
  <Application>Microsoft Macintosh PowerPoint</Application>
  <PresentationFormat>On-screen Show (16:9)</PresentationFormat>
  <Paragraphs>186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Spark Architecture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Architecture</vt:lpstr>
      <vt:lpstr>Spark Architecture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Jungsub Shin</cp:lastModifiedBy>
  <cp:revision>4822</cp:revision>
  <dcterms:created xsi:type="dcterms:W3CDTF">2006-10-05T04:04:58Z</dcterms:created>
  <dcterms:modified xsi:type="dcterms:W3CDTF">2024-02-04T18:14:47Z</dcterms:modified>
</cp:coreProperties>
</file>