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7" r:id="rId2"/>
    <p:sldId id="418" r:id="rId3"/>
    <p:sldId id="419" r:id="rId4"/>
    <p:sldId id="420" r:id="rId5"/>
    <p:sldId id="421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8876" autoAdjust="0"/>
  </p:normalViewPr>
  <p:slideViewPr>
    <p:cSldViewPr>
      <p:cViewPr varScale="1">
        <p:scale>
          <a:sx n="134" d="100"/>
          <a:sy n="134" d="100"/>
        </p:scale>
        <p:origin x="2922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4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9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0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0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AMQP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7504" y="1923678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Producer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519423" y="1779662"/>
            <a:ext cx="3924786" cy="2160240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b="1" dirty="0"/>
              <a:t>Broker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08113" y="2917305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Consumer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99792" y="1923678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Exchange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59832" y="2645945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Exchange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08113" y="1558461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Consumer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45388" y="3290333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Queue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45388" y="1923678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Queue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>
            <a:stCxn id="4" idx="3"/>
            <a:endCxn id="11" idx="1"/>
          </p:cNvCxnSpPr>
          <p:nvPr/>
        </p:nvCxnSpPr>
        <p:spPr>
          <a:xfrm>
            <a:off x="1403648" y="2175706"/>
            <a:ext cx="129614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3"/>
            <a:endCxn id="14" idx="1"/>
          </p:cNvCxnSpPr>
          <p:nvPr/>
        </p:nvCxnSpPr>
        <p:spPr>
          <a:xfrm>
            <a:off x="4355976" y="2897973"/>
            <a:ext cx="589412" cy="6443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2" idx="0"/>
          </p:cNvCxnSpPr>
          <p:nvPr/>
        </p:nvCxnSpPr>
        <p:spPr>
          <a:xfrm>
            <a:off x="3347864" y="2427734"/>
            <a:ext cx="360040" cy="2182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1" idx="3"/>
            <a:endCxn id="15" idx="1"/>
          </p:cNvCxnSpPr>
          <p:nvPr/>
        </p:nvCxnSpPr>
        <p:spPr>
          <a:xfrm>
            <a:off x="3995936" y="2175706"/>
            <a:ext cx="9494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5" idx="3"/>
            <a:endCxn id="13" idx="1"/>
          </p:cNvCxnSpPr>
          <p:nvPr/>
        </p:nvCxnSpPr>
        <p:spPr>
          <a:xfrm flipV="1">
            <a:off x="6241532" y="1810489"/>
            <a:ext cx="766581" cy="365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4945388" y="2607754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Queue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12" idx="3"/>
            <a:endCxn id="36" idx="1"/>
          </p:cNvCxnSpPr>
          <p:nvPr/>
        </p:nvCxnSpPr>
        <p:spPr>
          <a:xfrm flipV="1">
            <a:off x="4355976" y="2859782"/>
            <a:ext cx="589412" cy="381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008113" y="3599884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Consumer</a:t>
            </a:r>
            <a:endParaRPr lang="ko-KR" altLang="en-US" sz="1600" dirty="0"/>
          </a:p>
        </p:txBody>
      </p:sp>
      <p:cxnSp>
        <p:nvCxnSpPr>
          <p:cNvPr id="47" name="직선 화살표 연결선 46"/>
          <p:cNvCxnSpPr>
            <a:stCxn id="36" idx="3"/>
            <a:endCxn id="10" idx="1"/>
          </p:cNvCxnSpPr>
          <p:nvPr/>
        </p:nvCxnSpPr>
        <p:spPr>
          <a:xfrm>
            <a:off x="6241532" y="2859782"/>
            <a:ext cx="766581" cy="3095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4" idx="3"/>
            <a:endCxn id="42" idx="1"/>
          </p:cNvCxnSpPr>
          <p:nvPr/>
        </p:nvCxnSpPr>
        <p:spPr>
          <a:xfrm>
            <a:off x="6241532" y="3542361"/>
            <a:ext cx="766581" cy="3095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7008113" y="2233229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Consumer</a:t>
            </a:r>
            <a:endParaRPr lang="ko-KR" altLang="en-US" sz="1600" dirty="0"/>
          </a:p>
        </p:txBody>
      </p:sp>
      <p:cxnSp>
        <p:nvCxnSpPr>
          <p:cNvPr id="35" name="직선 화살표 연결선 34"/>
          <p:cNvCxnSpPr>
            <a:stCxn id="15" idx="3"/>
            <a:endCxn id="30" idx="1"/>
          </p:cNvCxnSpPr>
          <p:nvPr/>
        </p:nvCxnSpPr>
        <p:spPr>
          <a:xfrm>
            <a:off x="6241532" y="2175706"/>
            <a:ext cx="766581" cy="3095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F946FD0-FE99-4B84-AAA1-58B7FE9E2CA4}"/>
              </a:ext>
            </a:extLst>
          </p:cNvPr>
          <p:cNvSpPr txBox="1"/>
          <p:nvPr/>
        </p:nvSpPr>
        <p:spPr>
          <a:xfrm>
            <a:off x="1331640" y="1654448"/>
            <a:ext cx="1290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/>
              <a:t>Routing Key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algn="ctr"/>
            <a:r>
              <a:rPr lang="en-US" altLang="ko-KR" sz="1400" b="1"/>
              <a:t>+ Message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6992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AMQP Direct Exchange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35696" y="2392599"/>
            <a:ext cx="1584176" cy="6377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Exchange A</a:t>
            </a:r>
          </a:p>
          <a:p>
            <a:pPr algn="ctr"/>
            <a:r>
              <a:rPr lang="en-US" altLang="ko-KR" sz="1400"/>
              <a:t>Direct Type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04048" y="3475339"/>
            <a:ext cx="1983046" cy="1018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Exchange B</a:t>
            </a:r>
          </a:p>
          <a:p>
            <a:pPr algn="ctr"/>
            <a:r>
              <a:rPr lang="en-US" altLang="ko-KR" sz="1400"/>
              <a:t>Binding Key </a:t>
            </a:r>
          </a:p>
          <a:p>
            <a:pPr algn="ctr"/>
            <a:r>
              <a:rPr lang="en-US" altLang="ko-KR" sz="1400"/>
              <a:t>- ssup2.main</a:t>
            </a:r>
          </a:p>
          <a:p>
            <a:pPr algn="ctr"/>
            <a:r>
              <a:rPr lang="en-US" altLang="ko-KR" sz="1400"/>
              <a:t>- ssup2.category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04048" y="879501"/>
            <a:ext cx="1983046" cy="1018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Queue A</a:t>
            </a:r>
          </a:p>
          <a:p>
            <a:pPr algn="ctr"/>
            <a:r>
              <a:rPr lang="en-US" altLang="ko-KR" sz="1400"/>
              <a:t>Binding Key </a:t>
            </a:r>
          </a:p>
          <a:p>
            <a:pPr algn="ctr"/>
            <a:r>
              <a:rPr lang="en-US" altLang="ko-KR" sz="1400"/>
              <a:t>- ssup2.home</a:t>
            </a:r>
          </a:p>
        </p:txBody>
      </p:sp>
      <p:cxnSp>
        <p:nvCxnSpPr>
          <p:cNvPr id="21" name="직선 화살표 연결선 20"/>
          <p:cNvCxnSpPr>
            <a:cxnSpLocks/>
            <a:stCxn id="11" idx="3"/>
            <a:endCxn id="14" idx="1"/>
          </p:cNvCxnSpPr>
          <p:nvPr/>
        </p:nvCxnSpPr>
        <p:spPr>
          <a:xfrm>
            <a:off x="3419872" y="2711454"/>
            <a:ext cx="1584176" cy="12731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cxnSpLocks/>
            <a:stCxn id="11" idx="3"/>
            <a:endCxn id="15" idx="1"/>
          </p:cNvCxnSpPr>
          <p:nvPr/>
        </p:nvCxnSpPr>
        <p:spPr>
          <a:xfrm flipV="1">
            <a:off x="3419872" y="1388765"/>
            <a:ext cx="1584176" cy="132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5004048" y="2202190"/>
            <a:ext cx="1983046" cy="1018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Queue B</a:t>
            </a:r>
          </a:p>
          <a:p>
            <a:pPr algn="ctr"/>
            <a:r>
              <a:rPr lang="en-US" altLang="ko-KR" sz="1400"/>
              <a:t>Binding Key </a:t>
            </a:r>
          </a:p>
          <a:p>
            <a:pPr algn="ctr"/>
            <a:r>
              <a:rPr lang="en-US" altLang="ko-KR" sz="1400"/>
              <a:t>- ssup2.main</a:t>
            </a:r>
            <a:endParaRPr lang="ko-KR" altLang="en-US" sz="1400" dirty="0"/>
          </a:p>
        </p:txBody>
      </p:sp>
      <p:cxnSp>
        <p:nvCxnSpPr>
          <p:cNvPr id="39" name="직선 화살표 연결선 38"/>
          <p:cNvCxnSpPr>
            <a:cxnSpLocks/>
            <a:stCxn id="11" idx="3"/>
            <a:endCxn id="36" idx="1"/>
          </p:cNvCxnSpPr>
          <p:nvPr/>
        </p:nvCxnSpPr>
        <p:spPr>
          <a:xfrm>
            <a:off x="3419872" y="2711454"/>
            <a:ext cx="158417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A5144F-1AFF-45EB-A16D-1E16C45EEC20}"/>
              </a:ext>
            </a:extLst>
          </p:cNvPr>
          <p:cNvSpPr txBox="1"/>
          <p:nvPr/>
        </p:nvSpPr>
        <p:spPr>
          <a:xfrm>
            <a:off x="3347864" y="2202559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Routing Key</a:t>
            </a:r>
          </a:p>
          <a:p>
            <a:pPr algn="ctr"/>
            <a:r>
              <a:rPr lang="en-US" altLang="ko-KR" sz="1400"/>
              <a:t> - ssup2.main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361916-2D04-437B-BA89-1B097E752142}"/>
              </a:ext>
            </a:extLst>
          </p:cNvPr>
          <p:cNvSpPr txBox="1"/>
          <p:nvPr/>
        </p:nvSpPr>
        <p:spPr>
          <a:xfrm>
            <a:off x="2555776" y="3435846"/>
            <a:ext cx="26115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Routing Key </a:t>
            </a:r>
          </a:p>
          <a:p>
            <a:pPr algn="ctr"/>
            <a:r>
              <a:rPr lang="en-US" altLang="ko-KR" sz="1400"/>
              <a:t>- ssup2.main</a:t>
            </a:r>
          </a:p>
          <a:p>
            <a:pPr algn="ctr"/>
            <a:r>
              <a:rPr lang="en-US" altLang="ko-KR" sz="1400"/>
              <a:t>- ssup2.category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9E9466-942F-45D5-9CE9-1BC6C7A3489F}"/>
              </a:ext>
            </a:extLst>
          </p:cNvPr>
          <p:cNvSpPr txBox="1"/>
          <p:nvPr/>
        </p:nvSpPr>
        <p:spPr>
          <a:xfrm>
            <a:off x="2915816" y="1347614"/>
            <a:ext cx="1983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Routing Key </a:t>
            </a:r>
          </a:p>
          <a:p>
            <a:pPr algn="ctr"/>
            <a:r>
              <a:rPr lang="en-US" altLang="ko-KR" sz="1400"/>
              <a:t>- ssup2.home</a:t>
            </a:r>
          </a:p>
        </p:txBody>
      </p:sp>
    </p:spTree>
    <p:extLst>
      <p:ext uri="{BB962C8B-B14F-4D97-AF65-F5344CB8AC3E}">
        <p14:creationId xmlns:p14="http://schemas.microsoft.com/office/powerpoint/2010/main" val="269870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AMQP Fanout Exchange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35696" y="2392599"/>
            <a:ext cx="1584176" cy="6377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Exchange A</a:t>
            </a:r>
          </a:p>
          <a:p>
            <a:pPr algn="ctr"/>
            <a:r>
              <a:rPr lang="en-US" altLang="ko-KR" sz="1400"/>
              <a:t>Fanout Type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04048" y="3475339"/>
            <a:ext cx="1983046" cy="1018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Exchange B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04048" y="879501"/>
            <a:ext cx="1983046" cy="1018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Queue A</a:t>
            </a:r>
          </a:p>
        </p:txBody>
      </p:sp>
      <p:cxnSp>
        <p:nvCxnSpPr>
          <p:cNvPr id="21" name="직선 화살표 연결선 20"/>
          <p:cNvCxnSpPr>
            <a:cxnSpLocks/>
            <a:stCxn id="11" idx="3"/>
            <a:endCxn id="14" idx="1"/>
          </p:cNvCxnSpPr>
          <p:nvPr/>
        </p:nvCxnSpPr>
        <p:spPr>
          <a:xfrm>
            <a:off x="3419872" y="2711454"/>
            <a:ext cx="1584176" cy="12731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cxnSpLocks/>
            <a:stCxn id="11" idx="3"/>
            <a:endCxn id="15" idx="1"/>
          </p:cNvCxnSpPr>
          <p:nvPr/>
        </p:nvCxnSpPr>
        <p:spPr>
          <a:xfrm flipV="1">
            <a:off x="3419872" y="1388765"/>
            <a:ext cx="1584176" cy="132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5004048" y="2202190"/>
            <a:ext cx="1983046" cy="1018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Queue B</a:t>
            </a:r>
          </a:p>
        </p:txBody>
      </p:sp>
      <p:cxnSp>
        <p:nvCxnSpPr>
          <p:cNvPr id="39" name="직선 화살표 연결선 38"/>
          <p:cNvCxnSpPr>
            <a:cxnSpLocks/>
            <a:stCxn id="11" idx="3"/>
            <a:endCxn id="36" idx="1"/>
          </p:cNvCxnSpPr>
          <p:nvPr/>
        </p:nvCxnSpPr>
        <p:spPr>
          <a:xfrm>
            <a:off x="3419872" y="2711454"/>
            <a:ext cx="158417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A5144F-1AFF-45EB-A16D-1E16C45EEC20}"/>
              </a:ext>
            </a:extLst>
          </p:cNvPr>
          <p:cNvSpPr txBox="1"/>
          <p:nvPr/>
        </p:nvSpPr>
        <p:spPr>
          <a:xfrm>
            <a:off x="3347864" y="2407989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All Messages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361916-2D04-437B-BA89-1B097E752142}"/>
              </a:ext>
            </a:extLst>
          </p:cNvPr>
          <p:cNvSpPr txBox="1"/>
          <p:nvPr/>
        </p:nvSpPr>
        <p:spPr>
          <a:xfrm>
            <a:off x="2555776" y="3435846"/>
            <a:ext cx="261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All Messages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9E9466-942F-45D5-9CE9-1BC6C7A3489F}"/>
              </a:ext>
            </a:extLst>
          </p:cNvPr>
          <p:cNvSpPr txBox="1"/>
          <p:nvPr/>
        </p:nvSpPr>
        <p:spPr>
          <a:xfrm>
            <a:off x="2915816" y="1543893"/>
            <a:ext cx="198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All Messages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820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AMQP Topic Exchange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35696" y="2392599"/>
            <a:ext cx="1584176" cy="6377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Exchange A</a:t>
            </a:r>
          </a:p>
          <a:p>
            <a:pPr algn="ctr"/>
            <a:r>
              <a:rPr lang="en-US" altLang="ko-KR" sz="1400"/>
              <a:t>Topic Type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04048" y="3475339"/>
            <a:ext cx="1983046" cy="1018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Exchange B</a:t>
            </a:r>
          </a:p>
          <a:p>
            <a:pPr algn="ctr"/>
            <a:r>
              <a:rPr lang="en-US" altLang="ko-KR" sz="1400"/>
              <a:t>Binding Key </a:t>
            </a:r>
          </a:p>
          <a:p>
            <a:pPr algn="ctr"/>
            <a:r>
              <a:rPr lang="en-US" altLang="ko-KR" sz="1400"/>
              <a:t>- ssup2.m#</a:t>
            </a:r>
          </a:p>
          <a:p>
            <a:pPr algn="ctr"/>
            <a:r>
              <a:rPr lang="en-US" altLang="ko-KR" sz="1400"/>
              <a:t>- ssup2.categor*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04048" y="879501"/>
            <a:ext cx="1983046" cy="1018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Queue A</a:t>
            </a:r>
          </a:p>
          <a:p>
            <a:pPr algn="ctr"/>
            <a:r>
              <a:rPr lang="en-US" altLang="ko-KR" sz="1400"/>
              <a:t>Binding Key </a:t>
            </a:r>
          </a:p>
          <a:p>
            <a:pPr algn="ctr"/>
            <a:r>
              <a:rPr lang="en-US" altLang="ko-KR" sz="1400"/>
              <a:t>- ssup2.h#</a:t>
            </a:r>
          </a:p>
        </p:txBody>
      </p:sp>
      <p:cxnSp>
        <p:nvCxnSpPr>
          <p:cNvPr id="21" name="직선 화살표 연결선 20"/>
          <p:cNvCxnSpPr>
            <a:cxnSpLocks/>
            <a:stCxn id="11" idx="3"/>
            <a:endCxn id="14" idx="1"/>
          </p:cNvCxnSpPr>
          <p:nvPr/>
        </p:nvCxnSpPr>
        <p:spPr>
          <a:xfrm>
            <a:off x="3419872" y="2711454"/>
            <a:ext cx="1584176" cy="12731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cxnSpLocks/>
            <a:stCxn id="11" idx="3"/>
            <a:endCxn id="15" idx="1"/>
          </p:cNvCxnSpPr>
          <p:nvPr/>
        </p:nvCxnSpPr>
        <p:spPr>
          <a:xfrm flipV="1">
            <a:off x="3419872" y="1388765"/>
            <a:ext cx="1584176" cy="132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5004048" y="2202190"/>
            <a:ext cx="1983046" cy="1018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Queue B</a:t>
            </a:r>
          </a:p>
          <a:p>
            <a:pPr algn="ctr"/>
            <a:r>
              <a:rPr lang="en-US" altLang="ko-KR" sz="1400"/>
              <a:t>Binding Key </a:t>
            </a:r>
          </a:p>
          <a:p>
            <a:pPr algn="ctr"/>
            <a:r>
              <a:rPr lang="en-US" altLang="ko-KR" sz="1400"/>
              <a:t>- ssup2.mai*</a:t>
            </a:r>
            <a:endParaRPr lang="ko-KR" altLang="en-US" sz="1400" dirty="0"/>
          </a:p>
        </p:txBody>
      </p:sp>
      <p:cxnSp>
        <p:nvCxnSpPr>
          <p:cNvPr id="39" name="직선 화살표 연결선 38"/>
          <p:cNvCxnSpPr>
            <a:cxnSpLocks/>
            <a:stCxn id="11" idx="3"/>
            <a:endCxn id="36" idx="1"/>
          </p:cNvCxnSpPr>
          <p:nvPr/>
        </p:nvCxnSpPr>
        <p:spPr>
          <a:xfrm>
            <a:off x="3419872" y="2711454"/>
            <a:ext cx="158417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A5144F-1AFF-45EB-A16D-1E16C45EEC20}"/>
              </a:ext>
            </a:extLst>
          </p:cNvPr>
          <p:cNvSpPr txBox="1"/>
          <p:nvPr/>
        </p:nvSpPr>
        <p:spPr>
          <a:xfrm>
            <a:off x="3347864" y="2202559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Routing Key</a:t>
            </a:r>
          </a:p>
          <a:p>
            <a:pPr algn="ctr"/>
            <a:r>
              <a:rPr lang="en-US" altLang="ko-KR" sz="1400"/>
              <a:t> - ssup2.main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361916-2D04-437B-BA89-1B097E752142}"/>
              </a:ext>
            </a:extLst>
          </p:cNvPr>
          <p:cNvSpPr txBox="1"/>
          <p:nvPr/>
        </p:nvSpPr>
        <p:spPr>
          <a:xfrm>
            <a:off x="2555776" y="3435846"/>
            <a:ext cx="26115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Routing Key </a:t>
            </a:r>
          </a:p>
          <a:p>
            <a:pPr algn="ctr"/>
            <a:r>
              <a:rPr lang="en-US" altLang="ko-KR" sz="1400"/>
              <a:t>- ssup2.main</a:t>
            </a:r>
          </a:p>
          <a:p>
            <a:pPr algn="ctr"/>
            <a:r>
              <a:rPr lang="en-US" altLang="ko-KR" sz="1400"/>
              <a:t>- ssup2.category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9E9466-942F-45D5-9CE9-1BC6C7A3489F}"/>
              </a:ext>
            </a:extLst>
          </p:cNvPr>
          <p:cNvSpPr txBox="1"/>
          <p:nvPr/>
        </p:nvSpPr>
        <p:spPr>
          <a:xfrm>
            <a:off x="2915816" y="1347614"/>
            <a:ext cx="1983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Routing Key </a:t>
            </a:r>
          </a:p>
          <a:p>
            <a:pPr algn="ctr"/>
            <a:r>
              <a:rPr lang="en-US" altLang="ko-KR" sz="1400"/>
              <a:t>- ssup2.home</a:t>
            </a:r>
          </a:p>
        </p:txBody>
      </p:sp>
    </p:spTree>
    <p:extLst>
      <p:ext uri="{BB962C8B-B14F-4D97-AF65-F5344CB8AC3E}">
        <p14:creationId xmlns:p14="http://schemas.microsoft.com/office/powerpoint/2010/main" val="100076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AMQP Headers Exchange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35696" y="2392599"/>
            <a:ext cx="1584176" cy="6377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Exchange A</a:t>
            </a:r>
          </a:p>
          <a:p>
            <a:pPr algn="ctr"/>
            <a:r>
              <a:rPr lang="en-US" altLang="ko-KR" sz="1400"/>
              <a:t>Headers Type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04048" y="3475339"/>
            <a:ext cx="2664296" cy="1018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Exchange B</a:t>
            </a:r>
          </a:p>
          <a:p>
            <a:pPr algn="ctr"/>
            <a:r>
              <a:rPr lang="en-US" altLang="ko-KR" sz="1400"/>
              <a:t>Binding Header </a:t>
            </a:r>
          </a:p>
          <a:p>
            <a:pPr algn="ctr"/>
            <a:r>
              <a:rPr lang="en-US" altLang="ko-KR" sz="1400"/>
              <a:t>- x-match:any / key4:value4</a:t>
            </a:r>
          </a:p>
          <a:p>
            <a:pPr algn="ctr"/>
            <a:r>
              <a:rPr lang="en-US" altLang="ko-KR" sz="1400"/>
              <a:t>- x-match:all / key5:value5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04048" y="879501"/>
            <a:ext cx="2664296" cy="1018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Queue A</a:t>
            </a:r>
          </a:p>
          <a:p>
            <a:pPr algn="ctr"/>
            <a:r>
              <a:rPr lang="en-US" altLang="ko-KR" sz="1400"/>
              <a:t>Binding Header </a:t>
            </a:r>
          </a:p>
          <a:p>
            <a:pPr algn="ctr"/>
            <a:r>
              <a:rPr lang="en-US" altLang="ko-KR" sz="1400"/>
              <a:t>- x-match:all / key1:value1 / key2:value2</a:t>
            </a:r>
          </a:p>
        </p:txBody>
      </p:sp>
      <p:cxnSp>
        <p:nvCxnSpPr>
          <p:cNvPr id="21" name="직선 화살표 연결선 20"/>
          <p:cNvCxnSpPr>
            <a:cxnSpLocks/>
            <a:stCxn id="11" idx="3"/>
            <a:endCxn id="14" idx="1"/>
          </p:cNvCxnSpPr>
          <p:nvPr/>
        </p:nvCxnSpPr>
        <p:spPr>
          <a:xfrm>
            <a:off x="3419872" y="2711454"/>
            <a:ext cx="1584176" cy="12731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cxnSpLocks/>
            <a:stCxn id="11" idx="3"/>
            <a:endCxn id="15" idx="1"/>
          </p:cNvCxnSpPr>
          <p:nvPr/>
        </p:nvCxnSpPr>
        <p:spPr>
          <a:xfrm flipV="1">
            <a:off x="3419872" y="1388765"/>
            <a:ext cx="1584176" cy="132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5004048" y="2202190"/>
            <a:ext cx="2664296" cy="1018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Queue B</a:t>
            </a:r>
          </a:p>
          <a:p>
            <a:pPr algn="ctr"/>
            <a:r>
              <a:rPr lang="en-US" altLang="ko-KR" sz="1400"/>
              <a:t>Binding Header </a:t>
            </a:r>
            <a:endParaRPr lang="en-US" altLang="ko-KR" sz="1400" b="1"/>
          </a:p>
          <a:p>
            <a:pPr algn="ctr"/>
            <a:r>
              <a:rPr lang="en-US" altLang="ko-KR" sz="1400"/>
              <a:t>- x-match:any / key2:value2 / key3:value3</a:t>
            </a:r>
          </a:p>
        </p:txBody>
      </p:sp>
      <p:cxnSp>
        <p:nvCxnSpPr>
          <p:cNvPr id="39" name="직선 화살표 연결선 38"/>
          <p:cNvCxnSpPr>
            <a:cxnSpLocks/>
            <a:stCxn id="11" idx="3"/>
            <a:endCxn id="36" idx="1"/>
          </p:cNvCxnSpPr>
          <p:nvPr/>
        </p:nvCxnSpPr>
        <p:spPr>
          <a:xfrm>
            <a:off x="3419872" y="2711454"/>
            <a:ext cx="158417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9361916-2D04-437B-BA89-1B097E752142}"/>
              </a:ext>
            </a:extLst>
          </p:cNvPr>
          <p:cNvSpPr txBox="1"/>
          <p:nvPr/>
        </p:nvSpPr>
        <p:spPr>
          <a:xfrm>
            <a:off x="2483768" y="3435846"/>
            <a:ext cx="26115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Routing Header</a:t>
            </a:r>
          </a:p>
          <a:p>
            <a:pPr algn="ctr"/>
            <a:r>
              <a:rPr lang="en-US" altLang="ko-KR" sz="1400"/>
              <a:t>- key4:value4</a:t>
            </a:r>
          </a:p>
          <a:p>
            <a:pPr algn="ctr"/>
            <a:r>
              <a:rPr lang="en-US" altLang="ko-KR" sz="1400"/>
              <a:t>- key5:value5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9E9466-942F-45D5-9CE9-1BC6C7A3489F}"/>
              </a:ext>
            </a:extLst>
          </p:cNvPr>
          <p:cNvSpPr txBox="1"/>
          <p:nvPr/>
        </p:nvSpPr>
        <p:spPr>
          <a:xfrm>
            <a:off x="2843808" y="1275606"/>
            <a:ext cx="1983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Routing Header</a:t>
            </a:r>
          </a:p>
          <a:p>
            <a:pPr algn="ctr"/>
            <a:r>
              <a:rPr lang="en-US" altLang="ko-KR" sz="1400"/>
              <a:t>- key1:value1 / key2:value2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D3F62F-20BD-4EF0-885F-6A15E30E867E}"/>
              </a:ext>
            </a:extLst>
          </p:cNvPr>
          <p:cNvSpPr txBox="1"/>
          <p:nvPr/>
        </p:nvSpPr>
        <p:spPr>
          <a:xfrm>
            <a:off x="3275856" y="2232675"/>
            <a:ext cx="1983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Routing Header</a:t>
            </a:r>
          </a:p>
          <a:p>
            <a:pPr algn="ctr"/>
            <a:r>
              <a:rPr lang="en-US" altLang="ko-KR" sz="1400"/>
              <a:t>- key1:value1 / key2:value2</a:t>
            </a:r>
          </a:p>
        </p:txBody>
      </p:sp>
    </p:spTree>
    <p:extLst>
      <p:ext uri="{BB962C8B-B14F-4D97-AF65-F5344CB8AC3E}">
        <p14:creationId xmlns:p14="http://schemas.microsoft.com/office/powerpoint/2010/main" val="118177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44401</TotalTime>
  <Words>274</Words>
  <Application>Microsoft Office PowerPoint</Application>
  <PresentationFormat>화면 슬라이드 쇼(16:9)</PresentationFormat>
  <Paragraphs>93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AMQP</vt:lpstr>
      <vt:lpstr>AMQP Direct Exchange</vt:lpstr>
      <vt:lpstr>AMQP Fanout Exchange</vt:lpstr>
      <vt:lpstr>AMQP Topic Exchange</vt:lpstr>
      <vt:lpstr>AMQP Headers Exchange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5727</cp:revision>
  <dcterms:created xsi:type="dcterms:W3CDTF">2006-10-05T04:04:58Z</dcterms:created>
  <dcterms:modified xsi:type="dcterms:W3CDTF">2019-03-25T15:47:59Z</dcterms:modified>
</cp:coreProperties>
</file>