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30" r:id="rId2"/>
    <p:sldId id="426" r:id="rId3"/>
    <p:sldId id="424" r:id="rId4"/>
    <p:sldId id="429" r:id="rId5"/>
    <p:sldId id="428" r:id="rId6"/>
    <p:sldId id="427" r:id="rId7"/>
    <p:sldId id="425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A888"/>
    <a:srgbClr val="A0807E"/>
    <a:srgbClr val="B0B0B0"/>
    <a:srgbClr val="494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>
        <p:scale>
          <a:sx n="200" d="100"/>
          <a:sy n="200" d="100"/>
        </p:scale>
        <p:origin x="3348" y="-7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501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15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549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382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66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25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err="1"/>
              <a:t>Kpexec</a:t>
            </a:r>
            <a:r>
              <a:rPr lang="en-US" altLang="ko-KR"/>
              <a:t> Architecture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8641BDD-0AFF-4D61-B8C3-8E3FCF9748B7}"/>
              </a:ext>
            </a:extLst>
          </p:cNvPr>
          <p:cNvSpPr/>
          <p:nvPr/>
        </p:nvSpPr>
        <p:spPr>
          <a:xfrm>
            <a:off x="3743133" y="1363982"/>
            <a:ext cx="3349147" cy="1979293"/>
          </a:xfrm>
          <a:prstGeom prst="roundRect">
            <a:avLst>
              <a:gd name="adj" fmla="val 2475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100" b="1"/>
              <a:t>K8s Node</a:t>
            </a:r>
            <a:endParaRPr lang="ko-KR" altLang="en-US" sz="11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E4E3A93-5115-4E7C-8846-FD81D33318F8}"/>
              </a:ext>
            </a:extLst>
          </p:cNvPr>
          <p:cNvSpPr/>
          <p:nvPr/>
        </p:nvSpPr>
        <p:spPr>
          <a:xfrm>
            <a:off x="5796771" y="1676401"/>
            <a:ext cx="1236044" cy="850900"/>
          </a:xfrm>
          <a:prstGeom prst="roundRect">
            <a:avLst>
              <a:gd name="adj" fmla="val 932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/>
              <a:t>Target Pod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0A1C239-0408-4124-83E9-53DEDE4CD75F}"/>
              </a:ext>
            </a:extLst>
          </p:cNvPr>
          <p:cNvSpPr/>
          <p:nvPr/>
        </p:nvSpPr>
        <p:spPr>
          <a:xfrm>
            <a:off x="5858721" y="1923677"/>
            <a:ext cx="1112144" cy="552781"/>
          </a:xfrm>
          <a:prstGeom prst="roundRect">
            <a:avLst>
              <a:gd name="adj" fmla="val 1220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/>
              <a:t>Target Container</a:t>
            </a:r>
            <a:endParaRPr lang="ko-KR" altLang="en-US" sz="90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89D1C3E8-C31D-4A5F-A7DC-450B53202FFD}"/>
              </a:ext>
            </a:extLst>
          </p:cNvPr>
          <p:cNvSpPr/>
          <p:nvPr/>
        </p:nvSpPr>
        <p:spPr>
          <a:xfrm>
            <a:off x="3813043" y="1887715"/>
            <a:ext cx="1066678" cy="571472"/>
          </a:xfrm>
          <a:prstGeom prst="roundRect">
            <a:avLst>
              <a:gd name="adj" fmla="val 1070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err="1"/>
              <a:t>cnsenter</a:t>
            </a:r>
            <a:r>
              <a:rPr lang="en-US" altLang="ko-KR" sz="1100"/>
              <a:t> Pod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8815D6C1-B29B-4468-AE0B-58C97020F805}"/>
              </a:ext>
            </a:extLst>
          </p:cNvPr>
          <p:cNvSpPr/>
          <p:nvPr/>
        </p:nvSpPr>
        <p:spPr>
          <a:xfrm>
            <a:off x="3889517" y="2168879"/>
            <a:ext cx="913730" cy="225618"/>
          </a:xfrm>
          <a:prstGeom prst="roundRect">
            <a:avLst>
              <a:gd name="adj" fmla="val 1220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err="1"/>
              <a:t>cnsenter</a:t>
            </a:r>
            <a:endParaRPr lang="ko-KR" altLang="en-US" sz="900" b="1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63205508-003E-4060-BF2B-5840DEB4E7D8}"/>
              </a:ext>
            </a:extLst>
          </p:cNvPr>
          <p:cNvSpPr/>
          <p:nvPr/>
        </p:nvSpPr>
        <p:spPr>
          <a:xfrm>
            <a:off x="1560152" y="2756873"/>
            <a:ext cx="966160" cy="314883"/>
          </a:xfrm>
          <a:prstGeom prst="roundRect">
            <a:avLst>
              <a:gd name="adj" fmla="val 1220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err="1"/>
              <a:t>kpexec</a:t>
            </a:r>
            <a:endParaRPr lang="ko-KR" altLang="en-US" sz="1100" b="1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EC68B17-28CA-426D-8F62-C665355F3C05}"/>
              </a:ext>
            </a:extLst>
          </p:cNvPr>
          <p:cNvCxnSpPr>
            <a:cxnSpLocks/>
            <a:stCxn id="106" idx="3"/>
            <a:endCxn id="13" idx="1"/>
          </p:cNvCxnSpPr>
          <p:nvPr/>
        </p:nvCxnSpPr>
        <p:spPr>
          <a:xfrm>
            <a:off x="4803247" y="2281688"/>
            <a:ext cx="1146472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C913F3DE-B6C8-4CA4-AB3F-BE5589A46E4E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 flipV="1">
            <a:off x="2526312" y="2281688"/>
            <a:ext cx="1363205" cy="632627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D2AD389-2B67-4051-B3A3-96981B3AF459}"/>
              </a:ext>
            </a:extLst>
          </p:cNvPr>
          <p:cNvSpPr txBox="1"/>
          <p:nvPr/>
        </p:nvSpPr>
        <p:spPr>
          <a:xfrm>
            <a:off x="2023385" y="2408422"/>
            <a:ext cx="881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Req Create</a:t>
            </a:r>
          </a:p>
          <a:p>
            <a:pPr algn="ctr"/>
            <a:r>
              <a:rPr lang="en-US" altLang="ko-KR" sz="700" err="1"/>
              <a:t>cnsenter</a:t>
            </a:r>
            <a:r>
              <a:rPr lang="en-US" altLang="ko-KR" sz="700"/>
              <a:t> Pod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D11E01-2D1A-4B75-B208-5A3135ADE32E}"/>
              </a:ext>
            </a:extLst>
          </p:cNvPr>
          <p:cNvSpPr txBox="1"/>
          <p:nvPr/>
        </p:nvSpPr>
        <p:spPr>
          <a:xfrm>
            <a:off x="2714842" y="2657893"/>
            <a:ext cx="821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/>
              <a:t>Pass stdin,</a:t>
            </a:r>
          </a:p>
          <a:p>
            <a:pPr algn="ctr"/>
            <a:r>
              <a:rPr lang="en-US" altLang="ko-KR" sz="800"/>
              <a:t>stdout, stderr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193FA13-80AB-4D61-97D6-0F70120E06DA}"/>
              </a:ext>
            </a:extLst>
          </p:cNvPr>
          <p:cNvSpPr txBox="1"/>
          <p:nvPr/>
        </p:nvSpPr>
        <p:spPr>
          <a:xfrm>
            <a:off x="3435019" y="2453144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/>
              <a:t>Req Target </a:t>
            </a:r>
          </a:p>
          <a:p>
            <a:pPr algn="ctr"/>
            <a:r>
              <a:rPr lang="en-US" altLang="ko-KR" sz="700"/>
              <a:t>Container Info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850B006-F78F-4C1F-9633-7731E00D16EF}"/>
              </a:ext>
            </a:extLst>
          </p:cNvPr>
          <p:cNvSpPr txBox="1"/>
          <p:nvPr/>
        </p:nvSpPr>
        <p:spPr>
          <a:xfrm>
            <a:off x="4851301" y="1809786"/>
            <a:ext cx="9797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/>
              <a:t>Run Cmd</a:t>
            </a:r>
          </a:p>
          <a:p>
            <a:pPr algn="ctr"/>
            <a:r>
              <a:rPr lang="en-US" altLang="ko-KR" sz="700"/>
              <a:t>Pass Cmd’s </a:t>
            </a:r>
          </a:p>
          <a:p>
            <a:pPr algn="ctr"/>
            <a:r>
              <a:rPr lang="en-US" altLang="ko-KR" sz="700"/>
              <a:t>stdin, stdout, stderr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F0313CED-D3EC-40B9-89EF-76D36AAC8E5D}"/>
              </a:ext>
            </a:extLst>
          </p:cNvPr>
          <p:cNvSpPr/>
          <p:nvPr/>
        </p:nvSpPr>
        <p:spPr>
          <a:xfrm>
            <a:off x="2008441" y="1625310"/>
            <a:ext cx="1275452" cy="314883"/>
          </a:xfrm>
          <a:prstGeom prst="roundRect">
            <a:avLst>
              <a:gd name="adj" fmla="val 15872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API Server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C02B63B-0CF9-4F6A-A8A0-D8B748C037AE}"/>
              </a:ext>
            </a:extLst>
          </p:cNvPr>
          <p:cNvSpPr txBox="1"/>
          <p:nvPr/>
        </p:nvSpPr>
        <p:spPr>
          <a:xfrm>
            <a:off x="1058597" y="2503506"/>
            <a:ext cx="6655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/>
              <a:t>Req Target </a:t>
            </a:r>
            <a:br>
              <a:rPr lang="en-US" altLang="ko-KR" sz="700"/>
            </a:br>
            <a:r>
              <a:rPr lang="en-US" altLang="ko-KR" sz="700"/>
              <a:t>Pod Info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144CB26-FC68-430F-9B0A-A7BBBE6E4C6C}"/>
              </a:ext>
            </a:extLst>
          </p:cNvPr>
          <p:cNvCxnSpPr>
            <a:cxnSpLocks/>
          </p:cNvCxnSpPr>
          <p:nvPr/>
        </p:nvCxnSpPr>
        <p:spPr>
          <a:xfrm flipH="1">
            <a:off x="1803793" y="1940193"/>
            <a:ext cx="602935" cy="8166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79">
            <a:extLst>
              <a:ext uri="{FF2B5EF4-FFF2-40B4-BE49-F238E27FC236}">
                <a16:creationId xmlns:a16="http://schemas.microsoft.com/office/drawing/2014/main" id="{A3703EB8-EB81-5ACA-B78A-B24BF7C9964C}"/>
              </a:ext>
            </a:extLst>
          </p:cNvPr>
          <p:cNvCxnSpPr>
            <a:cxnSpLocks/>
          </p:cNvCxnSpPr>
          <p:nvPr/>
        </p:nvCxnSpPr>
        <p:spPr>
          <a:xfrm flipV="1">
            <a:off x="2455404" y="1940193"/>
            <a:ext cx="602935" cy="8166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79">
            <a:extLst>
              <a:ext uri="{FF2B5EF4-FFF2-40B4-BE49-F238E27FC236}">
                <a16:creationId xmlns:a16="http://schemas.microsoft.com/office/drawing/2014/main" id="{2D8048F0-A529-1ECF-ACD7-D7B8C17D7018}"/>
              </a:ext>
            </a:extLst>
          </p:cNvPr>
          <p:cNvCxnSpPr>
            <a:cxnSpLocks/>
            <a:stCxn id="177" idx="3"/>
            <a:endCxn id="104" idx="1"/>
          </p:cNvCxnSpPr>
          <p:nvPr/>
        </p:nvCxnSpPr>
        <p:spPr>
          <a:xfrm>
            <a:off x="3283893" y="1782752"/>
            <a:ext cx="529150" cy="390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C2CBCEC-A5DF-F57B-502C-269A4D8942D1}"/>
              </a:ext>
            </a:extLst>
          </p:cNvPr>
          <p:cNvGrpSpPr/>
          <p:nvPr/>
        </p:nvGrpSpPr>
        <p:grpSpPr>
          <a:xfrm>
            <a:off x="3813043" y="2824483"/>
            <a:ext cx="3219772" cy="450339"/>
            <a:chOff x="3730591" y="2822267"/>
            <a:chExt cx="3287212" cy="459182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56D24251-3F3F-49C4-B369-CC29EEFFE0D5}"/>
                </a:ext>
              </a:extLst>
            </p:cNvPr>
            <p:cNvSpPr/>
            <p:nvPr/>
          </p:nvSpPr>
          <p:spPr>
            <a:xfrm>
              <a:off x="3730591" y="2822267"/>
              <a:ext cx="3287212" cy="229591"/>
            </a:xfrm>
            <a:prstGeom prst="roundRect">
              <a:avLst>
                <a:gd name="adj" fmla="val 12203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CRI (Container Runtime Interface)</a:t>
              </a:r>
            </a:p>
          </p:txBody>
        </p:sp>
        <p:sp>
          <p:nvSpPr>
            <p:cNvPr id="27" name="사각형: 둥근 모서리 113">
              <a:extLst>
                <a:ext uri="{FF2B5EF4-FFF2-40B4-BE49-F238E27FC236}">
                  <a16:creationId xmlns:a16="http://schemas.microsoft.com/office/drawing/2014/main" id="{44D27CC1-3420-8056-7D7A-66953BDD1A23}"/>
                </a:ext>
              </a:extLst>
            </p:cNvPr>
            <p:cNvSpPr/>
            <p:nvPr/>
          </p:nvSpPr>
          <p:spPr>
            <a:xfrm>
              <a:off x="3730591" y="3051858"/>
              <a:ext cx="3287212" cy="229591"/>
            </a:xfrm>
            <a:prstGeom prst="roundRect">
              <a:avLst>
                <a:gd name="adj" fmla="val 12203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Container Runtime</a:t>
              </a:r>
            </a:p>
          </p:txBody>
        </p:sp>
      </p:grpSp>
      <p:sp>
        <p:nvSpPr>
          <p:cNvPr id="37" name="타원 50">
            <a:extLst>
              <a:ext uri="{FF2B5EF4-FFF2-40B4-BE49-F238E27FC236}">
                <a16:creationId xmlns:a16="http://schemas.microsoft.com/office/drawing/2014/main" id="{8E1D1B7A-BF93-4849-443B-2D19AD792DBE}"/>
              </a:ext>
            </a:extLst>
          </p:cNvPr>
          <p:cNvSpPr/>
          <p:nvPr/>
        </p:nvSpPr>
        <p:spPr>
          <a:xfrm>
            <a:off x="5255663" y="2199417"/>
            <a:ext cx="163204" cy="16320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7</a:t>
            </a:r>
            <a:endParaRPr lang="ko-KR" altLang="en-US" sz="800"/>
          </a:p>
        </p:txBody>
      </p:sp>
      <p:cxnSp>
        <p:nvCxnSpPr>
          <p:cNvPr id="45" name="직선 연결선 79">
            <a:extLst>
              <a:ext uri="{FF2B5EF4-FFF2-40B4-BE49-F238E27FC236}">
                <a16:creationId xmlns:a16="http://schemas.microsoft.com/office/drawing/2014/main" id="{80D2869E-AB3B-5BFE-E51B-30FA46688F94}"/>
              </a:ext>
            </a:extLst>
          </p:cNvPr>
          <p:cNvCxnSpPr>
            <a:cxnSpLocks/>
          </p:cNvCxnSpPr>
          <p:nvPr/>
        </p:nvCxnSpPr>
        <p:spPr>
          <a:xfrm flipH="1">
            <a:off x="1674886" y="1940193"/>
            <a:ext cx="602935" cy="81668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50">
            <a:extLst>
              <a:ext uri="{FF2B5EF4-FFF2-40B4-BE49-F238E27FC236}">
                <a16:creationId xmlns:a16="http://schemas.microsoft.com/office/drawing/2014/main" id="{9F877BAE-EF1A-DF01-667E-70A2CE128100}"/>
              </a:ext>
            </a:extLst>
          </p:cNvPr>
          <p:cNvSpPr/>
          <p:nvPr/>
        </p:nvSpPr>
        <p:spPr>
          <a:xfrm>
            <a:off x="1590624" y="2667997"/>
            <a:ext cx="163204" cy="16320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5E7D82-E4A7-39C3-4F3E-6C3FCDE9E978}"/>
              </a:ext>
            </a:extLst>
          </p:cNvPr>
          <p:cNvSpPr txBox="1"/>
          <p:nvPr/>
        </p:nvSpPr>
        <p:spPr>
          <a:xfrm>
            <a:off x="2239609" y="2003767"/>
            <a:ext cx="7104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/>
              <a:t>Send Target </a:t>
            </a:r>
            <a:br>
              <a:rPr lang="en-US" altLang="ko-KR" sz="700"/>
            </a:br>
            <a:r>
              <a:rPr lang="en-US" altLang="ko-KR" sz="700"/>
              <a:t>Pod Info</a:t>
            </a:r>
          </a:p>
        </p:txBody>
      </p:sp>
      <p:sp>
        <p:nvSpPr>
          <p:cNvPr id="49" name="타원 50">
            <a:extLst>
              <a:ext uri="{FF2B5EF4-FFF2-40B4-BE49-F238E27FC236}">
                <a16:creationId xmlns:a16="http://schemas.microsoft.com/office/drawing/2014/main" id="{490194A2-56AF-AF82-4C03-B91D815DAEE5}"/>
              </a:ext>
            </a:extLst>
          </p:cNvPr>
          <p:cNvSpPr/>
          <p:nvPr/>
        </p:nvSpPr>
        <p:spPr>
          <a:xfrm>
            <a:off x="2313434" y="1887715"/>
            <a:ext cx="163204" cy="16320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A803060-C08E-086F-5880-3BCCD05506AE}"/>
              </a:ext>
            </a:extLst>
          </p:cNvPr>
          <p:cNvSpPr/>
          <p:nvPr/>
        </p:nvSpPr>
        <p:spPr>
          <a:xfrm>
            <a:off x="2339454" y="2673096"/>
            <a:ext cx="163204" cy="16320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3</a:t>
            </a:r>
            <a:endParaRPr lang="ko-KR" altLang="en-US" sz="800"/>
          </a:p>
        </p:txBody>
      </p:sp>
      <p:sp>
        <p:nvSpPr>
          <p:cNvPr id="52" name="타원 50">
            <a:extLst>
              <a:ext uri="{FF2B5EF4-FFF2-40B4-BE49-F238E27FC236}">
                <a16:creationId xmlns:a16="http://schemas.microsoft.com/office/drawing/2014/main" id="{F58A1EDB-5791-F6BA-008B-EABD8A67B37A}"/>
              </a:ext>
            </a:extLst>
          </p:cNvPr>
          <p:cNvSpPr/>
          <p:nvPr/>
        </p:nvSpPr>
        <p:spPr>
          <a:xfrm>
            <a:off x="3188796" y="1697998"/>
            <a:ext cx="163204" cy="16320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4</a:t>
            </a:r>
            <a:endParaRPr lang="ko-KR" altLang="en-US" sz="8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03E44B-CA27-45A2-30DF-7C9521505142}"/>
              </a:ext>
            </a:extLst>
          </p:cNvPr>
          <p:cNvSpPr txBox="1"/>
          <p:nvPr/>
        </p:nvSpPr>
        <p:spPr>
          <a:xfrm>
            <a:off x="2843631" y="1363982"/>
            <a:ext cx="881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Create</a:t>
            </a:r>
          </a:p>
          <a:p>
            <a:pPr algn="ctr"/>
            <a:r>
              <a:rPr lang="en-US" altLang="ko-KR" sz="700" err="1"/>
              <a:t>cnsenter</a:t>
            </a:r>
            <a:r>
              <a:rPr lang="en-US" altLang="ko-KR" sz="700"/>
              <a:t> Pod</a:t>
            </a:r>
          </a:p>
        </p:txBody>
      </p:sp>
      <p:cxnSp>
        <p:nvCxnSpPr>
          <p:cNvPr id="57" name="직선 연결선 79">
            <a:extLst>
              <a:ext uri="{FF2B5EF4-FFF2-40B4-BE49-F238E27FC236}">
                <a16:creationId xmlns:a16="http://schemas.microsoft.com/office/drawing/2014/main" id="{9E5F780B-1EC9-E876-AD76-464059E19F88}"/>
              </a:ext>
            </a:extLst>
          </p:cNvPr>
          <p:cNvCxnSpPr>
            <a:cxnSpLocks/>
          </p:cNvCxnSpPr>
          <p:nvPr/>
        </p:nvCxnSpPr>
        <p:spPr>
          <a:xfrm>
            <a:off x="4139952" y="2394497"/>
            <a:ext cx="0" cy="43670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79">
            <a:extLst>
              <a:ext uri="{FF2B5EF4-FFF2-40B4-BE49-F238E27FC236}">
                <a16:creationId xmlns:a16="http://schemas.microsoft.com/office/drawing/2014/main" id="{B9E8A8C0-913B-E093-1958-FC29A9337D27}"/>
              </a:ext>
            </a:extLst>
          </p:cNvPr>
          <p:cNvCxnSpPr>
            <a:cxnSpLocks/>
          </p:cNvCxnSpPr>
          <p:nvPr/>
        </p:nvCxnSpPr>
        <p:spPr>
          <a:xfrm>
            <a:off x="4549775" y="2394497"/>
            <a:ext cx="0" cy="43670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50">
            <a:extLst>
              <a:ext uri="{FF2B5EF4-FFF2-40B4-BE49-F238E27FC236}">
                <a16:creationId xmlns:a16="http://schemas.microsoft.com/office/drawing/2014/main" id="{33455256-9892-DACE-C4AD-EB4E7122396C}"/>
              </a:ext>
            </a:extLst>
          </p:cNvPr>
          <p:cNvSpPr/>
          <p:nvPr/>
        </p:nvSpPr>
        <p:spPr>
          <a:xfrm>
            <a:off x="4055052" y="2335850"/>
            <a:ext cx="163204" cy="16320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5</a:t>
            </a:r>
            <a:endParaRPr lang="ko-KR" altLang="en-US" sz="800"/>
          </a:p>
        </p:txBody>
      </p:sp>
      <p:sp>
        <p:nvSpPr>
          <p:cNvPr id="62" name="타원 50">
            <a:extLst>
              <a:ext uri="{FF2B5EF4-FFF2-40B4-BE49-F238E27FC236}">
                <a16:creationId xmlns:a16="http://schemas.microsoft.com/office/drawing/2014/main" id="{B3D6F36A-41E4-3DA4-0BE0-BEDEC944A017}"/>
              </a:ext>
            </a:extLst>
          </p:cNvPr>
          <p:cNvSpPr/>
          <p:nvPr/>
        </p:nvSpPr>
        <p:spPr>
          <a:xfrm>
            <a:off x="4465193" y="2719841"/>
            <a:ext cx="163204" cy="16320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6</a:t>
            </a:r>
            <a:endParaRPr lang="ko-KR" altLang="en-US" sz="8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08FFAF-F674-26CF-80E1-21C34975FA40}"/>
              </a:ext>
            </a:extLst>
          </p:cNvPr>
          <p:cNvSpPr txBox="1"/>
          <p:nvPr/>
        </p:nvSpPr>
        <p:spPr>
          <a:xfrm>
            <a:off x="4496355" y="2453144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/>
              <a:t>Send Target </a:t>
            </a:r>
          </a:p>
          <a:p>
            <a:pPr algn="ctr"/>
            <a:r>
              <a:rPr lang="en-US" altLang="ko-KR" sz="700"/>
              <a:t>Container Info</a:t>
            </a:r>
          </a:p>
        </p:txBody>
      </p:sp>
      <p:sp>
        <p:nvSpPr>
          <p:cNvPr id="65" name="타원 50">
            <a:extLst>
              <a:ext uri="{FF2B5EF4-FFF2-40B4-BE49-F238E27FC236}">
                <a16:creationId xmlns:a16="http://schemas.microsoft.com/office/drawing/2014/main" id="{B6645DA8-23FE-D4C5-F6AE-D69DA65A8A12}"/>
              </a:ext>
            </a:extLst>
          </p:cNvPr>
          <p:cNvSpPr/>
          <p:nvPr/>
        </p:nvSpPr>
        <p:spPr>
          <a:xfrm>
            <a:off x="3040921" y="2541017"/>
            <a:ext cx="163204" cy="16320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8</a:t>
            </a:r>
            <a:endParaRPr lang="ko-KR" altLang="en-US" sz="800"/>
          </a:p>
        </p:txBody>
      </p:sp>
      <p:sp>
        <p:nvSpPr>
          <p:cNvPr id="13" name="사각형: 둥근 모서리 105">
            <a:extLst>
              <a:ext uri="{FF2B5EF4-FFF2-40B4-BE49-F238E27FC236}">
                <a16:creationId xmlns:a16="http://schemas.microsoft.com/office/drawing/2014/main" id="{D8832EC8-EC11-D39F-5902-933B410880E6}"/>
              </a:ext>
            </a:extLst>
          </p:cNvPr>
          <p:cNvSpPr/>
          <p:nvPr/>
        </p:nvSpPr>
        <p:spPr>
          <a:xfrm>
            <a:off x="5949719" y="2168879"/>
            <a:ext cx="913730" cy="225618"/>
          </a:xfrm>
          <a:prstGeom prst="roundRect">
            <a:avLst>
              <a:gd name="adj" fmla="val 1220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Cmd (Binary)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264004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89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err="1"/>
              <a:t>Kpexec</a:t>
            </a:r>
            <a:r>
              <a:rPr lang="en-US" altLang="ko-KR"/>
              <a:t> Architecture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8641BDD-0AFF-4D61-B8C3-8E3FCF9748B7}"/>
              </a:ext>
            </a:extLst>
          </p:cNvPr>
          <p:cNvSpPr/>
          <p:nvPr/>
        </p:nvSpPr>
        <p:spPr>
          <a:xfrm>
            <a:off x="3257550" y="1921256"/>
            <a:ext cx="3829050" cy="2018646"/>
          </a:xfrm>
          <a:prstGeom prst="roundRect">
            <a:avLst>
              <a:gd name="adj" fmla="val 59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K8s Node</a:t>
            </a:r>
            <a:endParaRPr lang="ko-KR" altLang="en-US" sz="11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4EDAAEC-A9EA-469E-87CF-A32B639CD17C}"/>
              </a:ext>
            </a:extLst>
          </p:cNvPr>
          <p:cNvSpPr/>
          <p:nvPr/>
        </p:nvSpPr>
        <p:spPr>
          <a:xfrm>
            <a:off x="3364072" y="2169214"/>
            <a:ext cx="1207928" cy="642690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cnsenter Pod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91E64EA-C691-47F2-857D-8FF1BA55EC56}"/>
              </a:ext>
            </a:extLst>
          </p:cNvPr>
          <p:cNvSpPr/>
          <p:nvPr/>
        </p:nvSpPr>
        <p:spPr>
          <a:xfrm>
            <a:off x="3511171" y="2485986"/>
            <a:ext cx="913730" cy="225618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cnsenter</a:t>
            </a:r>
            <a:endParaRPr lang="ko-KR" altLang="en-US" sz="9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E4E3A93-5115-4E7C-8846-FD81D33318F8}"/>
              </a:ext>
            </a:extLst>
          </p:cNvPr>
          <p:cNvSpPr/>
          <p:nvPr/>
        </p:nvSpPr>
        <p:spPr>
          <a:xfrm>
            <a:off x="5606772" y="2427299"/>
            <a:ext cx="1389262" cy="1417213"/>
          </a:xfrm>
          <a:prstGeom prst="roundRect">
            <a:avLst>
              <a:gd name="adj" fmla="val 93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Target Pod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0A1C239-0408-4124-83E9-53DEDE4CD75F}"/>
              </a:ext>
            </a:extLst>
          </p:cNvPr>
          <p:cNvSpPr/>
          <p:nvPr/>
        </p:nvSpPr>
        <p:spPr>
          <a:xfrm>
            <a:off x="5722359" y="2747338"/>
            <a:ext cx="1158087" cy="1014285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/>
              <a:t>Target Container</a:t>
            </a:r>
            <a:endParaRPr lang="ko-KR" altLang="en-US" sz="105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8F1EE6BD-7693-4A3E-8600-9E6C11463346}"/>
              </a:ext>
            </a:extLst>
          </p:cNvPr>
          <p:cNvSpPr/>
          <p:nvPr/>
        </p:nvSpPr>
        <p:spPr>
          <a:xfrm>
            <a:off x="5844537" y="3157404"/>
            <a:ext cx="913730" cy="225618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Command</a:t>
            </a:r>
            <a:endParaRPr lang="ko-KR" altLang="en-US" sz="9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38E3355C-06D5-4D3D-AC10-D3369B96A92C}"/>
              </a:ext>
            </a:extLst>
          </p:cNvPr>
          <p:cNvSpPr/>
          <p:nvPr/>
        </p:nvSpPr>
        <p:spPr>
          <a:xfrm>
            <a:off x="1181806" y="2441352"/>
            <a:ext cx="966160" cy="314883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kpexec</a:t>
            </a:r>
            <a:endParaRPr lang="ko-KR" altLang="en-US" sz="1100" b="1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BCBE498-15CF-47C1-A767-3415FF031064}"/>
              </a:ext>
            </a:extLst>
          </p:cNvPr>
          <p:cNvCxnSpPr>
            <a:cxnSpLocks/>
            <a:stCxn id="47" idx="3"/>
            <a:endCxn id="75" idx="1"/>
          </p:cNvCxnSpPr>
          <p:nvPr/>
        </p:nvCxnSpPr>
        <p:spPr>
          <a:xfrm>
            <a:off x="4424901" y="2598795"/>
            <a:ext cx="1419636" cy="67141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89D1C3E8-C31D-4A5F-A7DC-450B53202FFD}"/>
              </a:ext>
            </a:extLst>
          </p:cNvPr>
          <p:cNvSpPr/>
          <p:nvPr/>
        </p:nvSpPr>
        <p:spPr>
          <a:xfrm>
            <a:off x="3364072" y="3058376"/>
            <a:ext cx="1207928" cy="642690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cnsenter Pod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8815D6C1-B29B-4468-AE0B-58C97020F805}"/>
              </a:ext>
            </a:extLst>
          </p:cNvPr>
          <p:cNvSpPr/>
          <p:nvPr/>
        </p:nvSpPr>
        <p:spPr>
          <a:xfrm>
            <a:off x="3511171" y="3375149"/>
            <a:ext cx="913730" cy="225618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cnsenter</a:t>
            </a:r>
            <a:endParaRPr lang="ko-KR" altLang="en-US" sz="90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63205508-003E-4060-BF2B-5840DEB4E7D8}"/>
              </a:ext>
            </a:extLst>
          </p:cNvPr>
          <p:cNvSpPr/>
          <p:nvPr/>
        </p:nvSpPr>
        <p:spPr>
          <a:xfrm>
            <a:off x="1181806" y="3330515"/>
            <a:ext cx="966160" cy="314883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kpexec</a:t>
            </a:r>
            <a:endParaRPr lang="ko-KR" altLang="en-US" sz="1100" b="1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EC68B17-28CA-426D-8F62-C665355F3C05}"/>
              </a:ext>
            </a:extLst>
          </p:cNvPr>
          <p:cNvCxnSpPr>
            <a:cxnSpLocks/>
            <a:stCxn id="106" idx="3"/>
            <a:endCxn id="116" idx="1"/>
          </p:cNvCxnSpPr>
          <p:nvPr/>
        </p:nvCxnSpPr>
        <p:spPr>
          <a:xfrm>
            <a:off x="4424901" y="3487958"/>
            <a:ext cx="1419636" cy="8354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56D24251-3F3F-49C4-B369-CC29EEFFE0D5}"/>
              </a:ext>
            </a:extLst>
          </p:cNvPr>
          <p:cNvSpPr/>
          <p:nvPr/>
        </p:nvSpPr>
        <p:spPr>
          <a:xfrm>
            <a:off x="5817659" y="2011771"/>
            <a:ext cx="967486" cy="314883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containerd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3B08333-2B73-40E0-83C5-F60864115EF5}"/>
              </a:ext>
            </a:extLst>
          </p:cNvPr>
          <p:cNvCxnSpPr>
            <a:cxnSpLocks/>
            <a:stCxn id="47" idx="3"/>
            <a:endCxn id="114" idx="1"/>
          </p:cNvCxnSpPr>
          <p:nvPr/>
        </p:nvCxnSpPr>
        <p:spPr>
          <a:xfrm flipV="1">
            <a:off x="4424901" y="2169214"/>
            <a:ext cx="1392758" cy="429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8C5C11C-4A8F-4547-9118-09BDA4094820}"/>
              </a:ext>
            </a:extLst>
          </p:cNvPr>
          <p:cNvSpPr/>
          <p:nvPr/>
        </p:nvSpPr>
        <p:spPr>
          <a:xfrm>
            <a:off x="5844537" y="3458697"/>
            <a:ext cx="913730" cy="225618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Command</a:t>
            </a:r>
            <a:endParaRPr lang="ko-KR" altLang="en-US" sz="90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A9B72C6-99DD-4895-8D95-E572C0B32140}"/>
              </a:ext>
            </a:extLst>
          </p:cNvPr>
          <p:cNvCxnSpPr>
            <a:cxnSpLocks/>
            <a:stCxn id="106" idx="3"/>
            <a:endCxn id="114" idx="1"/>
          </p:cNvCxnSpPr>
          <p:nvPr/>
        </p:nvCxnSpPr>
        <p:spPr>
          <a:xfrm flipV="1">
            <a:off x="4424901" y="2169214"/>
            <a:ext cx="1392758" cy="131874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E05BB714-3DD9-43A8-8B1B-7EC4BABEC022}"/>
              </a:ext>
            </a:extLst>
          </p:cNvPr>
          <p:cNvCxnSpPr>
            <a:cxnSpLocks/>
            <a:stCxn id="97" idx="3"/>
            <a:endCxn id="47" idx="1"/>
          </p:cNvCxnSpPr>
          <p:nvPr/>
        </p:nvCxnSpPr>
        <p:spPr>
          <a:xfrm>
            <a:off x="2147966" y="2598795"/>
            <a:ext cx="1363205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C913F3DE-B6C8-4CA4-AB3F-BE5589A46E4E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2147966" y="3487958"/>
            <a:ext cx="1363205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58D49100-35B4-469F-9E6E-737DDD1F0E13}"/>
              </a:ext>
            </a:extLst>
          </p:cNvPr>
          <p:cNvCxnSpPr>
            <a:cxnSpLocks/>
            <a:stCxn id="97" idx="0"/>
            <a:endCxn id="177" idx="2"/>
          </p:cNvCxnSpPr>
          <p:nvPr/>
        </p:nvCxnSpPr>
        <p:spPr>
          <a:xfrm flipV="1">
            <a:off x="1664886" y="2238215"/>
            <a:ext cx="602935" cy="20313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ACAD8B84-FF18-4428-8F09-F18327EB84E9}"/>
              </a:ext>
            </a:extLst>
          </p:cNvPr>
          <p:cNvCxnSpPr>
            <a:cxnSpLocks/>
            <a:stCxn id="107" idx="0"/>
            <a:endCxn id="177" idx="2"/>
          </p:cNvCxnSpPr>
          <p:nvPr/>
        </p:nvCxnSpPr>
        <p:spPr>
          <a:xfrm flipV="1">
            <a:off x="1664886" y="2238215"/>
            <a:ext cx="602935" cy="109230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D2AD389-2B67-4051-B3A3-96981B3AF459}"/>
              </a:ext>
            </a:extLst>
          </p:cNvPr>
          <p:cNvSpPr txBox="1"/>
          <p:nvPr/>
        </p:nvSpPr>
        <p:spPr>
          <a:xfrm>
            <a:off x="662546" y="1894839"/>
            <a:ext cx="1080120" cy="34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rgbClr val="C00000"/>
                </a:solidFill>
              </a:rPr>
              <a:t>2. Create</a:t>
            </a:r>
          </a:p>
          <a:p>
            <a:pPr algn="ctr"/>
            <a:r>
              <a:rPr lang="en-US" altLang="ko-KR" sz="900">
                <a:solidFill>
                  <a:srgbClr val="C00000"/>
                </a:solidFill>
              </a:rPr>
              <a:t>cnsenter Pod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D11E01-2D1A-4B75-B208-5A3135ADE32E}"/>
              </a:ext>
            </a:extLst>
          </p:cNvPr>
          <p:cNvSpPr txBox="1"/>
          <p:nvPr/>
        </p:nvSpPr>
        <p:spPr>
          <a:xfrm>
            <a:off x="2309417" y="3142922"/>
            <a:ext cx="867545" cy="345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accent3">
                    <a:lumMod val="50000"/>
                  </a:schemeClr>
                </a:solidFill>
              </a:rPr>
              <a:t>5. stdin/</a:t>
            </a:r>
          </a:p>
          <a:p>
            <a:pPr algn="ctr"/>
            <a:r>
              <a:rPr lang="en-US" altLang="ko-KR" sz="900">
                <a:solidFill>
                  <a:schemeClr val="accent3">
                    <a:lumMod val="50000"/>
                  </a:schemeClr>
                </a:solidFill>
              </a:rPr>
              <a:t>stdout/stderr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193FA13-80AB-4D61-97D6-0F70120E06DA}"/>
              </a:ext>
            </a:extLst>
          </p:cNvPr>
          <p:cNvSpPr txBox="1"/>
          <p:nvPr/>
        </p:nvSpPr>
        <p:spPr>
          <a:xfrm>
            <a:off x="4556676" y="1965038"/>
            <a:ext cx="936474" cy="345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accent6">
                    <a:lumMod val="75000"/>
                  </a:schemeClr>
                </a:solidFill>
              </a:rPr>
              <a:t>3. Target </a:t>
            </a:r>
          </a:p>
          <a:p>
            <a:pPr algn="ctr"/>
            <a:r>
              <a:rPr lang="en-US" altLang="ko-KR" sz="900">
                <a:solidFill>
                  <a:schemeClr val="accent6">
                    <a:lumMod val="75000"/>
                  </a:schemeClr>
                </a:solidFill>
              </a:rPr>
              <a:t>Container Info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850B006-F78F-4C1F-9633-7731E00D16EF}"/>
              </a:ext>
            </a:extLst>
          </p:cNvPr>
          <p:cNvSpPr txBox="1"/>
          <p:nvPr/>
        </p:nvSpPr>
        <p:spPr>
          <a:xfrm>
            <a:off x="4741293" y="3129479"/>
            <a:ext cx="910827" cy="345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accent5">
                    <a:lumMod val="75000"/>
                  </a:schemeClr>
                </a:solidFill>
              </a:rPr>
              <a:t>4. Exec, stdin/</a:t>
            </a:r>
          </a:p>
          <a:p>
            <a:pPr algn="ctr"/>
            <a:r>
              <a:rPr lang="en-US" altLang="ko-KR" sz="900">
                <a:solidFill>
                  <a:schemeClr val="accent5">
                    <a:lumMod val="75000"/>
                  </a:schemeClr>
                </a:solidFill>
              </a:rPr>
              <a:t>stdout/stderr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F0313CED-D3EC-40B9-89EF-76D36AAC8E5D}"/>
              </a:ext>
            </a:extLst>
          </p:cNvPr>
          <p:cNvSpPr/>
          <p:nvPr/>
        </p:nvSpPr>
        <p:spPr>
          <a:xfrm>
            <a:off x="1630095" y="1923332"/>
            <a:ext cx="1275452" cy="314883"/>
          </a:xfrm>
          <a:prstGeom prst="roundRect">
            <a:avLst>
              <a:gd name="adj" fmla="val 158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API Server</a:t>
            </a: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7D8DAC15-ABC0-4B6D-AC8E-3D80BE555C91}"/>
              </a:ext>
            </a:extLst>
          </p:cNvPr>
          <p:cNvCxnSpPr>
            <a:cxnSpLocks/>
            <a:stCxn id="177" idx="2"/>
            <a:endCxn id="46" idx="1"/>
          </p:cNvCxnSpPr>
          <p:nvPr/>
        </p:nvCxnSpPr>
        <p:spPr>
          <a:xfrm>
            <a:off x="2267821" y="2238215"/>
            <a:ext cx="1096251" cy="25234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5E7E076A-4769-4578-9E58-30626FD9BB72}"/>
              </a:ext>
            </a:extLst>
          </p:cNvPr>
          <p:cNvCxnSpPr>
            <a:cxnSpLocks/>
            <a:stCxn id="177" idx="2"/>
            <a:endCxn id="104" idx="1"/>
          </p:cNvCxnSpPr>
          <p:nvPr/>
        </p:nvCxnSpPr>
        <p:spPr>
          <a:xfrm>
            <a:off x="2267821" y="2238215"/>
            <a:ext cx="1096251" cy="114150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8C02B63B-0CF9-4F6A-A8A0-D8B748C037AE}"/>
              </a:ext>
            </a:extLst>
          </p:cNvPr>
          <p:cNvSpPr txBox="1"/>
          <p:nvPr/>
        </p:nvSpPr>
        <p:spPr>
          <a:xfrm>
            <a:off x="990652" y="2837091"/>
            <a:ext cx="686406" cy="345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2"/>
                </a:solidFill>
              </a:rPr>
              <a:t>1. Target </a:t>
            </a:r>
            <a:br>
              <a:rPr lang="en-US" altLang="ko-KR" sz="900">
                <a:solidFill>
                  <a:schemeClr val="tx2"/>
                </a:solidFill>
              </a:rPr>
            </a:br>
            <a:r>
              <a:rPr lang="en-US" altLang="ko-KR" sz="900">
                <a:solidFill>
                  <a:schemeClr val="tx2"/>
                </a:solidFill>
              </a:rPr>
              <a:t>Pod Info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CC454AD-80FE-4D49-9D14-28826F1414A4}"/>
              </a:ext>
            </a:extLst>
          </p:cNvPr>
          <p:cNvCxnSpPr>
            <a:cxnSpLocks/>
          </p:cNvCxnSpPr>
          <p:nvPr/>
        </p:nvCxnSpPr>
        <p:spPr>
          <a:xfrm flipH="1">
            <a:off x="1475656" y="2238215"/>
            <a:ext cx="602935" cy="203137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144CB26-FC68-430F-9B0A-A7BBBE6E4C6C}"/>
              </a:ext>
            </a:extLst>
          </p:cNvPr>
          <p:cNvCxnSpPr>
            <a:cxnSpLocks/>
          </p:cNvCxnSpPr>
          <p:nvPr/>
        </p:nvCxnSpPr>
        <p:spPr>
          <a:xfrm flipH="1">
            <a:off x="1475656" y="2238215"/>
            <a:ext cx="602935" cy="1092300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86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err="1"/>
              <a:t>Kpexec</a:t>
            </a:r>
            <a:r>
              <a:rPr lang="en-US" altLang="ko-KR"/>
              <a:t> Architecture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8641BDD-0AFF-4D61-B8C3-8E3FCF9748B7}"/>
              </a:ext>
            </a:extLst>
          </p:cNvPr>
          <p:cNvSpPr/>
          <p:nvPr/>
        </p:nvSpPr>
        <p:spPr>
          <a:xfrm>
            <a:off x="3131840" y="1449174"/>
            <a:ext cx="4013092" cy="2820128"/>
          </a:xfrm>
          <a:prstGeom prst="roundRect">
            <a:avLst>
              <a:gd name="adj" fmla="val 47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K8s Node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E4E3A93-5115-4E7C-8846-FD81D33318F8}"/>
              </a:ext>
            </a:extLst>
          </p:cNvPr>
          <p:cNvSpPr/>
          <p:nvPr/>
        </p:nvSpPr>
        <p:spPr>
          <a:xfrm>
            <a:off x="5582534" y="2476143"/>
            <a:ext cx="1437738" cy="1547217"/>
          </a:xfrm>
          <a:prstGeom prst="roundRect">
            <a:avLst>
              <a:gd name="adj" fmla="val 93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Target Pod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0A1C239-0408-4124-83E9-53DEDE4CD75F}"/>
              </a:ext>
            </a:extLst>
          </p:cNvPr>
          <p:cNvSpPr/>
          <p:nvPr/>
        </p:nvSpPr>
        <p:spPr>
          <a:xfrm>
            <a:off x="5722359" y="2825540"/>
            <a:ext cx="1158087" cy="1107328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Target Container</a:t>
            </a:r>
            <a:endParaRPr lang="ko-KR" altLang="en-US" sz="11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8F1EE6BD-7693-4A3E-8600-9E6C11463346}"/>
              </a:ext>
            </a:extLst>
          </p:cNvPr>
          <p:cNvSpPr/>
          <p:nvPr/>
        </p:nvSpPr>
        <p:spPr>
          <a:xfrm>
            <a:off x="5844537" y="3273223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Command</a:t>
            </a:r>
            <a:endParaRPr lang="ko-KR" altLang="en-US" sz="10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DE92DF2-161D-48F5-B5DC-344818B6C7B7}"/>
              </a:ext>
            </a:extLst>
          </p:cNvPr>
          <p:cNvSpPr/>
          <p:nvPr/>
        </p:nvSpPr>
        <p:spPr>
          <a:xfrm>
            <a:off x="3249165" y="1851670"/>
            <a:ext cx="1437742" cy="1080120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cnsenter Pod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BFD3EF6-C382-4C58-B89E-FD1B110AD873}"/>
              </a:ext>
            </a:extLst>
          </p:cNvPr>
          <p:cNvSpPr/>
          <p:nvPr/>
        </p:nvSpPr>
        <p:spPr>
          <a:xfrm>
            <a:off x="3388993" y="2186294"/>
            <a:ext cx="1158087" cy="648072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EB16ECCF-8C18-448E-851C-7E5A42A5F131}"/>
              </a:ext>
            </a:extLst>
          </p:cNvPr>
          <p:cNvSpPr/>
          <p:nvPr/>
        </p:nvSpPr>
        <p:spPr>
          <a:xfrm>
            <a:off x="3511171" y="2500898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cnsenter</a:t>
            </a:r>
            <a:endParaRPr lang="ko-KR" altLang="en-US" sz="10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38E3355C-06D5-4D3D-AC10-D3369B96A92C}"/>
              </a:ext>
            </a:extLst>
          </p:cNvPr>
          <p:cNvSpPr/>
          <p:nvPr/>
        </p:nvSpPr>
        <p:spPr>
          <a:xfrm>
            <a:off x="1181806" y="2219845"/>
            <a:ext cx="966160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kpexec</a:t>
            </a:r>
            <a:endParaRPr lang="ko-KR" altLang="en-US" sz="1200" b="1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BCBE498-15CF-47C1-A767-3415FF031064}"/>
              </a:ext>
            </a:extLst>
          </p:cNvPr>
          <p:cNvCxnSpPr>
            <a:cxnSpLocks/>
            <a:stCxn id="95" idx="3"/>
            <a:endCxn id="75" idx="1"/>
          </p:cNvCxnSpPr>
          <p:nvPr/>
        </p:nvCxnSpPr>
        <p:spPr>
          <a:xfrm>
            <a:off x="4424901" y="2624055"/>
            <a:ext cx="1419636" cy="77232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89D1C3E8-C31D-4A5F-A7DC-450B53202FFD}"/>
              </a:ext>
            </a:extLst>
          </p:cNvPr>
          <p:cNvSpPr/>
          <p:nvPr/>
        </p:nvSpPr>
        <p:spPr>
          <a:xfrm>
            <a:off x="3249165" y="3075806"/>
            <a:ext cx="1437742" cy="1080120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cnsenter Pod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D116828F-79BC-48AA-866E-AEF62A75E40E}"/>
              </a:ext>
            </a:extLst>
          </p:cNvPr>
          <p:cNvSpPr/>
          <p:nvPr/>
        </p:nvSpPr>
        <p:spPr>
          <a:xfrm>
            <a:off x="3388993" y="3410430"/>
            <a:ext cx="1158087" cy="648072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8815D6C1-B29B-4468-AE0B-58C97020F805}"/>
              </a:ext>
            </a:extLst>
          </p:cNvPr>
          <p:cNvSpPr/>
          <p:nvPr/>
        </p:nvSpPr>
        <p:spPr>
          <a:xfrm>
            <a:off x="3511171" y="3725034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cnsenter</a:t>
            </a:r>
            <a:endParaRPr lang="ko-KR" altLang="en-US" sz="100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63205508-003E-4060-BF2B-5840DEB4E7D8}"/>
              </a:ext>
            </a:extLst>
          </p:cNvPr>
          <p:cNvSpPr/>
          <p:nvPr/>
        </p:nvSpPr>
        <p:spPr>
          <a:xfrm>
            <a:off x="1181806" y="3443981"/>
            <a:ext cx="966160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kpexec</a:t>
            </a:r>
            <a:endParaRPr lang="ko-KR" altLang="en-US" sz="1200" b="1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EC68B17-28CA-426D-8F62-C665355F3C05}"/>
              </a:ext>
            </a:extLst>
          </p:cNvPr>
          <p:cNvCxnSpPr>
            <a:cxnSpLocks/>
            <a:stCxn id="106" idx="3"/>
            <a:endCxn id="116" idx="1"/>
          </p:cNvCxnSpPr>
          <p:nvPr/>
        </p:nvCxnSpPr>
        <p:spPr>
          <a:xfrm flipV="1">
            <a:off x="4424901" y="3725311"/>
            <a:ext cx="1419636" cy="12288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56D24251-3F3F-49C4-B369-CC29EEFFE0D5}"/>
              </a:ext>
            </a:extLst>
          </p:cNvPr>
          <p:cNvSpPr/>
          <p:nvPr/>
        </p:nvSpPr>
        <p:spPr>
          <a:xfrm>
            <a:off x="5817659" y="2022498"/>
            <a:ext cx="967486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containerd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3B08333-2B73-40E0-83C5-F60864115EF5}"/>
              </a:ext>
            </a:extLst>
          </p:cNvPr>
          <p:cNvCxnSpPr>
            <a:cxnSpLocks/>
            <a:stCxn id="95" idx="0"/>
            <a:endCxn id="114" idx="1"/>
          </p:cNvCxnSpPr>
          <p:nvPr/>
        </p:nvCxnSpPr>
        <p:spPr>
          <a:xfrm flipV="1">
            <a:off x="3968036" y="2194383"/>
            <a:ext cx="1849623" cy="3065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8C5C11C-4A8F-4547-9118-09BDA4094820}"/>
              </a:ext>
            </a:extLst>
          </p:cNvPr>
          <p:cNvSpPr/>
          <p:nvPr/>
        </p:nvSpPr>
        <p:spPr>
          <a:xfrm>
            <a:off x="5844537" y="3602154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Command</a:t>
            </a:r>
            <a:endParaRPr lang="ko-KR" altLang="en-US" sz="100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A9B72C6-99DD-4895-8D95-E572C0B32140}"/>
              </a:ext>
            </a:extLst>
          </p:cNvPr>
          <p:cNvCxnSpPr>
            <a:cxnSpLocks/>
            <a:stCxn id="106" idx="0"/>
            <a:endCxn id="114" idx="1"/>
          </p:cNvCxnSpPr>
          <p:nvPr/>
        </p:nvCxnSpPr>
        <p:spPr>
          <a:xfrm flipV="1">
            <a:off x="3968036" y="2194383"/>
            <a:ext cx="1849623" cy="153065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E05BB714-3DD9-43A8-8B1B-7EC4BABEC022}"/>
              </a:ext>
            </a:extLst>
          </p:cNvPr>
          <p:cNvCxnSpPr>
            <a:cxnSpLocks/>
            <a:stCxn id="97" idx="3"/>
            <a:endCxn id="95" idx="1"/>
          </p:cNvCxnSpPr>
          <p:nvPr/>
        </p:nvCxnSpPr>
        <p:spPr>
          <a:xfrm>
            <a:off x="2147966" y="2391730"/>
            <a:ext cx="1363205" cy="232325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C913F3DE-B6C8-4CA4-AB3F-BE5589A46E4E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2147966" y="3615866"/>
            <a:ext cx="1363205" cy="232325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58D49100-35B4-469F-9E6E-737DDD1F0E13}"/>
              </a:ext>
            </a:extLst>
          </p:cNvPr>
          <p:cNvCxnSpPr>
            <a:cxnSpLocks/>
            <a:stCxn id="97" idx="0"/>
            <a:endCxn id="177" idx="2"/>
          </p:cNvCxnSpPr>
          <p:nvPr/>
        </p:nvCxnSpPr>
        <p:spPr>
          <a:xfrm flipV="1">
            <a:off x="1664886" y="1798734"/>
            <a:ext cx="602935" cy="421111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ACAD8B84-FF18-4428-8F09-F18327EB84E9}"/>
              </a:ext>
            </a:extLst>
          </p:cNvPr>
          <p:cNvCxnSpPr>
            <a:cxnSpLocks/>
            <a:stCxn id="107" idx="0"/>
            <a:endCxn id="177" idx="2"/>
          </p:cNvCxnSpPr>
          <p:nvPr/>
        </p:nvCxnSpPr>
        <p:spPr>
          <a:xfrm flipV="1">
            <a:off x="1664886" y="1798734"/>
            <a:ext cx="602935" cy="164524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D2AD389-2B67-4051-B3A3-96981B3AF459}"/>
              </a:ext>
            </a:extLst>
          </p:cNvPr>
          <p:cNvSpPr txBox="1"/>
          <p:nvPr/>
        </p:nvSpPr>
        <p:spPr>
          <a:xfrm>
            <a:off x="3059832" y="145156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2. 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cnsenter Pod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D11E01-2D1A-4B75-B208-5A3135ADE32E}"/>
              </a:ext>
            </a:extLst>
          </p:cNvPr>
          <p:cNvSpPr txBox="1"/>
          <p:nvPr/>
        </p:nvSpPr>
        <p:spPr>
          <a:xfrm>
            <a:off x="2205262" y="3287067"/>
            <a:ext cx="946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50000"/>
                  </a:schemeClr>
                </a:solidFill>
              </a:rPr>
              <a:t>5. stdin/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50000"/>
                  </a:schemeClr>
                </a:solidFill>
              </a:rPr>
              <a:t>stdout/stderr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193FA13-80AB-4D61-97D6-0F70120E06DA}"/>
              </a:ext>
            </a:extLst>
          </p:cNvPr>
          <p:cNvSpPr txBox="1"/>
          <p:nvPr/>
        </p:nvSpPr>
        <p:spPr>
          <a:xfrm>
            <a:off x="4734934" y="1877302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accent6">
                    <a:lumMod val="75000"/>
                  </a:schemeClr>
                </a:solidFill>
              </a:rPr>
              <a:t>3. Target </a:t>
            </a:r>
          </a:p>
          <a:p>
            <a:pPr algn="ctr"/>
            <a:r>
              <a:rPr lang="en-US" altLang="ko-KR" sz="1000">
                <a:solidFill>
                  <a:schemeClr val="accent6">
                    <a:lumMod val="75000"/>
                  </a:schemeClr>
                </a:solidFill>
              </a:rPr>
              <a:t>Container Info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850B006-F78F-4C1F-9633-7731E00D16EF}"/>
              </a:ext>
            </a:extLst>
          </p:cNvPr>
          <p:cNvSpPr txBox="1"/>
          <p:nvPr/>
        </p:nvSpPr>
        <p:spPr>
          <a:xfrm>
            <a:off x="4646717" y="3379204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accent5">
                    <a:lumMod val="75000"/>
                  </a:schemeClr>
                </a:solidFill>
              </a:rPr>
              <a:t>4. Exec, stdin/</a:t>
            </a:r>
          </a:p>
          <a:p>
            <a:pPr algn="ctr"/>
            <a:r>
              <a:rPr lang="en-US" altLang="ko-KR" sz="1000">
                <a:solidFill>
                  <a:schemeClr val="accent5">
                    <a:lumMod val="75000"/>
                  </a:schemeClr>
                </a:solidFill>
              </a:rPr>
              <a:t>stdout/stderr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F0313CED-D3EC-40B9-89EF-76D36AAC8E5D}"/>
              </a:ext>
            </a:extLst>
          </p:cNvPr>
          <p:cNvSpPr/>
          <p:nvPr/>
        </p:nvSpPr>
        <p:spPr>
          <a:xfrm>
            <a:off x="1630095" y="1454965"/>
            <a:ext cx="1275452" cy="343769"/>
          </a:xfrm>
          <a:prstGeom prst="roundRect">
            <a:avLst>
              <a:gd name="adj" fmla="val 158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 Server</a:t>
            </a: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7D8DAC15-ABC0-4B6D-AC8E-3D80BE555C91}"/>
              </a:ext>
            </a:extLst>
          </p:cNvPr>
          <p:cNvCxnSpPr>
            <a:cxnSpLocks/>
            <a:stCxn id="177" idx="2"/>
            <a:endCxn id="76" idx="0"/>
          </p:cNvCxnSpPr>
          <p:nvPr/>
        </p:nvCxnSpPr>
        <p:spPr>
          <a:xfrm>
            <a:off x="2267821" y="1798734"/>
            <a:ext cx="1700215" cy="52936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5E7E076A-4769-4578-9E58-30626FD9BB72}"/>
              </a:ext>
            </a:extLst>
          </p:cNvPr>
          <p:cNvCxnSpPr>
            <a:cxnSpLocks/>
            <a:stCxn id="177" idx="2"/>
            <a:endCxn id="104" idx="0"/>
          </p:cNvCxnSpPr>
          <p:nvPr/>
        </p:nvCxnSpPr>
        <p:spPr>
          <a:xfrm>
            <a:off x="2267821" y="1798734"/>
            <a:ext cx="1700215" cy="1277072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0B035290-AE35-48D8-8A88-0478A6E3FF13}"/>
              </a:ext>
            </a:extLst>
          </p:cNvPr>
          <p:cNvCxnSpPr>
            <a:cxnSpLocks/>
          </p:cNvCxnSpPr>
          <p:nvPr/>
        </p:nvCxnSpPr>
        <p:spPr>
          <a:xfrm flipH="1">
            <a:off x="1547664" y="1798734"/>
            <a:ext cx="602935" cy="421111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C6F906FD-0E3D-4D46-8B25-A7787170AE2F}"/>
              </a:ext>
            </a:extLst>
          </p:cNvPr>
          <p:cNvCxnSpPr>
            <a:cxnSpLocks/>
          </p:cNvCxnSpPr>
          <p:nvPr/>
        </p:nvCxnSpPr>
        <p:spPr>
          <a:xfrm flipH="1">
            <a:off x="1547664" y="1798734"/>
            <a:ext cx="602935" cy="1645247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8C02B63B-0CF9-4F6A-A8A0-D8B748C037AE}"/>
              </a:ext>
            </a:extLst>
          </p:cNvPr>
          <p:cNvSpPr txBox="1"/>
          <p:nvPr/>
        </p:nvSpPr>
        <p:spPr>
          <a:xfrm>
            <a:off x="1090094" y="2625485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1. Target </a:t>
            </a:r>
            <a:br>
              <a:rPr lang="en-US" altLang="ko-KR" sz="1000">
                <a:solidFill>
                  <a:schemeClr val="tx2"/>
                </a:solidFill>
              </a:rPr>
            </a:br>
            <a:r>
              <a:rPr lang="en-US" altLang="ko-KR" sz="1000">
                <a:solidFill>
                  <a:schemeClr val="tx2"/>
                </a:solidFill>
              </a:rPr>
              <a:t>Pod Info</a:t>
            </a:r>
          </a:p>
        </p:txBody>
      </p:sp>
    </p:spTree>
    <p:extLst>
      <p:ext uri="{BB962C8B-B14F-4D97-AF65-F5344CB8AC3E}">
        <p14:creationId xmlns:p14="http://schemas.microsoft.com/office/powerpoint/2010/main" val="288044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err="1"/>
              <a:t>Kpexec</a:t>
            </a:r>
            <a:r>
              <a:rPr lang="en-US" altLang="ko-KR"/>
              <a:t> Architecture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8641BDD-0AFF-4D61-B8C3-8E3FCF9748B7}"/>
              </a:ext>
            </a:extLst>
          </p:cNvPr>
          <p:cNvSpPr/>
          <p:nvPr/>
        </p:nvSpPr>
        <p:spPr>
          <a:xfrm>
            <a:off x="3131840" y="1419630"/>
            <a:ext cx="3725655" cy="2849672"/>
          </a:xfrm>
          <a:prstGeom prst="roundRect">
            <a:avLst>
              <a:gd name="adj" fmla="val 73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K8s Node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E4E3A93-5115-4E7C-8846-FD81D33318F8}"/>
              </a:ext>
            </a:extLst>
          </p:cNvPr>
          <p:cNvSpPr/>
          <p:nvPr/>
        </p:nvSpPr>
        <p:spPr>
          <a:xfrm>
            <a:off x="5300024" y="2476143"/>
            <a:ext cx="1437738" cy="1535767"/>
          </a:xfrm>
          <a:prstGeom prst="roundRect">
            <a:avLst>
              <a:gd name="adj" fmla="val 93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Target Pod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0A1C239-0408-4124-83E9-53DEDE4CD75F}"/>
              </a:ext>
            </a:extLst>
          </p:cNvPr>
          <p:cNvSpPr/>
          <p:nvPr/>
        </p:nvSpPr>
        <p:spPr>
          <a:xfrm>
            <a:off x="5439849" y="2825540"/>
            <a:ext cx="1158087" cy="1107328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Target Container</a:t>
            </a:r>
            <a:endParaRPr lang="ko-KR" altLang="en-US" sz="11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8F1EE6BD-7693-4A3E-8600-9E6C11463346}"/>
              </a:ext>
            </a:extLst>
          </p:cNvPr>
          <p:cNvSpPr/>
          <p:nvPr/>
        </p:nvSpPr>
        <p:spPr>
          <a:xfrm>
            <a:off x="5562027" y="3273223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Command</a:t>
            </a:r>
            <a:endParaRPr lang="ko-KR" altLang="en-US" sz="10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DE92DF2-161D-48F5-B5DC-344818B6C7B7}"/>
              </a:ext>
            </a:extLst>
          </p:cNvPr>
          <p:cNvSpPr/>
          <p:nvPr/>
        </p:nvSpPr>
        <p:spPr>
          <a:xfrm>
            <a:off x="3249165" y="1851670"/>
            <a:ext cx="1437742" cy="1080120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cnsenter Pod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BFD3EF6-C382-4C58-B89E-FD1B110AD873}"/>
              </a:ext>
            </a:extLst>
          </p:cNvPr>
          <p:cNvSpPr/>
          <p:nvPr/>
        </p:nvSpPr>
        <p:spPr>
          <a:xfrm>
            <a:off x="3388993" y="2186294"/>
            <a:ext cx="1158087" cy="648072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EB16ECCF-8C18-448E-851C-7E5A42A5F131}"/>
              </a:ext>
            </a:extLst>
          </p:cNvPr>
          <p:cNvSpPr/>
          <p:nvPr/>
        </p:nvSpPr>
        <p:spPr>
          <a:xfrm>
            <a:off x="3511171" y="2500898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cnsenter</a:t>
            </a:r>
            <a:endParaRPr lang="ko-KR" altLang="en-US" sz="10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38E3355C-06D5-4D3D-AC10-D3369B96A92C}"/>
              </a:ext>
            </a:extLst>
          </p:cNvPr>
          <p:cNvSpPr/>
          <p:nvPr/>
        </p:nvSpPr>
        <p:spPr>
          <a:xfrm>
            <a:off x="1181806" y="2219845"/>
            <a:ext cx="966160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kpexec</a:t>
            </a:r>
            <a:endParaRPr lang="ko-KR" altLang="en-US" sz="1200" b="1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BCBE498-15CF-47C1-A767-3415FF031064}"/>
              </a:ext>
            </a:extLst>
          </p:cNvPr>
          <p:cNvCxnSpPr>
            <a:cxnSpLocks/>
            <a:stCxn id="95" idx="3"/>
            <a:endCxn id="75" idx="1"/>
          </p:cNvCxnSpPr>
          <p:nvPr/>
        </p:nvCxnSpPr>
        <p:spPr>
          <a:xfrm>
            <a:off x="4424901" y="2624055"/>
            <a:ext cx="1137126" cy="7723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89D1C3E8-C31D-4A5F-A7DC-450B53202FFD}"/>
              </a:ext>
            </a:extLst>
          </p:cNvPr>
          <p:cNvSpPr/>
          <p:nvPr/>
        </p:nvSpPr>
        <p:spPr>
          <a:xfrm>
            <a:off x="3249165" y="3075806"/>
            <a:ext cx="1437742" cy="1080120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cnsenter Pod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D116828F-79BC-48AA-866E-AEF62A75E40E}"/>
              </a:ext>
            </a:extLst>
          </p:cNvPr>
          <p:cNvSpPr/>
          <p:nvPr/>
        </p:nvSpPr>
        <p:spPr>
          <a:xfrm>
            <a:off x="3388993" y="3410430"/>
            <a:ext cx="1158087" cy="648072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8815D6C1-B29B-4468-AE0B-58C97020F805}"/>
              </a:ext>
            </a:extLst>
          </p:cNvPr>
          <p:cNvSpPr/>
          <p:nvPr/>
        </p:nvSpPr>
        <p:spPr>
          <a:xfrm>
            <a:off x="3511171" y="3725034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cnsenter</a:t>
            </a:r>
            <a:endParaRPr lang="ko-KR" altLang="en-US" sz="100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63205508-003E-4060-BF2B-5840DEB4E7D8}"/>
              </a:ext>
            </a:extLst>
          </p:cNvPr>
          <p:cNvSpPr/>
          <p:nvPr/>
        </p:nvSpPr>
        <p:spPr>
          <a:xfrm>
            <a:off x="1181806" y="3443981"/>
            <a:ext cx="966160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kpexec</a:t>
            </a:r>
            <a:endParaRPr lang="ko-KR" altLang="en-US" sz="1200" b="1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EC68B17-28CA-426D-8F62-C665355F3C05}"/>
              </a:ext>
            </a:extLst>
          </p:cNvPr>
          <p:cNvCxnSpPr>
            <a:cxnSpLocks/>
            <a:stCxn id="106" idx="3"/>
            <a:endCxn id="116" idx="1"/>
          </p:cNvCxnSpPr>
          <p:nvPr/>
        </p:nvCxnSpPr>
        <p:spPr>
          <a:xfrm flipV="1">
            <a:off x="4424901" y="3725311"/>
            <a:ext cx="1137126" cy="1228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56D24251-3F3F-49C4-B369-CC29EEFFE0D5}"/>
              </a:ext>
            </a:extLst>
          </p:cNvPr>
          <p:cNvSpPr/>
          <p:nvPr/>
        </p:nvSpPr>
        <p:spPr>
          <a:xfrm>
            <a:off x="5535149" y="2022498"/>
            <a:ext cx="967486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containerd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3B08333-2B73-40E0-83C5-F60864115EF5}"/>
              </a:ext>
            </a:extLst>
          </p:cNvPr>
          <p:cNvCxnSpPr>
            <a:cxnSpLocks/>
            <a:stCxn id="95" idx="0"/>
            <a:endCxn id="114" idx="1"/>
          </p:cNvCxnSpPr>
          <p:nvPr/>
        </p:nvCxnSpPr>
        <p:spPr>
          <a:xfrm flipV="1">
            <a:off x="3968036" y="2194383"/>
            <a:ext cx="1567113" cy="3065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8C5C11C-4A8F-4547-9118-09BDA4094820}"/>
              </a:ext>
            </a:extLst>
          </p:cNvPr>
          <p:cNvSpPr/>
          <p:nvPr/>
        </p:nvSpPr>
        <p:spPr>
          <a:xfrm>
            <a:off x="5562027" y="3602154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Command</a:t>
            </a:r>
            <a:endParaRPr lang="ko-KR" altLang="en-US" sz="100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A9B72C6-99DD-4895-8D95-E572C0B32140}"/>
              </a:ext>
            </a:extLst>
          </p:cNvPr>
          <p:cNvCxnSpPr>
            <a:cxnSpLocks/>
            <a:stCxn id="106" idx="0"/>
            <a:endCxn id="114" idx="1"/>
          </p:cNvCxnSpPr>
          <p:nvPr/>
        </p:nvCxnSpPr>
        <p:spPr>
          <a:xfrm flipV="1">
            <a:off x="3968036" y="2194383"/>
            <a:ext cx="1567113" cy="153065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813CABC7-9949-4374-87F5-3A6F7B9A92EF}"/>
              </a:ext>
            </a:extLst>
          </p:cNvPr>
          <p:cNvSpPr/>
          <p:nvPr/>
        </p:nvSpPr>
        <p:spPr>
          <a:xfrm>
            <a:off x="1630095" y="1419630"/>
            <a:ext cx="1275452" cy="343769"/>
          </a:xfrm>
          <a:prstGeom prst="roundRect">
            <a:avLst>
              <a:gd name="adj" fmla="val 158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 Server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32AD898-AD55-4821-A736-210152B88AF3}"/>
              </a:ext>
            </a:extLst>
          </p:cNvPr>
          <p:cNvCxnSpPr>
            <a:cxnSpLocks/>
            <a:stCxn id="97" idx="0"/>
            <a:endCxn id="118" idx="2"/>
          </p:cNvCxnSpPr>
          <p:nvPr/>
        </p:nvCxnSpPr>
        <p:spPr>
          <a:xfrm flipV="1">
            <a:off x="1664886" y="1763399"/>
            <a:ext cx="602935" cy="4564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3B758C3D-86D8-4341-B303-8289D52FC058}"/>
              </a:ext>
            </a:extLst>
          </p:cNvPr>
          <p:cNvCxnSpPr>
            <a:cxnSpLocks/>
            <a:stCxn id="107" idx="0"/>
            <a:endCxn id="118" idx="2"/>
          </p:cNvCxnSpPr>
          <p:nvPr/>
        </p:nvCxnSpPr>
        <p:spPr>
          <a:xfrm flipV="1">
            <a:off x="1664886" y="1763399"/>
            <a:ext cx="602935" cy="168058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A5180D89-44B2-4282-A206-CD78A8427DC0}"/>
              </a:ext>
            </a:extLst>
          </p:cNvPr>
          <p:cNvCxnSpPr>
            <a:cxnSpLocks/>
            <a:stCxn id="118" idx="2"/>
            <a:endCxn id="76" idx="1"/>
          </p:cNvCxnSpPr>
          <p:nvPr/>
        </p:nvCxnSpPr>
        <p:spPr>
          <a:xfrm>
            <a:off x="2267821" y="1763399"/>
            <a:ext cx="981344" cy="6283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A583628-BFA9-4601-8DA5-EEFD1C44B3D8}"/>
              </a:ext>
            </a:extLst>
          </p:cNvPr>
          <p:cNvCxnSpPr>
            <a:cxnSpLocks/>
            <a:stCxn id="118" idx="2"/>
            <a:endCxn id="104" idx="1"/>
          </p:cNvCxnSpPr>
          <p:nvPr/>
        </p:nvCxnSpPr>
        <p:spPr>
          <a:xfrm>
            <a:off x="2267821" y="1763399"/>
            <a:ext cx="981344" cy="185246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E05BB714-3DD9-43A8-8B1B-7EC4BABEC022}"/>
              </a:ext>
            </a:extLst>
          </p:cNvPr>
          <p:cNvCxnSpPr>
            <a:cxnSpLocks/>
            <a:stCxn id="97" idx="3"/>
            <a:endCxn id="95" idx="1"/>
          </p:cNvCxnSpPr>
          <p:nvPr/>
        </p:nvCxnSpPr>
        <p:spPr>
          <a:xfrm>
            <a:off x="2147966" y="2391730"/>
            <a:ext cx="1363205" cy="2323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C913F3DE-B6C8-4CA4-AB3F-BE5589A46E4E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2147966" y="3615866"/>
            <a:ext cx="1363205" cy="2323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6B744D6-D06B-4CDE-9075-54B64482DD69}"/>
              </a:ext>
            </a:extLst>
          </p:cNvPr>
          <p:cNvSpPr txBox="1"/>
          <p:nvPr/>
        </p:nvSpPr>
        <p:spPr>
          <a:xfrm>
            <a:off x="2175347" y="3694326"/>
            <a:ext cx="10182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stdin/</a:t>
            </a:r>
          </a:p>
          <a:p>
            <a:pPr algn="ctr"/>
            <a:r>
              <a:rPr lang="en-US" altLang="ko-KR" sz="1100"/>
              <a:t>stdout/stderr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68BB3B5-C4C1-485E-B73F-11757B0EF42A}"/>
              </a:ext>
            </a:extLst>
          </p:cNvPr>
          <p:cNvSpPr txBox="1"/>
          <p:nvPr/>
        </p:nvSpPr>
        <p:spPr>
          <a:xfrm>
            <a:off x="2415347" y="2068902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269599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err="1"/>
              <a:t>Kpexec</a:t>
            </a:r>
            <a:r>
              <a:rPr lang="en-US" altLang="ko-KR"/>
              <a:t> Architecture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8641BDD-0AFF-4D61-B8C3-8E3FCF9748B7}"/>
              </a:ext>
            </a:extLst>
          </p:cNvPr>
          <p:cNvSpPr/>
          <p:nvPr/>
        </p:nvSpPr>
        <p:spPr>
          <a:xfrm>
            <a:off x="3131840" y="1419630"/>
            <a:ext cx="3725655" cy="2849672"/>
          </a:xfrm>
          <a:prstGeom prst="roundRect">
            <a:avLst>
              <a:gd name="adj" fmla="val 73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K8s Node</a:t>
            </a:r>
            <a:endParaRPr lang="ko-KR" altLang="en-US" sz="14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E4E3A93-5115-4E7C-8846-FD81D33318F8}"/>
              </a:ext>
            </a:extLst>
          </p:cNvPr>
          <p:cNvSpPr/>
          <p:nvPr/>
        </p:nvSpPr>
        <p:spPr>
          <a:xfrm>
            <a:off x="5300024" y="2355726"/>
            <a:ext cx="1437738" cy="1394259"/>
          </a:xfrm>
          <a:prstGeom prst="roundRect">
            <a:avLst>
              <a:gd name="adj" fmla="val 93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0A1C239-0408-4124-83E9-53DEDE4CD75F}"/>
              </a:ext>
            </a:extLst>
          </p:cNvPr>
          <p:cNvSpPr/>
          <p:nvPr/>
        </p:nvSpPr>
        <p:spPr>
          <a:xfrm>
            <a:off x="5439849" y="2696693"/>
            <a:ext cx="1158087" cy="97424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8F1EE6BD-7693-4A3E-8600-9E6C11463346}"/>
              </a:ext>
            </a:extLst>
          </p:cNvPr>
          <p:cNvSpPr/>
          <p:nvPr/>
        </p:nvSpPr>
        <p:spPr>
          <a:xfrm>
            <a:off x="5562027" y="3011298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Command</a:t>
            </a:r>
            <a:endParaRPr lang="ko-KR" altLang="en-US" sz="10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DE92DF2-161D-48F5-B5DC-344818B6C7B7}"/>
              </a:ext>
            </a:extLst>
          </p:cNvPr>
          <p:cNvSpPr/>
          <p:nvPr/>
        </p:nvSpPr>
        <p:spPr>
          <a:xfrm>
            <a:off x="3249165" y="1851670"/>
            <a:ext cx="1437742" cy="1080120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cnsenter Pod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BFD3EF6-C382-4C58-B89E-FD1B110AD873}"/>
              </a:ext>
            </a:extLst>
          </p:cNvPr>
          <p:cNvSpPr/>
          <p:nvPr/>
        </p:nvSpPr>
        <p:spPr>
          <a:xfrm>
            <a:off x="3388993" y="2186294"/>
            <a:ext cx="1158087" cy="648072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EB16ECCF-8C18-448E-851C-7E5A42A5F131}"/>
              </a:ext>
            </a:extLst>
          </p:cNvPr>
          <p:cNvSpPr/>
          <p:nvPr/>
        </p:nvSpPr>
        <p:spPr>
          <a:xfrm>
            <a:off x="3511171" y="2500898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cnsenter</a:t>
            </a:r>
            <a:endParaRPr lang="ko-KR" altLang="en-US" sz="10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38E3355C-06D5-4D3D-AC10-D3369B96A92C}"/>
              </a:ext>
            </a:extLst>
          </p:cNvPr>
          <p:cNvSpPr/>
          <p:nvPr/>
        </p:nvSpPr>
        <p:spPr>
          <a:xfrm>
            <a:off x="1302872" y="2219845"/>
            <a:ext cx="966160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kpexec</a:t>
            </a:r>
            <a:endParaRPr lang="ko-KR" altLang="en-US" sz="1200" b="1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9BC6845-625F-4AF9-8A2A-85F37939155E}"/>
              </a:ext>
            </a:extLst>
          </p:cNvPr>
          <p:cNvCxnSpPr>
            <a:cxnSpLocks/>
            <a:stCxn id="97" idx="3"/>
            <a:endCxn id="76" idx="1"/>
          </p:cNvCxnSpPr>
          <p:nvPr/>
        </p:nvCxnSpPr>
        <p:spPr>
          <a:xfrm>
            <a:off x="2269032" y="2391730"/>
            <a:ext cx="98013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BCBE498-15CF-47C1-A767-3415FF031064}"/>
              </a:ext>
            </a:extLst>
          </p:cNvPr>
          <p:cNvCxnSpPr>
            <a:cxnSpLocks/>
            <a:stCxn id="95" idx="3"/>
            <a:endCxn id="75" idx="1"/>
          </p:cNvCxnSpPr>
          <p:nvPr/>
        </p:nvCxnSpPr>
        <p:spPr>
          <a:xfrm>
            <a:off x="4424901" y="2624055"/>
            <a:ext cx="1137126" cy="5104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89D1C3E8-C31D-4A5F-A7DC-450B53202FFD}"/>
              </a:ext>
            </a:extLst>
          </p:cNvPr>
          <p:cNvSpPr/>
          <p:nvPr/>
        </p:nvSpPr>
        <p:spPr>
          <a:xfrm>
            <a:off x="3249165" y="3075806"/>
            <a:ext cx="1437742" cy="1080120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cnsenter Pod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D116828F-79BC-48AA-866E-AEF62A75E40E}"/>
              </a:ext>
            </a:extLst>
          </p:cNvPr>
          <p:cNvSpPr/>
          <p:nvPr/>
        </p:nvSpPr>
        <p:spPr>
          <a:xfrm>
            <a:off x="3388993" y="3410430"/>
            <a:ext cx="1158087" cy="648072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8815D6C1-B29B-4468-AE0B-58C97020F805}"/>
              </a:ext>
            </a:extLst>
          </p:cNvPr>
          <p:cNvSpPr/>
          <p:nvPr/>
        </p:nvSpPr>
        <p:spPr>
          <a:xfrm>
            <a:off x="3511171" y="3725034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cnsenter</a:t>
            </a:r>
            <a:endParaRPr lang="ko-KR" altLang="en-US" sz="100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63205508-003E-4060-BF2B-5840DEB4E7D8}"/>
              </a:ext>
            </a:extLst>
          </p:cNvPr>
          <p:cNvSpPr/>
          <p:nvPr/>
        </p:nvSpPr>
        <p:spPr>
          <a:xfrm>
            <a:off x="1302872" y="3443981"/>
            <a:ext cx="966160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kpexec</a:t>
            </a:r>
            <a:endParaRPr lang="ko-KR" altLang="en-US" sz="1200" b="1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68436122-5593-4989-983D-5034AAEC6A97}"/>
              </a:ext>
            </a:extLst>
          </p:cNvPr>
          <p:cNvCxnSpPr>
            <a:cxnSpLocks/>
            <a:stCxn id="107" idx="3"/>
            <a:endCxn id="104" idx="1"/>
          </p:cNvCxnSpPr>
          <p:nvPr/>
        </p:nvCxnSpPr>
        <p:spPr>
          <a:xfrm>
            <a:off x="2269032" y="3615866"/>
            <a:ext cx="98013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EC68B17-28CA-426D-8F62-C665355F3C05}"/>
              </a:ext>
            </a:extLst>
          </p:cNvPr>
          <p:cNvCxnSpPr>
            <a:cxnSpLocks/>
            <a:stCxn id="106" idx="3"/>
            <a:endCxn id="116" idx="1"/>
          </p:cNvCxnSpPr>
          <p:nvPr/>
        </p:nvCxnSpPr>
        <p:spPr>
          <a:xfrm flipV="1">
            <a:off x="4424901" y="3463386"/>
            <a:ext cx="1137126" cy="38480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A6DC59-C9D5-4290-A902-F5A93FA9D775}"/>
              </a:ext>
            </a:extLst>
          </p:cNvPr>
          <p:cNvSpPr txBox="1"/>
          <p:nvPr/>
        </p:nvSpPr>
        <p:spPr>
          <a:xfrm>
            <a:off x="2516627" y="213618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Create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F788147-A234-4C28-AF99-A96F5E84A30A}"/>
              </a:ext>
            </a:extLst>
          </p:cNvPr>
          <p:cNvSpPr txBox="1"/>
          <p:nvPr/>
        </p:nvSpPr>
        <p:spPr>
          <a:xfrm>
            <a:off x="2516627" y="335386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Create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DF5864D-B330-4CE3-A2DB-824C923C0526}"/>
              </a:ext>
            </a:extLst>
          </p:cNvPr>
          <p:cNvSpPr txBox="1"/>
          <p:nvPr/>
        </p:nvSpPr>
        <p:spPr>
          <a:xfrm>
            <a:off x="4719515" y="1730375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Get</a:t>
            </a:r>
          </a:p>
          <a:p>
            <a:pPr algn="ctr"/>
            <a:r>
              <a:rPr lang="en-US" altLang="ko-KR" sz="1100"/>
              <a:t>Cont Info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FCEFF36-0460-49A3-861B-0127A842EDC9}"/>
              </a:ext>
            </a:extLst>
          </p:cNvPr>
          <p:cNvSpPr txBox="1"/>
          <p:nvPr/>
        </p:nvSpPr>
        <p:spPr>
          <a:xfrm>
            <a:off x="4849082" y="314882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Exec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56D24251-3F3F-49C4-B369-CC29EEFFE0D5}"/>
              </a:ext>
            </a:extLst>
          </p:cNvPr>
          <p:cNvSpPr/>
          <p:nvPr/>
        </p:nvSpPr>
        <p:spPr>
          <a:xfrm>
            <a:off x="5535149" y="1851670"/>
            <a:ext cx="967486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containerd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3B08333-2B73-40E0-83C5-F60864115EF5}"/>
              </a:ext>
            </a:extLst>
          </p:cNvPr>
          <p:cNvCxnSpPr>
            <a:cxnSpLocks/>
            <a:stCxn id="95" idx="3"/>
            <a:endCxn id="114" idx="1"/>
          </p:cNvCxnSpPr>
          <p:nvPr/>
        </p:nvCxnSpPr>
        <p:spPr>
          <a:xfrm flipV="1">
            <a:off x="4424901" y="2023555"/>
            <a:ext cx="1110248" cy="60050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8C5C11C-4A8F-4547-9118-09BDA4094820}"/>
              </a:ext>
            </a:extLst>
          </p:cNvPr>
          <p:cNvSpPr/>
          <p:nvPr/>
        </p:nvSpPr>
        <p:spPr>
          <a:xfrm>
            <a:off x="5562027" y="3340229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Command</a:t>
            </a:r>
            <a:endParaRPr lang="ko-KR" altLang="en-US" sz="100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A9B72C6-99DD-4895-8D95-E572C0B32140}"/>
              </a:ext>
            </a:extLst>
          </p:cNvPr>
          <p:cNvCxnSpPr>
            <a:cxnSpLocks/>
            <a:stCxn id="106" idx="0"/>
            <a:endCxn id="114" idx="1"/>
          </p:cNvCxnSpPr>
          <p:nvPr/>
        </p:nvCxnSpPr>
        <p:spPr>
          <a:xfrm flipV="1">
            <a:off x="3968036" y="2023555"/>
            <a:ext cx="1567113" cy="170147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813CABC7-9949-4374-87F5-3A6F7B9A92EF}"/>
              </a:ext>
            </a:extLst>
          </p:cNvPr>
          <p:cNvSpPr/>
          <p:nvPr/>
        </p:nvSpPr>
        <p:spPr>
          <a:xfrm>
            <a:off x="1630095" y="1419630"/>
            <a:ext cx="1275452" cy="343769"/>
          </a:xfrm>
          <a:prstGeom prst="roundRect">
            <a:avLst>
              <a:gd name="adj" fmla="val 158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 Server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32AD898-AD55-4821-A736-210152B88AF3}"/>
              </a:ext>
            </a:extLst>
          </p:cNvPr>
          <p:cNvCxnSpPr>
            <a:cxnSpLocks/>
            <a:stCxn id="97" idx="0"/>
            <a:endCxn id="118" idx="2"/>
          </p:cNvCxnSpPr>
          <p:nvPr/>
        </p:nvCxnSpPr>
        <p:spPr>
          <a:xfrm flipV="1">
            <a:off x="1785952" y="1763399"/>
            <a:ext cx="481869" cy="4564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3B758C3D-86D8-4341-B303-8289D52FC058}"/>
              </a:ext>
            </a:extLst>
          </p:cNvPr>
          <p:cNvCxnSpPr>
            <a:cxnSpLocks/>
            <a:stCxn id="107" idx="0"/>
            <a:endCxn id="118" idx="2"/>
          </p:cNvCxnSpPr>
          <p:nvPr/>
        </p:nvCxnSpPr>
        <p:spPr>
          <a:xfrm flipV="1">
            <a:off x="1785952" y="1763399"/>
            <a:ext cx="481869" cy="168058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522F3C1E-2B19-4D48-807C-E1BCCBA6B2BB}"/>
              </a:ext>
            </a:extLst>
          </p:cNvPr>
          <p:cNvSpPr/>
          <p:nvPr/>
        </p:nvSpPr>
        <p:spPr>
          <a:xfrm>
            <a:off x="2371193" y="2160053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3344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err="1"/>
              <a:t>Kpexec</a:t>
            </a:r>
            <a:r>
              <a:rPr lang="en-US" altLang="ko-KR"/>
              <a:t> Architecture</a:t>
            </a:r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AB66D7C1-ACF6-4D52-858E-F6881F6BB3F7}"/>
              </a:ext>
            </a:extLst>
          </p:cNvPr>
          <p:cNvSpPr/>
          <p:nvPr/>
        </p:nvSpPr>
        <p:spPr>
          <a:xfrm>
            <a:off x="3464234" y="915566"/>
            <a:ext cx="966160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kpexec</a:t>
            </a:r>
            <a:endParaRPr lang="ko-KR" altLang="en-US" sz="1200" b="1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0432FDF1-C2AB-477F-9E2B-32059E2B2FA5}"/>
              </a:ext>
            </a:extLst>
          </p:cNvPr>
          <p:cNvSpPr/>
          <p:nvPr/>
        </p:nvSpPr>
        <p:spPr>
          <a:xfrm>
            <a:off x="1055299" y="1345818"/>
            <a:ext cx="3470672" cy="3026132"/>
          </a:xfrm>
          <a:prstGeom prst="roundRect">
            <a:avLst>
              <a:gd name="adj" fmla="val 33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Master Node</a:t>
            </a:r>
            <a:endParaRPr lang="ko-KR" altLang="en-US" sz="1200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70A97DD5-11C5-4A93-9FCC-EB9D60026336}"/>
              </a:ext>
            </a:extLst>
          </p:cNvPr>
          <p:cNvSpPr/>
          <p:nvPr/>
        </p:nvSpPr>
        <p:spPr>
          <a:xfrm>
            <a:off x="1160079" y="1435405"/>
            <a:ext cx="2204483" cy="1827721"/>
          </a:xfrm>
          <a:prstGeom prst="roundRect">
            <a:avLst>
              <a:gd name="adj" fmla="val 4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Nodepause</a:t>
            </a:r>
          </a:p>
          <a:p>
            <a:pPr algn="ctr"/>
            <a:r>
              <a:rPr lang="en-US" altLang="ko-KR" sz="1200"/>
              <a:t>Daemonset Pod</a:t>
            </a:r>
            <a:endParaRPr lang="en-US" altLang="ko-KR" sz="1050"/>
          </a:p>
          <a:p>
            <a:pPr algn="ctr"/>
            <a:r>
              <a:rPr lang="en-US" altLang="ko-KR" sz="1000"/>
              <a:t>(Host</a:t>
            </a:r>
            <a:r>
              <a:rPr lang="ko-KR" altLang="en-US" sz="1000"/>
              <a:t> </a:t>
            </a:r>
            <a:r>
              <a:rPr lang="en-US" altLang="ko-KR" sz="1000"/>
              <a:t>PID</a:t>
            </a:r>
            <a:r>
              <a:rPr lang="ko-KR" altLang="en-US" sz="1000"/>
              <a:t> </a:t>
            </a:r>
            <a:r>
              <a:rPr lang="en-US" altLang="ko-KR" sz="1000"/>
              <a:t>NS / Host Root Volume)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C5A3903A-3701-4936-B354-E7B4547AFD7C}"/>
              </a:ext>
            </a:extLst>
          </p:cNvPr>
          <p:cNvSpPr/>
          <p:nvPr/>
        </p:nvSpPr>
        <p:spPr>
          <a:xfrm>
            <a:off x="1149281" y="3349423"/>
            <a:ext cx="3002362" cy="734495"/>
          </a:xfrm>
          <a:prstGeom prst="roundRect">
            <a:avLst>
              <a:gd name="adj" fmla="val 93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200"/>
              <a:t>Pod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01073051-07D5-4E54-A2D1-AB2DC44B929D}"/>
              </a:ext>
            </a:extLst>
          </p:cNvPr>
          <p:cNvSpPr/>
          <p:nvPr/>
        </p:nvSpPr>
        <p:spPr>
          <a:xfrm>
            <a:off x="1236741" y="3424135"/>
            <a:ext cx="1158087" cy="573487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67DFB0C8-D480-411A-BA1B-15652585768E}"/>
              </a:ext>
            </a:extLst>
          </p:cNvPr>
          <p:cNvSpPr/>
          <p:nvPr/>
        </p:nvSpPr>
        <p:spPr>
          <a:xfrm>
            <a:off x="2539646" y="3424135"/>
            <a:ext cx="1158087" cy="573487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021D35B0-DCD6-4B75-BA58-9CB188FBB43D}"/>
              </a:ext>
            </a:extLst>
          </p:cNvPr>
          <p:cNvSpPr/>
          <p:nvPr/>
        </p:nvSpPr>
        <p:spPr>
          <a:xfrm>
            <a:off x="3470278" y="1899417"/>
            <a:ext cx="960116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8C01DF2-0289-4431-89DF-1DA233EA11E1}"/>
              </a:ext>
            </a:extLst>
          </p:cNvPr>
          <p:cNvSpPr/>
          <p:nvPr/>
        </p:nvSpPr>
        <p:spPr>
          <a:xfrm>
            <a:off x="3464234" y="2360691"/>
            <a:ext cx="967486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containerd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F5C69FC-B5B9-4A23-B32B-16DA5307BD6B}"/>
              </a:ext>
            </a:extLst>
          </p:cNvPr>
          <p:cNvCxnSpPr>
            <a:cxnSpLocks/>
            <a:stCxn id="133" idx="2"/>
            <a:endCxn id="137" idx="0"/>
          </p:cNvCxnSpPr>
          <p:nvPr/>
        </p:nvCxnSpPr>
        <p:spPr>
          <a:xfrm flipH="1">
            <a:off x="3947977" y="2243186"/>
            <a:ext cx="2359" cy="117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A919810-C3C0-4F98-90BD-14DF8A01C205}"/>
              </a:ext>
            </a:extLst>
          </p:cNvPr>
          <p:cNvCxnSpPr>
            <a:cxnSpLocks/>
            <a:stCxn id="57" idx="2"/>
            <a:endCxn id="133" idx="0"/>
          </p:cNvCxnSpPr>
          <p:nvPr/>
        </p:nvCxnSpPr>
        <p:spPr>
          <a:xfrm>
            <a:off x="3950336" y="1779174"/>
            <a:ext cx="0" cy="1202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B6333F4-A878-4B9B-BBE0-0E4D45FFFF3B}"/>
              </a:ext>
            </a:extLst>
          </p:cNvPr>
          <p:cNvSpPr/>
          <p:nvPr/>
        </p:nvSpPr>
        <p:spPr>
          <a:xfrm>
            <a:off x="3470278" y="1435405"/>
            <a:ext cx="960116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API </a:t>
            </a:r>
          </a:p>
          <a:p>
            <a:pPr algn="ctr"/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6A6F402-0104-4EE4-94B2-6A5FF4DC4FEC}"/>
              </a:ext>
            </a:extLst>
          </p:cNvPr>
          <p:cNvSpPr/>
          <p:nvPr/>
        </p:nvSpPr>
        <p:spPr>
          <a:xfrm>
            <a:off x="1358920" y="3497475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Command</a:t>
            </a:r>
            <a:endParaRPr lang="ko-KR" altLang="en-US" sz="10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BB9E133-D901-4220-8C17-B76D484C5F1B}"/>
              </a:ext>
            </a:extLst>
          </p:cNvPr>
          <p:cNvSpPr/>
          <p:nvPr/>
        </p:nvSpPr>
        <p:spPr>
          <a:xfrm>
            <a:off x="2661824" y="3497475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Command</a:t>
            </a:r>
            <a:endParaRPr lang="ko-KR" altLang="en-US" sz="100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2303C5B-EF30-4FFC-9F7B-4F979B9BE9AC}"/>
              </a:ext>
            </a:extLst>
          </p:cNvPr>
          <p:cNvSpPr/>
          <p:nvPr/>
        </p:nvSpPr>
        <p:spPr>
          <a:xfrm>
            <a:off x="1236742" y="2115996"/>
            <a:ext cx="2050806" cy="1073737"/>
          </a:xfrm>
          <a:prstGeom prst="roundRect">
            <a:avLst>
              <a:gd name="adj" fmla="val 69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C785BC5F-AD0D-4049-AC7E-D2EDC0075EE9}"/>
              </a:ext>
            </a:extLst>
          </p:cNvPr>
          <p:cNvSpPr/>
          <p:nvPr/>
        </p:nvSpPr>
        <p:spPr>
          <a:xfrm>
            <a:off x="1313837" y="2497962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cnsenter</a:t>
            </a:r>
            <a:endParaRPr lang="ko-KR" altLang="en-US" sz="1100" b="1"/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BFA3B51B-529B-40CA-A41A-CBE7348BD2B4}"/>
              </a:ext>
            </a:extLst>
          </p:cNvPr>
          <p:cNvCxnSpPr>
            <a:cxnSpLocks/>
            <a:stCxn id="72" idx="2"/>
            <a:endCxn id="46" idx="0"/>
          </p:cNvCxnSpPr>
          <p:nvPr/>
        </p:nvCxnSpPr>
        <p:spPr>
          <a:xfrm>
            <a:off x="1770702" y="2744276"/>
            <a:ext cx="0" cy="105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24D98369-1F03-4E8D-916F-03A0CC28487B}"/>
              </a:ext>
            </a:extLst>
          </p:cNvPr>
          <p:cNvCxnSpPr>
            <a:cxnSpLocks/>
            <a:stCxn id="55" idx="2"/>
            <a:endCxn id="47" idx="0"/>
          </p:cNvCxnSpPr>
          <p:nvPr/>
        </p:nvCxnSpPr>
        <p:spPr>
          <a:xfrm>
            <a:off x="2762264" y="2744276"/>
            <a:ext cx="1754" cy="105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0EE594B-2FFF-4116-92E6-A9BF4C96C279}"/>
              </a:ext>
            </a:extLst>
          </p:cNvPr>
          <p:cNvSpPr/>
          <p:nvPr/>
        </p:nvSpPr>
        <p:spPr>
          <a:xfrm>
            <a:off x="2307153" y="2179640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pause</a:t>
            </a:r>
            <a:endParaRPr lang="ko-KR" altLang="en-US" sz="11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A87EE3D-3C6B-4ADC-80C3-DC4756FA4DC5}"/>
              </a:ext>
            </a:extLst>
          </p:cNvPr>
          <p:cNvSpPr/>
          <p:nvPr/>
        </p:nvSpPr>
        <p:spPr>
          <a:xfrm>
            <a:off x="2305399" y="2497962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cnsenter</a:t>
            </a:r>
            <a:endParaRPr lang="ko-KR" altLang="en-US" sz="1100" b="1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19C64A0-681C-480C-8A64-DFE33626FF88}"/>
              </a:ext>
            </a:extLst>
          </p:cNvPr>
          <p:cNvCxnSpPr>
            <a:cxnSpLocks/>
            <a:stCxn id="55" idx="3"/>
            <a:endCxn id="137" idx="1"/>
          </p:cNvCxnSpPr>
          <p:nvPr/>
        </p:nvCxnSpPr>
        <p:spPr>
          <a:xfrm flipV="1">
            <a:off x="3219129" y="2532576"/>
            <a:ext cx="245105" cy="885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4BAE428-F7DB-43AC-83A7-5EE275FD195A}"/>
              </a:ext>
            </a:extLst>
          </p:cNvPr>
          <p:cNvCxnSpPr>
            <a:cxnSpLocks/>
            <a:stCxn id="72" idx="3"/>
            <a:endCxn id="137" idx="1"/>
          </p:cNvCxnSpPr>
          <p:nvPr/>
        </p:nvCxnSpPr>
        <p:spPr>
          <a:xfrm flipV="1">
            <a:off x="2227567" y="2532576"/>
            <a:ext cx="1236667" cy="885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0A94045-F41C-4B3A-A61E-98D64837477F}"/>
              </a:ext>
            </a:extLst>
          </p:cNvPr>
          <p:cNvSpPr/>
          <p:nvPr/>
        </p:nvSpPr>
        <p:spPr>
          <a:xfrm flipH="1">
            <a:off x="4644008" y="1345818"/>
            <a:ext cx="3470672" cy="3026132"/>
          </a:xfrm>
          <a:prstGeom prst="roundRect">
            <a:avLst>
              <a:gd name="adj" fmla="val 33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Worker Node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8782EDF-1A93-4E8C-9974-3BCE2E791C9E}"/>
              </a:ext>
            </a:extLst>
          </p:cNvPr>
          <p:cNvSpPr/>
          <p:nvPr/>
        </p:nvSpPr>
        <p:spPr>
          <a:xfrm flipH="1">
            <a:off x="5805416" y="1435405"/>
            <a:ext cx="2204483" cy="1827721"/>
          </a:xfrm>
          <a:prstGeom prst="roundRect">
            <a:avLst>
              <a:gd name="adj" fmla="val 36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Nodepause</a:t>
            </a:r>
          </a:p>
          <a:p>
            <a:pPr algn="ctr"/>
            <a:r>
              <a:rPr lang="en-US" altLang="ko-KR" sz="1200" err="1"/>
              <a:t>Daemonset</a:t>
            </a:r>
            <a:r>
              <a:rPr lang="en-US" altLang="ko-KR" sz="1200"/>
              <a:t> Pod</a:t>
            </a:r>
            <a:endParaRPr lang="en-US" altLang="ko-KR" sz="1050"/>
          </a:p>
          <a:p>
            <a:pPr algn="ctr"/>
            <a:r>
              <a:rPr lang="en-US" altLang="ko-KR" sz="1000"/>
              <a:t>(Host</a:t>
            </a:r>
            <a:r>
              <a:rPr lang="ko-KR" altLang="en-US" sz="1000"/>
              <a:t> </a:t>
            </a:r>
            <a:r>
              <a:rPr lang="en-US" altLang="ko-KR" sz="1000"/>
              <a:t>PID</a:t>
            </a:r>
            <a:r>
              <a:rPr lang="ko-KR" altLang="en-US" sz="1000"/>
              <a:t> </a:t>
            </a:r>
            <a:r>
              <a:rPr lang="en-US" altLang="ko-KR" sz="1000"/>
              <a:t>NS / Host Root Volume)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FA06F12-E439-4644-A641-9622F8902A1D}"/>
              </a:ext>
            </a:extLst>
          </p:cNvPr>
          <p:cNvSpPr/>
          <p:nvPr/>
        </p:nvSpPr>
        <p:spPr>
          <a:xfrm flipH="1">
            <a:off x="5018336" y="3349423"/>
            <a:ext cx="3002362" cy="734495"/>
          </a:xfrm>
          <a:prstGeom prst="roundRect">
            <a:avLst>
              <a:gd name="adj" fmla="val 93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Pod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9FA363D-5E63-4D32-8E20-665E6ECF5201}"/>
              </a:ext>
            </a:extLst>
          </p:cNvPr>
          <p:cNvSpPr/>
          <p:nvPr/>
        </p:nvSpPr>
        <p:spPr>
          <a:xfrm flipH="1">
            <a:off x="6775151" y="3424135"/>
            <a:ext cx="1158087" cy="573487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CCFD9C7-B107-4CE1-9166-89402BE46C7E}"/>
              </a:ext>
            </a:extLst>
          </p:cNvPr>
          <p:cNvSpPr/>
          <p:nvPr/>
        </p:nvSpPr>
        <p:spPr>
          <a:xfrm flipH="1">
            <a:off x="5472246" y="3424135"/>
            <a:ext cx="1158087" cy="573487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622A1D0-7CAE-4EEC-B470-1A2B33F2C33F}"/>
              </a:ext>
            </a:extLst>
          </p:cNvPr>
          <p:cNvSpPr/>
          <p:nvPr/>
        </p:nvSpPr>
        <p:spPr>
          <a:xfrm flipH="1">
            <a:off x="4739585" y="1899417"/>
            <a:ext cx="960116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973F049-678A-4507-A5A4-0E65016C7A0C}"/>
              </a:ext>
            </a:extLst>
          </p:cNvPr>
          <p:cNvSpPr/>
          <p:nvPr/>
        </p:nvSpPr>
        <p:spPr>
          <a:xfrm flipH="1">
            <a:off x="4738259" y="2360691"/>
            <a:ext cx="967486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containerd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F592ABC-4FD6-460C-8133-F351EE836BB3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>
            <a:off x="5219643" y="2243186"/>
            <a:ext cx="2359" cy="117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B24ECE3-1C63-4E2C-BCEF-23E0743030E0}"/>
              </a:ext>
            </a:extLst>
          </p:cNvPr>
          <p:cNvCxnSpPr>
            <a:cxnSpLocks/>
            <a:stCxn id="57" idx="3"/>
            <a:endCxn id="82" idx="0"/>
          </p:cNvCxnSpPr>
          <p:nvPr/>
        </p:nvCxnSpPr>
        <p:spPr>
          <a:xfrm>
            <a:off x="4430394" y="1607290"/>
            <a:ext cx="789249" cy="29212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026A0EEF-87D1-438D-9D09-7AEFB51C4559}"/>
              </a:ext>
            </a:extLst>
          </p:cNvPr>
          <p:cNvSpPr/>
          <p:nvPr/>
        </p:nvSpPr>
        <p:spPr>
          <a:xfrm flipH="1">
            <a:off x="6897329" y="3497475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Command</a:t>
            </a:r>
            <a:endParaRPr lang="ko-KR" altLang="en-US" sz="10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1ADF78BE-79C4-40AF-B091-F3578D623846}"/>
              </a:ext>
            </a:extLst>
          </p:cNvPr>
          <p:cNvSpPr/>
          <p:nvPr/>
        </p:nvSpPr>
        <p:spPr>
          <a:xfrm flipH="1">
            <a:off x="5594425" y="3497475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Command</a:t>
            </a:r>
            <a:endParaRPr lang="ko-KR" altLang="en-US" sz="10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8186A26-EA66-4CE3-ABEA-87A39CDC981E}"/>
              </a:ext>
            </a:extLst>
          </p:cNvPr>
          <p:cNvSpPr/>
          <p:nvPr/>
        </p:nvSpPr>
        <p:spPr>
          <a:xfrm flipH="1">
            <a:off x="5882431" y="2115997"/>
            <a:ext cx="2050806" cy="1073736"/>
          </a:xfrm>
          <a:prstGeom prst="roundRect">
            <a:avLst>
              <a:gd name="adj" fmla="val 69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C2AD1751-08B6-41D1-B857-49F82401D724}"/>
              </a:ext>
            </a:extLst>
          </p:cNvPr>
          <p:cNvSpPr/>
          <p:nvPr/>
        </p:nvSpPr>
        <p:spPr>
          <a:xfrm flipH="1">
            <a:off x="6942412" y="2497962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cnsenter</a:t>
            </a:r>
            <a:endParaRPr lang="ko-KR" altLang="en-US" sz="1100" b="1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A1D7289-3CDA-4777-AF1E-632A646FA835}"/>
              </a:ext>
            </a:extLst>
          </p:cNvPr>
          <p:cNvCxnSpPr>
            <a:cxnSpLocks/>
            <a:stCxn id="90" idx="2"/>
            <a:endCxn id="66" idx="0"/>
          </p:cNvCxnSpPr>
          <p:nvPr/>
        </p:nvCxnSpPr>
        <p:spPr>
          <a:xfrm>
            <a:off x="7399277" y="2744276"/>
            <a:ext cx="0" cy="105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8B8432C-3EEC-4422-A1FB-B12DF1FCA0C0}"/>
              </a:ext>
            </a:extLst>
          </p:cNvPr>
          <p:cNvCxnSpPr>
            <a:cxnSpLocks/>
            <a:stCxn id="94" idx="2"/>
            <a:endCxn id="62" idx="0"/>
          </p:cNvCxnSpPr>
          <p:nvPr/>
        </p:nvCxnSpPr>
        <p:spPr>
          <a:xfrm flipH="1">
            <a:off x="6405961" y="2744276"/>
            <a:ext cx="1754" cy="105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ADC9697-FFD7-4515-9147-12AAF5F643F5}"/>
              </a:ext>
            </a:extLst>
          </p:cNvPr>
          <p:cNvSpPr/>
          <p:nvPr/>
        </p:nvSpPr>
        <p:spPr>
          <a:xfrm flipH="1">
            <a:off x="5949096" y="2179640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pause</a:t>
            </a:r>
            <a:endParaRPr lang="ko-KR" altLang="en-US" sz="110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DFA5114-FC95-4C31-8EF9-8ADF150B2B16}"/>
              </a:ext>
            </a:extLst>
          </p:cNvPr>
          <p:cNvSpPr/>
          <p:nvPr/>
        </p:nvSpPr>
        <p:spPr>
          <a:xfrm flipH="1">
            <a:off x="5950850" y="2497962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cnsenter</a:t>
            </a:r>
            <a:endParaRPr lang="ko-KR" altLang="en-US" sz="1100" b="1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972713C-7A04-4C50-B4AF-07649F931838}"/>
              </a:ext>
            </a:extLst>
          </p:cNvPr>
          <p:cNvCxnSpPr>
            <a:cxnSpLocks/>
            <a:stCxn id="94" idx="3"/>
            <a:endCxn id="83" idx="1"/>
          </p:cNvCxnSpPr>
          <p:nvPr/>
        </p:nvCxnSpPr>
        <p:spPr>
          <a:xfrm flipH="1" flipV="1">
            <a:off x="5705745" y="2532576"/>
            <a:ext cx="245105" cy="885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F55961E5-1D60-4B89-A446-9049088BAF0F}"/>
              </a:ext>
            </a:extLst>
          </p:cNvPr>
          <p:cNvCxnSpPr>
            <a:cxnSpLocks/>
            <a:stCxn id="90" idx="3"/>
            <a:endCxn id="83" idx="1"/>
          </p:cNvCxnSpPr>
          <p:nvPr/>
        </p:nvCxnSpPr>
        <p:spPr>
          <a:xfrm flipH="1" flipV="1">
            <a:off x="5705745" y="2532576"/>
            <a:ext cx="1236667" cy="885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394BC72-94B2-4AC8-B9D3-EAE7A5B4DB62}"/>
              </a:ext>
            </a:extLst>
          </p:cNvPr>
          <p:cNvCxnSpPr>
            <a:cxnSpLocks/>
            <a:stCxn id="57" idx="0"/>
            <a:endCxn id="120" idx="2"/>
          </p:cNvCxnSpPr>
          <p:nvPr/>
        </p:nvCxnSpPr>
        <p:spPr>
          <a:xfrm flipH="1" flipV="1">
            <a:off x="3947314" y="1259335"/>
            <a:ext cx="3022" cy="17607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638F109-C238-440B-8F71-6C0F9120968A}"/>
              </a:ext>
            </a:extLst>
          </p:cNvPr>
          <p:cNvSpPr/>
          <p:nvPr/>
        </p:nvSpPr>
        <p:spPr>
          <a:xfrm>
            <a:off x="1313837" y="2849276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nsenter</a:t>
            </a:r>
            <a:endParaRPr lang="ko-KR" altLang="en-US" sz="11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3E17E76-AC8C-415B-8348-03B59B0B371D}"/>
              </a:ext>
            </a:extLst>
          </p:cNvPr>
          <p:cNvSpPr/>
          <p:nvPr/>
        </p:nvSpPr>
        <p:spPr>
          <a:xfrm>
            <a:off x="2307153" y="2849276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nsenter</a:t>
            </a:r>
            <a:endParaRPr lang="ko-KR" altLang="en-US" sz="110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E81C1BD-2C14-434C-A265-E755B041616C}"/>
              </a:ext>
            </a:extLst>
          </p:cNvPr>
          <p:cNvCxnSpPr>
            <a:cxnSpLocks/>
            <a:stCxn id="46" idx="2"/>
            <a:endCxn id="63" idx="0"/>
          </p:cNvCxnSpPr>
          <p:nvPr/>
        </p:nvCxnSpPr>
        <p:spPr>
          <a:xfrm>
            <a:off x="1770702" y="3095590"/>
            <a:ext cx="45083" cy="4018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B5A586D-DA3C-4C50-8D9C-3B806FC1C14F}"/>
              </a:ext>
            </a:extLst>
          </p:cNvPr>
          <p:cNvCxnSpPr>
            <a:cxnSpLocks/>
            <a:stCxn id="47" idx="2"/>
            <a:endCxn id="64" idx="0"/>
          </p:cNvCxnSpPr>
          <p:nvPr/>
        </p:nvCxnSpPr>
        <p:spPr>
          <a:xfrm>
            <a:off x="2764018" y="3095590"/>
            <a:ext cx="354671" cy="4018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3145B5C-5A65-48B2-863E-EF5CC7AAE702}"/>
              </a:ext>
            </a:extLst>
          </p:cNvPr>
          <p:cNvSpPr/>
          <p:nvPr/>
        </p:nvSpPr>
        <p:spPr>
          <a:xfrm>
            <a:off x="5949096" y="2849276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nsenter</a:t>
            </a:r>
            <a:endParaRPr lang="ko-KR" altLang="en-US" sz="11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0EB8EB8-EFED-46B2-A33F-82DC65B83631}"/>
              </a:ext>
            </a:extLst>
          </p:cNvPr>
          <p:cNvSpPr/>
          <p:nvPr/>
        </p:nvSpPr>
        <p:spPr>
          <a:xfrm>
            <a:off x="6942412" y="2849276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nsenter</a:t>
            </a:r>
            <a:endParaRPr lang="ko-KR" altLang="en-US" sz="110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AD09970-ACAD-40B8-BB5A-543E4F241B50}"/>
              </a:ext>
            </a:extLst>
          </p:cNvPr>
          <p:cNvCxnSpPr>
            <a:cxnSpLocks/>
            <a:stCxn id="66" idx="2"/>
            <a:endCxn id="87" idx="0"/>
          </p:cNvCxnSpPr>
          <p:nvPr/>
        </p:nvCxnSpPr>
        <p:spPr>
          <a:xfrm flipH="1">
            <a:off x="7354194" y="3095590"/>
            <a:ext cx="45083" cy="4018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10E4720-4A03-485E-89D2-6D1CFFDEF44A}"/>
              </a:ext>
            </a:extLst>
          </p:cNvPr>
          <p:cNvCxnSpPr>
            <a:cxnSpLocks/>
            <a:stCxn id="62" idx="2"/>
            <a:endCxn id="88" idx="0"/>
          </p:cNvCxnSpPr>
          <p:nvPr/>
        </p:nvCxnSpPr>
        <p:spPr>
          <a:xfrm flipH="1">
            <a:off x="6051290" y="3095590"/>
            <a:ext cx="354671" cy="4018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05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45161</TotalTime>
  <Words>310</Words>
  <Application>Microsoft Office PowerPoint</Application>
  <PresentationFormat>On-screen Show (16:9)</PresentationFormat>
  <Paragraphs>167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Kpexec Architecture</vt:lpstr>
      <vt:lpstr>PowerPoint Presentation</vt:lpstr>
      <vt:lpstr>Kpexec Architecture</vt:lpstr>
      <vt:lpstr>Kpexec Architecture</vt:lpstr>
      <vt:lpstr>Kpexec Architecture</vt:lpstr>
      <vt:lpstr>Kpexec Architecture</vt:lpstr>
      <vt:lpstr>Kpexec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5991</cp:revision>
  <dcterms:created xsi:type="dcterms:W3CDTF">2006-10-05T04:04:58Z</dcterms:created>
  <dcterms:modified xsi:type="dcterms:W3CDTF">2022-09-20T01:54:58Z</dcterms:modified>
</cp:coreProperties>
</file>