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7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6353" autoAdjust="0"/>
  </p:normalViewPr>
  <p:slideViewPr>
    <p:cSldViewPr>
      <p:cViewPr varScale="1">
        <p:scale>
          <a:sx n="167" d="100"/>
          <a:sy n="167" d="100"/>
        </p:scale>
        <p:origin x="-120" y="-216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en-US" altLang="ko-KR" err="1"/>
              <a:t>AppArmor</a:t>
            </a:r>
            <a:r>
              <a:rPr lang="en-US" altLang="ko-KR" baseline="0"/>
              <a:t> </a:t>
            </a:r>
            <a:r>
              <a:rPr lang="ko-KR" altLang="en-US" baseline="0"/>
              <a:t>변경 권한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82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sbps</a:t>
            </a:r>
            <a:r>
              <a:rPr lang="en-US" altLang="ko-KR" dirty="0" smtClean="0"/>
              <a:t> Architecture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403648" y="1635646"/>
            <a:ext cx="1368152" cy="720080"/>
          </a:xfrm>
          <a:prstGeom prst="roundRect">
            <a:avLst>
              <a:gd name="adj" fmla="val 119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Server</a:t>
            </a:r>
          </a:p>
          <a:p>
            <a:pPr algn="ctr"/>
            <a:r>
              <a:rPr lang="en-US" altLang="ko-KR" sz="1400" b="1" dirty="0" smtClean="0"/>
              <a:t>Resource</a:t>
            </a:r>
            <a:endParaRPr lang="ko-KR" altLang="en-US" sz="140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403648" y="3219822"/>
            <a:ext cx="1368152" cy="720080"/>
          </a:xfrm>
          <a:prstGeom prst="roundRect">
            <a:avLst>
              <a:gd name="adj" fmla="val 119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Server</a:t>
            </a:r>
          </a:p>
          <a:p>
            <a:pPr algn="ctr"/>
            <a:r>
              <a:rPr lang="en-US" altLang="ko-KR" sz="1400" b="1" dirty="0" smtClean="0"/>
              <a:t>Resource</a:t>
            </a:r>
            <a:endParaRPr lang="ko-KR" altLang="en-US" sz="14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915816" y="915566"/>
            <a:ext cx="3168352" cy="3816424"/>
          </a:xfrm>
          <a:prstGeom prst="roundRect">
            <a:avLst>
              <a:gd name="adj" fmla="val 37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b="1" dirty="0" err="1" smtClean="0"/>
              <a:t>sbps</a:t>
            </a:r>
            <a:endParaRPr lang="ko-KR" altLang="en-US" sz="1600" b="1" dirty="0"/>
          </a:p>
        </p:txBody>
      </p:sp>
      <p:sp>
        <p:nvSpPr>
          <p:cNvPr id="2" name="원형 화살표 1"/>
          <p:cNvSpPr/>
          <p:nvPr/>
        </p:nvSpPr>
        <p:spPr>
          <a:xfrm>
            <a:off x="2987824" y="1635645"/>
            <a:ext cx="720080" cy="720081"/>
          </a:xfrm>
          <a:prstGeom prst="circularArrow">
            <a:avLst>
              <a:gd name="adj1" fmla="val 9454"/>
              <a:gd name="adj2" fmla="val 1142319"/>
              <a:gd name="adj3" fmla="val 20457685"/>
              <a:gd name="adj4" fmla="val 1099203"/>
              <a:gd name="adj5" fmla="val 155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원형 화살표 28"/>
          <p:cNvSpPr/>
          <p:nvPr/>
        </p:nvSpPr>
        <p:spPr>
          <a:xfrm>
            <a:off x="2987824" y="3219827"/>
            <a:ext cx="720080" cy="720081"/>
          </a:xfrm>
          <a:prstGeom prst="circularArrow">
            <a:avLst>
              <a:gd name="adj1" fmla="val 9454"/>
              <a:gd name="adj2" fmla="val 1142319"/>
              <a:gd name="adj3" fmla="val 20457685"/>
              <a:gd name="adj4" fmla="val 1099203"/>
              <a:gd name="adj5" fmla="val 155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228184" y="3795886"/>
            <a:ext cx="1368152" cy="720080"/>
          </a:xfrm>
          <a:prstGeom prst="roundRect">
            <a:avLst>
              <a:gd name="adj" fmla="val 119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Client</a:t>
            </a:r>
          </a:p>
          <a:p>
            <a:pPr algn="ctr"/>
            <a:r>
              <a:rPr lang="en-US" altLang="ko-KR" sz="1400" b="1" dirty="0" smtClean="0"/>
              <a:t>Connection</a:t>
            </a:r>
            <a:endParaRPr lang="ko-KR" altLang="en-US" sz="14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228184" y="1131590"/>
            <a:ext cx="1368152" cy="720080"/>
          </a:xfrm>
          <a:prstGeom prst="roundRect">
            <a:avLst>
              <a:gd name="adj" fmla="val 119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Client</a:t>
            </a:r>
          </a:p>
          <a:p>
            <a:pPr algn="ctr"/>
            <a:r>
              <a:rPr lang="en-US" altLang="ko-KR" sz="1400" b="1" dirty="0" smtClean="0"/>
              <a:t>Connection</a:t>
            </a:r>
            <a:endParaRPr lang="ko-KR" altLang="en-US" sz="1400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228184" y="2463738"/>
            <a:ext cx="1368152" cy="720080"/>
          </a:xfrm>
          <a:prstGeom prst="roundRect">
            <a:avLst>
              <a:gd name="adj" fmla="val 119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Client</a:t>
            </a:r>
          </a:p>
          <a:p>
            <a:pPr algn="ctr"/>
            <a:r>
              <a:rPr lang="en-US" altLang="ko-KR" sz="1400" b="1" dirty="0" smtClean="0"/>
              <a:t>Connection</a:t>
            </a:r>
            <a:endParaRPr lang="ko-KR" altLang="en-US" sz="1400" b="1" dirty="0"/>
          </a:p>
        </p:txBody>
      </p:sp>
      <p:sp>
        <p:nvSpPr>
          <p:cNvPr id="35" name="원형 화살표 34"/>
          <p:cNvSpPr/>
          <p:nvPr/>
        </p:nvSpPr>
        <p:spPr>
          <a:xfrm>
            <a:off x="5292080" y="3795886"/>
            <a:ext cx="720080" cy="720081"/>
          </a:xfrm>
          <a:prstGeom prst="circularArrow">
            <a:avLst>
              <a:gd name="adj1" fmla="val 9454"/>
              <a:gd name="adj2" fmla="val 1142319"/>
              <a:gd name="adj3" fmla="val 20457685"/>
              <a:gd name="adj4" fmla="val 1099203"/>
              <a:gd name="adj5" fmla="val 155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원형 화살표 35"/>
          <p:cNvSpPr/>
          <p:nvPr/>
        </p:nvSpPr>
        <p:spPr>
          <a:xfrm>
            <a:off x="5292080" y="2463738"/>
            <a:ext cx="720080" cy="720081"/>
          </a:xfrm>
          <a:prstGeom prst="circularArrow">
            <a:avLst>
              <a:gd name="adj1" fmla="val 9454"/>
              <a:gd name="adj2" fmla="val 1142319"/>
              <a:gd name="adj3" fmla="val 20457685"/>
              <a:gd name="adj4" fmla="val 1099203"/>
              <a:gd name="adj5" fmla="val 155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원형 화살표 36"/>
          <p:cNvSpPr/>
          <p:nvPr/>
        </p:nvSpPr>
        <p:spPr>
          <a:xfrm>
            <a:off x="5292080" y="1131589"/>
            <a:ext cx="720080" cy="720081"/>
          </a:xfrm>
          <a:prstGeom prst="circularArrow">
            <a:avLst>
              <a:gd name="adj1" fmla="val 9454"/>
              <a:gd name="adj2" fmla="val 1142319"/>
              <a:gd name="adj3" fmla="val 20457685"/>
              <a:gd name="adj4" fmla="val 1099203"/>
              <a:gd name="adj5" fmla="val 155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</p:cNvCxnSpPr>
          <p:nvPr/>
        </p:nvCxnSpPr>
        <p:spPr>
          <a:xfrm flipV="1">
            <a:off x="3595636" y="1491630"/>
            <a:ext cx="1768452" cy="50405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" idx="2"/>
          </p:cNvCxnSpPr>
          <p:nvPr/>
        </p:nvCxnSpPr>
        <p:spPr>
          <a:xfrm>
            <a:off x="3595636" y="1995686"/>
            <a:ext cx="1768452" cy="82809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" idx="2"/>
          </p:cNvCxnSpPr>
          <p:nvPr/>
        </p:nvCxnSpPr>
        <p:spPr>
          <a:xfrm>
            <a:off x="3595636" y="1995686"/>
            <a:ext cx="1768452" cy="216024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9" idx="2"/>
          </p:cNvCxnSpPr>
          <p:nvPr/>
        </p:nvCxnSpPr>
        <p:spPr>
          <a:xfrm flipV="1">
            <a:off x="3595636" y="1491630"/>
            <a:ext cx="1768452" cy="208823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3595636" y="2823779"/>
            <a:ext cx="1768452" cy="75608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9" idx="2"/>
          </p:cNvCxnSpPr>
          <p:nvPr/>
        </p:nvCxnSpPr>
        <p:spPr>
          <a:xfrm>
            <a:off x="3595636" y="3579868"/>
            <a:ext cx="1768452" cy="57605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2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44547</TotalTime>
  <Words>19</Words>
  <Application>Microsoft Office PowerPoint</Application>
  <PresentationFormat>화면 슬라이드 쇼(16:9)</PresentationFormat>
  <Paragraphs>14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sbps Architecture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5660</cp:revision>
  <dcterms:created xsi:type="dcterms:W3CDTF">2006-10-05T04:04:58Z</dcterms:created>
  <dcterms:modified xsi:type="dcterms:W3CDTF">2018-08-06T08:38:24Z</dcterms:modified>
</cp:coreProperties>
</file>