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F056-53C6-4997-A671-AB4F5A0F7439}" v="8" dt="2022-12-14T06:27:4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gowniRavindranath, Swathi" userId="35ea6eba-c4c1-4c3b-85b4-e8bf82919259" providerId="ADAL" clId="{7C61F056-53C6-4997-A671-AB4F5A0F7439}"/>
    <pc:docChg chg="undo custSel addSld delSld modSld">
      <pc:chgData name="SuragowniRavindranath, Swathi" userId="35ea6eba-c4c1-4c3b-85b4-e8bf82919259" providerId="ADAL" clId="{7C61F056-53C6-4997-A671-AB4F5A0F7439}" dt="2022-12-14T06:29:11.833" v="255" actId="20577"/>
      <pc:docMkLst>
        <pc:docMk/>
      </pc:docMkLst>
      <pc:sldChg chg="addSp delSp modSp mod setBg addAnim delAnim">
        <pc:chgData name="SuragowniRavindranath, Swathi" userId="35ea6eba-c4c1-4c3b-85b4-e8bf82919259" providerId="ADAL" clId="{7C61F056-53C6-4997-A671-AB4F5A0F7439}" dt="2022-12-14T06:27:46.458" v="250" actId="255"/>
        <pc:sldMkLst>
          <pc:docMk/>
          <pc:sldMk cId="3103352777" sldId="256"/>
        </pc:sldMkLst>
        <pc:spChg chg="mod">
          <ac:chgData name="SuragowniRavindranath, Swathi" userId="35ea6eba-c4c1-4c3b-85b4-e8bf82919259" providerId="ADAL" clId="{7C61F056-53C6-4997-A671-AB4F5A0F7439}" dt="2022-12-14T06:27:32.708" v="249" actId="27636"/>
          <ac:spMkLst>
            <pc:docMk/>
            <pc:sldMk cId="3103352777" sldId="256"/>
            <ac:spMk id="2" creationId="{7B4212EA-3E92-D923-9891-C071A41839AE}"/>
          </ac:spMkLst>
        </pc:spChg>
        <pc:spChg chg="mod">
          <ac:chgData name="SuragowniRavindranath, Swathi" userId="35ea6eba-c4c1-4c3b-85b4-e8bf82919259" providerId="ADAL" clId="{7C61F056-53C6-4997-A671-AB4F5A0F7439}" dt="2022-12-14T06:27:46.458" v="250" actId="255"/>
          <ac:spMkLst>
            <pc:docMk/>
            <pc:sldMk cId="3103352777" sldId="256"/>
            <ac:spMk id="3" creationId="{06043B64-6432-2C69-B57F-EE6ED7297ED1}"/>
          </ac:spMkLst>
        </pc:spChg>
        <pc:spChg chg="add del">
          <ac:chgData name="SuragowniRavindranath, Swathi" userId="35ea6eba-c4c1-4c3b-85b4-e8bf82919259" providerId="ADAL" clId="{7C61F056-53C6-4997-A671-AB4F5A0F7439}" dt="2022-12-14T06:25:07.461" v="237" actId="26606"/>
          <ac:spMkLst>
            <pc:docMk/>
            <pc:sldMk cId="3103352777" sldId="256"/>
            <ac:spMk id="9" creationId="{8777B48D-7BF2-470D-876B-50CD5CC83EBA}"/>
          </ac:spMkLst>
        </pc:spChg>
        <pc:spChg chg="add del">
          <ac:chgData name="SuragowniRavindranath, Swathi" userId="35ea6eba-c4c1-4c3b-85b4-e8bf82919259" providerId="ADAL" clId="{7C61F056-53C6-4997-A671-AB4F5A0F7439}" dt="2022-12-14T06:26:10.481" v="243" actId="26606"/>
          <ac:spMkLst>
            <pc:docMk/>
            <pc:sldMk cId="3103352777" sldId="256"/>
            <ac:spMk id="18" creationId="{7A675F33-98AF-4B83-A3BB-0780A23145E6}"/>
          </ac:spMkLst>
        </pc:spChg>
        <pc:spChg chg="add del">
          <ac:chgData name="SuragowniRavindranath, Swathi" userId="35ea6eba-c4c1-4c3b-85b4-e8bf82919259" providerId="ADAL" clId="{7C61F056-53C6-4997-A671-AB4F5A0F7439}" dt="2022-12-14T06:25:48.237" v="240" actId="26606"/>
          <ac:spMkLst>
            <pc:docMk/>
            <pc:sldMk cId="3103352777" sldId="256"/>
            <ac:spMk id="24" creationId="{D067A139-86EB-480F-AE6B-AF8092F215E4}"/>
          </ac:spMkLst>
        </pc:spChg>
        <pc:spChg chg="add del">
          <ac:chgData name="SuragowniRavindranath, Swathi" userId="35ea6eba-c4c1-4c3b-85b4-e8bf82919259" providerId="ADAL" clId="{7C61F056-53C6-4997-A671-AB4F5A0F7439}" dt="2022-12-14T06:25:48.237" v="240" actId="26606"/>
          <ac:spMkLst>
            <pc:docMk/>
            <pc:sldMk cId="3103352777" sldId="256"/>
            <ac:spMk id="26" creationId="{4E252378-AA68-427C-BF69-E4434E447DB5}"/>
          </ac:spMkLst>
        </pc:spChg>
        <pc:spChg chg="add del">
          <ac:chgData name="SuragowniRavindranath, Swathi" userId="35ea6eba-c4c1-4c3b-85b4-e8bf82919259" providerId="ADAL" clId="{7C61F056-53C6-4997-A671-AB4F5A0F7439}" dt="2022-12-14T06:26:10.450" v="242" actId="26606"/>
          <ac:spMkLst>
            <pc:docMk/>
            <pc:sldMk cId="3103352777" sldId="256"/>
            <ac:spMk id="35" creationId="{01E688E0-C729-4E49-9E7B-4697607DBE19}"/>
          </ac:spMkLst>
        </pc:spChg>
        <pc:spChg chg="add">
          <ac:chgData name="SuragowniRavindranath, Swathi" userId="35ea6eba-c4c1-4c3b-85b4-e8bf82919259" providerId="ADAL" clId="{7C61F056-53C6-4997-A671-AB4F5A0F7439}" dt="2022-12-14T06:26:10.481" v="243" actId="26606"/>
          <ac:spMkLst>
            <pc:docMk/>
            <pc:sldMk cId="3103352777" sldId="256"/>
            <ac:spMk id="39" creationId="{8777B48D-7BF2-470D-876B-50CD5CC83EBA}"/>
          </ac:spMkLst>
        </pc:spChg>
        <pc:grpChg chg="add del">
          <ac:chgData name="SuragowniRavindranath, Swathi" userId="35ea6eba-c4c1-4c3b-85b4-e8bf82919259" providerId="ADAL" clId="{7C61F056-53C6-4997-A671-AB4F5A0F7439}" dt="2022-12-14T06:25:07.461" v="237" actId="26606"/>
          <ac:grpSpMkLst>
            <pc:docMk/>
            <pc:sldMk cId="3103352777" sldId="256"/>
            <ac:grpSpMk id="11" creationId="{83DA8283-3FF4-47B3-9266-60768C743207}"/>
          </ac:grpSpMkLst>
        </pc:grpChg>
        <pc:grpChg chg="add del">
          <ac:chgData name="SuragowniRavindranath, Swathi" userId="35ea6eba-c4c1-4c3b-85b4-e8bf82919259" providerId="ADAL" clId="{7C61F056-53C6-4997-A671-AB4F5A0F7439}" dt="2022-12-14T06:25:48.237" v="240" actId="26606"/>
          <ac:grpSpMkLst>
            <pc:docMk/>
            <pc:sldMk cId="3103352777" sldId="256"/>
            <ac:grpSpMk id="28" creationId="{65E8C853-59EA-4FCB-BB4E-1B0AEEA408EB}"/>
          </ac:grpSpMkLst>
        </pc:grpChg>
        <pc:grpChg chg="add del">
          <ac:chgData name="SuragowniRavindranath, Swathi" userId="35ea6eba-c4c1-4c3b-85b4-e8bf82919259" providerId="ADAL" clId="{7C61F056-53C6-4997-A671-AB4F5A0F7439}" dt="2022-12-14T06:26:10.450" v="242" actId="26606"/>
          <ac:grpSpMkLst>
            <pc:docMk/>
            <pc:sldMk cId="3103352777" sldId="256"/>
            <ac:grpSpMk id="36" creationId="{AAD89D74-79DD-4BE2-AA8C-8672382F2520}"/>
          </ac:grpSpMkLst>
        </pc:grpChg>
        <pc:grpChg chg="add">
          <ac:chgData name="SuragowniRavindranath, Swathi" userId="35ea6eba-c4c1-4c3b-85b4-e8bf82919259" providerId="ADAL" clId="{7C61F056-53C6-4997-A671-AB4F5A0F7439}" dt="2022-12-14T06:26:10.481" v="243" actId="26606"/>
          <ac:grpSpMkLst>
            <pc:docMk/>
            <pc:sldMk cId="3103352777" sldId="256"/>
            <ac:grpSpMk id="40" creationId="{83DA8283-3FF4-47B3-9266-60768C743207}"/>
          </ac:grpSpMkLst>
        </pc:grpChg>
        <pc:picChg chg="add del">
          <ac:chgData name="SuragowniRavindranath, Swathi" userId="35ea6eba-c4c1-4c3b-85b4-e8bf82919259" providerId="ADAL" clId="{7C61F056-53C6-4997-A671-AB4F5A0F7439}" dt="2022-12-14T06:25:07.461" v="237" actId="26606"/>
          <ac:picMkLst>
            <pc:docMk/>
            <pc:sldMk cId="3103352777" sldId="256"/>
            <ac:picMk id="5" creationId="{BE2A92B9-F0F1-B03C-B86F-24395E66C633}"/>
          </ac:picMkLst>
        </pc:picChg>
        <pc:picChg chg="add mod ord">
          <ac:chgData name="SuragowniRavindranath, Swathi" userId="35ea6eba-c4c1-4c3b-85b4-e8bf82919259" providerId="ADAL" clId="{7C61F056-53C6-4997-A671-AB4F5A0F7439}" dt="2022-12-14T06:26:10.481" v="243" actId="26606"/>
          <ac:picMkLst>
            <pc:docMk/>
            <pc:sldMk cId="3103352777" sldId="256"/>
            <ac:picMk id="19" creationId="{0C8A7E58-FEE7-E6FB-F40E-A595C2F96C78}"/>
          </ac:picMkLst>
        </pc:picChg>
      </pc:sldChg>
      <pc:sldChg chg="addSp delSp modSp mod setBg setClrOvrMap">
        <pc:chgData name="SuragowniRavindranath, Swathi" userId="35ea6eba-c4c1-4c3b-85b4-e8bf82919259" providerId="ADAL" clId="{7C61F056-53C6-4997-A671-AB4F5A0F7439}" dt="2022-12-14T06:29:11.833" v="255" actId="20577"/>
        <pc:sldMkLst>
          <pc:docMk/>
          <pc:sldMk cId="3771359488" sldId="257"/>
        </pc:sldMkLst>
        <pc:spChg chg="mod">
          <ac:chgData name="SuragowniRavindranath, Swathi" userId="35ea6eba-c4c1-4c3b-85b4-e8bf82919259" providerId="ADAL" clId="{7C61F056-53C6-4997-A671-AB4F5A0F7439}" dt="2022-12-14T06:29:11.833" v="255" actId="20577"/>
          <ac:spMkLst>
            <pc:docMk/>
            <pc:sldMk cId="3771359488" sldId="257"/>
            <ac:spMk id="3" creationId="{5CB84BBE-C9E7-E38B-DA87-F59AF3F2FA27}"/>
          </ac:spMkLst>
        </pc:spChg>
        <pc:spChg chg="add del">
          <ac:chgData name="SuragowniRavindranath, Swathi" userId="35ea6eba-c4c1-4c3b-85b4-e8bf82919259" providerId="ADAL" clId="{7C61F056-53C6-4997-A671-AB4F5A0F7439}" dt="2022-12-14T06:09:39.231" v="24" actId="26606"/>
          <ac:spMkLst>
            <pc:docMk/>
            <pc:sldMk cId="3771359488" sldId="257"/>
            <ac:spMk id="8" creationId="{AD2D45C7-2E37-44FD-AC77-116CD14B9ED9}"/>
          </ac:spMkLst>
        </pc:spChg>
        <pc:spChg chg="add del">
          <ac:chgData name="SuragowniRavindranath, Swathi" userId="35ea6eba-c4c1-4c3b-85b4-e8bf82919259" providerId="ADAL" clId="{7C61F056-53C6-4997-A671-AB4F5A0F7439}" dt="2022-12-14T06:09:39.231" v="24" actId="26606"/>
          <ac:spMkLst>
            <pc:docMk/>
            <pc:sldMk cId="3771359488" sldId="257"/>
            <ac:spMk id="10" creationId="{1FF88480-2CF1-4C54-8CE3-2CA9CD9FF896}"/>
          </ac:spMkLst>
        </pc:spChg>
        <pc:spChg chg="add del">
          <ac:chgData name="SuragowniRavindranath, Swathi" userId="35ea6eba-c4c1-4c3b-85b4-e8bf82919259" providerId="ADAL" clId="{7C61F056-53C6-4997-A671-AB4F5A0F7439}" dt="2022-12-14T06:09:39.225" v="23" actId="26606"/>
          <ac:spMkLst>
            <pc:docMk/>
            <pc:sldMk cId="3771359488" sldId="257"/>
            <ac:spMk id="15" creationId="{7509B08A-C1EC-478C-86AF-60ADE06D9BBB}"/>
          </ac:spMkLst>
        </pc:spChg>
        <pc:spChg chg="add del">
          <ac:chgData name="SuragowniRavindranath, Swathi" userId="35ea6eba-c4c1-4c3b-85b4-e8bf82919259" providerId="ADAL" clId="{7C61F056-53C6-4997-A671-AB4F5A0F7439}" dt="2022-12-14T06:09:39.225" v="23" actId="26606"/>
          <ac:spMkLst>
            <pc:docMk/>
            <pc:sldMk cId="3771359488" sldId="257"/>
            <ac:spMk id="17" creationId="{221CC330-4259-4C32-BF8B-5FE13FFABB3A}"/>
          </ac:spMkLst>
        </pc:spChg>
        <pc:spChg chg="add">
          <ac:chgData name="SuragowniRavindranath, Swathi" userId="35ea6eba-c4c1-4c3b-85b4-e8bf82919259" providerId="ADAL" clId="{7C61F056-53C6-4997-A671-AB4F5A0F7439}" dt="2022-12-14T06:09:39.231" v="24" actId="26606"/>
          <ac:spMkLst>
            <pc:docMk/>
            <pc:sldMk cId="3771359488" sldId="257"/>
            <ac:spMk id="19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09:39.231" v="24" actId="26606"/>
          <ac:spMkLst>
            <pc:docMk/>
            <pc:sldMk cId="3771359488" sldId="257"/>
            <ac:spMk id="20" creationId="{1FF88480-2CF1-4C54-8CE3-2CA9CD9FF896}"/>
          </ac:spMkLst>
        </pc:spChg>
      </pc:sldChg>
      <pc:sldChg chg="addSp delSp modSp mod setBg setClrOvrMap">
        <pc:chgData name="SuragowniRavindranath, Swathi" userId="35ea6eba-c4c1-4c3b-85b4-e8bf82919259" providerId="ADAL" clId="{7C61F056-53C6-4997-A671-AB4F5A0F7439}" dt="2022-12-14T06:24:00.193" v="229" actId="27636"/>
        <pc:sldMkLst>
          <pc:docMk/>
          <pc:sldMk cId="2209161518" sldId="258"/>
        </pc:sldMkLst>
        <pc:spChg chg="mod">
          <ac:chgData name="SuragowniRavindranath, Swathi" userId="35ea6eba-c4c1-4c3b-85b4-e8bf82919259" providerId="ADAL" clId="{7C61F056-53C6-4997-A671-AB4F5A0F7439}" dt="2022-12-14T06:24:00.193" v="229" actId="27636"/>
          <ac:spMkLst>
            <pc:docMk/>
            <pc:sldMk cId="2209161518" sldId="258"/>
            <ac:spMk id="3" creationId="{EF7FAA52-D928-1F21-6C04-3A8413DA6AAE}"/>
          </ac:spMkLst>
        </pc:spChg>
        <pc:spChg chg="add">
          <ac:chgData name="SuragowniRavindranath, Swathi" userId="35ea6eba-c4c1-4c3b-85b4-e8bf82919259" providerId="ADAL" clId="{7C61F056-53C6-4997-A671-AB4F5A0F7439}" dt="2022-12-14T06:08:28.747" v="13" actId="26606"/>
          <ac:spMkLst>
            <pc:docMk/>
            <pc:sldMk cId="2209161518" sldId="258"/>
            <ac:spMk id="8" creationId="{AD2D45C7-2E37-44FD-AC77-116CD14B9ED9}"/>
          </ac:spMkLst>
        </pc:spChg>
        <pc:spChg chg="add del">
          <ac:chgData name="SuragowniRavindranath, Swathi" userId="35ea6eba-c4c1-4c3b-85b4-e8bf82919259" providerId="ADAL" clId="{7C61F056-53C6-4997-A671-AB4F5A0F7439}" dt="2022-12-14T06:08:24.222" v="8" actId="26606"/>
          <ac:spMkLst>
            <pc:docMk/>
            <pc:sldMk cId="2209161518" sldId="258"/>
            <ac:spMk id="9" creationId="{B9403C7F-76AE-4587-92A2-D4E41EBE68BD}"/>
          </ac:spMkLst>
        </pc:spChg>
        <pc:spChg chg="add">
          <ac:chgData name="SuragowniRavindranath, Swathi" userId="35ea6eba-c4c1-4c3b-85b4-e8bf82919259" providerId="ADAL" clId="{7C61F056-53C6-4997-A671-AB4F5A0F7439}" dt="2022-12-14T06:08:28.747" v="13" actId="26606"/>
          <ac:spMkLst>
            <pc:docMk/>
            <pc:sldMk cId="2209161518" sldId="258"/>
            <ac:spMk id="10" creationId="{1FF88480-2CF1-4C54-8CE3-2CA9CD9FF896}"/>
          </ac:spMkLst>
        </pc:spChg>
        <pc:spChg chg="add del">
          <ac:chgData name="SuragowniRavindranath, Swathi" userId="35ea6eba-c4c1-4c3b-85b4-e8bf82919259" providerId="ADAL" clId="{7C61F056-53C6-4997-A671-AB4F5A0F7439}" dt="2022-12-14T06:08:25.514" v="10" actId="26606"/>
          <ac:spMkLst>
            <pc:docMk/>
            <pc:sldMk cId="2209161518" sldId="258"/>
            <ac:spMk id="18" creationId="{8F4E830A-06F9-4EAA-9E65-110CF2421798}"/>
          </ac:spMkLst>
        </pc:spChg>
        <pc:spChg chg="add del">
          <ac:chgData name="SuragowniRavindranath, Swathi" userId="35ea6eba-c4c1-4c3b-85b4-e8bf82919259" providerId="ADAL" clId="{7C61F056-53C6-4997-A671-AB4F5A0F7439}" dt="2022-12-14T06:08:28.747" v="12" actId="26606"/>
          <ac:spMkLst>
            <pc:docMk/>
            <pc:sldMk cId="2209161518" sldId="258"/>
            <ac:spMk id="21" creationId="{929448D9-8F1D-4CFE-93BA-E0272F0DBD6E}"/>
          </ac:spMkLst>
        </pc:spChg>
        <pc:grpChg chg="add del">
          <ac:chgData name="SuragowniRavindranath, Swathi" userId="35ea6eba-c4c1-4c3b-85b4-e8bf82919259" providerId="ADAL" clId="{7C61F056-53C6-4997-A671-AB4F5A0F7439}" dt="2022-12-14T06:08:24.222" v="8" actId="26606"/>
          <ac:grpSpMkLst>
            <pc:docMk/>
            <pc:sldMk cId="2209161518" sldId="258"/>
            <ac:grpSpMk id="11" creationId="{D6C71778-3DDA-4748-AEBB-2A4B75016325}"/>
          </ac:grpSpMkLst>
        </pc:grpChg>
        <pc:grpChg chg="add del">
          <ac:chgData name="SuragowniRavindranath, Swathi" userId="35ea6eba-c4c1-4c3b-85b4-e8bf82919259" providerId="ADAL" clId="{7C61F056-53C6-4997-A671-AB4F5A0F7439}" dt="2022-12-14T06:08:28.747" v="12" actId="26606"/>
          <ac:grpSpMkLst>
            <pc:docMk/>
            <pc:sldMk cId="2209161518" sldId="258"/>
            <ac:grpSpMk id="23" creationId="{94749DEA-AC6C-4834-A330-03A1796B8929}"/>
          </ac:grpSpMkLst>
        </pc:grpChg>
        <pc:picChg chg="add mod">
          <ac:chgData name="SuragowniRavindranath, Swathi" userId="35ea6eba-c4c1-4c3b-85b4-e8bf82919259" providerId="ADAL" clId="{7C61F056-53C6-4997-A671-AB4F5A0F7439}" dt="2022-12-14T06:08:17.067" v="6"/>
          <ac:picMkLst>
            <pc:docMk/>
            <pc:sldMk cId="2209161518" sldId="258"/>
            <ac:picMk id="2" creationId="{E923D39E-40D8-255D-CB86-854D5ECF4616}"/>
          </ac:picMkLst>
        </pc:picChg>
        <pc:picChg chg="add mod">
          <ac:chgData name="SuragowniRavindranath, Swathi" userId="35ea6eba-c4c1-4c3b-85b4-e8bf82919259" providerId="ADAL" clId="{7C61F056-53C6-4997-A671-AB4F5A0F7439}" dt="2022-12-14T06:12:16.306" v="54" actId="14100"/>
          <ac:picMkLst>
            <pc:docMk/>
            <pc:sldMk cId="2209161518" sldId="258"/>
            <ac:picMk id="4" creationId="{1063872D-5410-38B7-E3A3-0E26D8A611F3}"/>
          </ac:picMkLst>
        </pc:picChg>
        <pc:picChg chg="add del">
          <ac:chgData name="SuragowniRavindranath, Swathi" userId="35ea6eba-c4c1-4c3b-85b4-e8bf82919259" providerId="ADAL" clId="{7C61F056-53C6-4997-A671-AB4F5A0F7439}" dt="2022-12-14T06:08:24.222" v="8" actId="26606"/>
          <ac:picMkLst>
            <pc:docMk/>
            <pc:sldMk cId="2209161518" sldId="258"/>
            <ac:picMk id="5" creationId="{775FE5DB-0C85-15B7-346A-FD692CB3FBE9}"/>
          </ac:picMkLst>
        </pc:picChg>
        <pc:picChg chg="add del">
          <ac:chgData name="SuragowniRavindranath, Swathi" userId="35ea6eba-c4c1-4c3b-85b4-e8bf82919259" providerId="ADAL" clId="{7C61F056-53C6-4997-A671-AB4F5A0F7439}" dt="2022-12-14T06:08:25.514" v="10" actId="26606"/>
          <ac:picMkLst>
            <pc:docMk/>
            <pc:sldMk cId="2209161518" sldId="258"/>
            <ac:picMk id="19" creationId="{B688FD53-7267-41C9-3819-9813039EB48C}"/>
          </ac:picMkLst>
        </pc:picChg>
        <pc:picChg chg="add del">
          <ac:chgData name="SuragowniRavindranath, Swathi" userId="35ea6eba-c4c1-4c3b-85b4-e8bf82919259" providerId="ADAL" clId="{7C61F056-53C6-4997-A671-AB4F5A0F7439}" dt="2022-12-14T06:08:28.747" v="12" actId="26606"/>
          <ac:picMkLst>
            <pc:docMk/>
            <pc:sldMk cId="2209161518" sldId="258"/>
            <ac:picMk id="22" creationId="{67BFD258-BE8E-C10C-07A6-70801BACF9E1}"/>
          </ac:picMkLst>
        </pc:picChg>
      </pc:sldChg>
      <pc:sldChg chg="addSp modSp mod setBg setClrOvrMap">
        <pc:chgData name="SuragowniRavindranath, Swathi" userId="35ea6eba-c4c1-4c3b-85b4-e8bf82919259" providerId="ADAL" clId="{7C61F056-53C6-4997-A671-AB4F5A0F7439}" dt="2022-12-14T06:28:57.571" v="253" actId="20577"/>
        <pc:sldMkLst>
          <pc:docMk/>
          <pc:sldMk cId="3919404760" sldId="259"/>
        </pc:sldMkLst>
        <pc:spChg chg="mod">
          <ac:chgData name="SuragowniRavindranath, Swathi" userId="35ea6eba-c4c1-4c3b-85b4-e8bf82919259" providerId="ADAL" clId="{7C61F056-53C6-4997-A671-AB4F5A0F7439}" dt="2022-12-14T06:28:57.571" v="253" actId="20577"/>
          <ac:spMkLst>
            <pc:docMk/>
            <pc:sldMk cId="3919404760" sldId="259"/>
            <ac:spMk id="3" creationId="{9AAB97E2-4F2C-8182-B9E2-72EFF0D2D1A5}"/>
          </ac:spMkLst>
        </pc:spChg>
        <pc:spChg chg="add">
          <ac:chgData name="SuragowniRavindranath, Swathi" userId="35ea6eba-c4c1-4c3b-85b4-e8bf82919259" providerId="ADAL" clId="{7C61F056-53C6-4997-A671-AB4F5A0F7439}" dt="2022-12-14T06:17:50.129" v="112" actId="26606"/>
          <ac:spMkLst>
            <pc:docMk/>
            <pc:sldMk cId="3919404760" sldId="259"/>
            <ac:spMk id="8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17:50.129" v="112" actId="26606"/>
          <ac:spMkLst>
            <pc:docMk/>
            <pc:sldMk cId="3919404760" sldId="259"/>
            <ac:spMk id="10" creationId="{1FF88480-2CF1-4C54-8CE3-2CA9CD9FF896}"/>
          </ac:spMkLst>
        </pc:spChg>
      </pc:sldChg>
      <pc:sldChg chg="addSp modSp mod setBg setClrOvrMap">
        <pc:chgData name="SuragowniRavindranath, Swathi" userId="35ea6eba-c4c1-4c3b-85b4-e8bf82919259" providerId="ADAL" clId="{7C61F056-53C6-4997-A671-AB4F5A0F7439}" dt="2022-12-14T06:24:31.700" v="231" actId="255"/>
        <pc:sldMkLst>
          <pc:docMk/>
          <pc:sldMk cId="2712630833" sldId="260"/>
        </pc:sldMkLst>
        <pc:spChg chg="mod">
          <ac:chgData name="SuragowniRavindranath, Swathi" userId="35ea6eba-c4c1-4c3b-85b4-e8bf82919259" providerId="ADAL" clId="{7C61F056-53C6-4997-A671-AB4F5A0F7439}" dt="2022-12-14T06:24:31.700" v="231" actId="255"/>
          <ac:spMkLst>
            <pc:docMk/>
            <pc:sldMk cId="2712630833" sldId="260"/>
            <ac:spMk id="3" creationId="{B5E8CB35-D75F-8251-46D4-6D587F759867}"/>
          </ac:spMkLst>
        </pc:spChg>
        <pc:spChg chg="add">
          <ac:chgData name="SuragowniRavindranath, Swathi" userId="35ea6eba-c4c1-4c3b-85b4-e8bf82919259" providerId="ADAL" clId="{7C61F056-53C6-4997-A671-AB4F5A0F7439}" dt="2022-12-14T06:19:01.733" v="134" actId="26606"/>
          <ac:spMkLst>
            <pc:docMk/>
            <pc:sldMk cId="2712630833" sldId="260"/>
            <ac:spMk id="8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19:01.733" v="134" actId="26606"/>
          <ac:spMkLst>
            <pc:docMk/>
            <pc:sldMk cId="2712630833" sldId="260"/>
            <ac:spMk id="10" creationId="{1FF88480-2CF1-4C54-8CE3-2CA9CD9FF896}"/>
          </ac:spMkLst>
        </pc:spChg>
      </pc:sldChg>
      <pc:sldChg chg="addSp delSp modSp mod setBg setClrOvrMap">
        <pc:chgData name="SuragowniRavindranath, Swathi" userId="35ea6eba-c4c1-4c3b-85b4-e8bf82919259" providerId="ADAL" clId="{7C61F056-53C6-4997-A671-AB4F5A0F7439}" dt="2022-12-14T06:14:05.178" v="77" actId="12"/>
        <pc:sldMkLst>
          <pc:docMk/>
          <pc:sldMk cId="3785796945" sldId="261"/>
        </pc:sldMkLst>
        <pc:spChg chg="mod">
          <ac:chgData name="SuragowniRavindranath, Swathi" userId="35ea6eba-c4c1-4c3b-85b4-e8bf82919259" providerId="ADAL" clId="{7C61F056-53C6-4997-A671-AB4F5A0F7439}" dt="2022-12-14T06:14:05.178" v="77" actId="12"/>
          <ac:spMkLst>
            <pc:docMk/>
            <pc:sldMk cId="3785796945" sldId="261"/>
            <ac:spMk id="3" creationId="{50CF6EAF-5C01-8199-CA61-F618F97F5970}"/>
          </ac:spMkLst>
        </pc:spChg>
        <pc:spChg chg="add">
          <ac:chgData name="SuragowniRavindranath, Swathi" userId="35ea6eba-c4c1-4c3b-85b4-e8bf82919259" providerId="ADAL" clId="{7C61F056-53C6-4997-A671-AB4F5A0F7439}" dt="2022-12-14T06:12:51.523" v="59" actId="26606"/>
          <ac:spMkLst>
            <pc:docMk/>
            <pc:sldMk cId="3785796945" sldId="261"/>
            <ac:spMk id="8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12:51.523" v="59" actId="26606"/>
          <ac:spMkLst>
            <pc:docMk/>
            <pc:sldMk cId="3785796945" sldId="261"/>
            <ac:spMk id="10" creationId="{1FF88480-2CF1-4C54-8CE3-2CA9CD9FF896}"/>
          </ac:spMkLst>
        </pc:spChg>
        <pc:picChg chg="del">
          <ac:chgData name="SuragowniRavindranath, Swathi" userId="35ea6eba-c4c1-4c3b-85b4-e8bf82919259" providerId="ADAL" clId="{7C61F056-53C6-4997-A671-AB4F5A0F7439}" dt="2022-12-14T06:12:46.085" v="58" actId="478"/>
          <ac:picMkLst>
            <pc:docMk/>
            <pc:sldMk cId="3785796945" sldId="261"/>
            <ac:picMk id="4" creationId="{80733673-44FB-F60A-9902-1FFDA220BF5D}"/>
          </ac:picMkLst>
        </pc:picChg>
      </pc:sldChg>
      <pc:sldChg chg="addSp delSp modSp mod setBg setClrOvrMap">
        <pc:chgData name="SuragowniRavindranath, Swathi" userId="35ea6eba-c4c1-4c3b-85b4-e8bf82919259" providerId="ADAL" clId="{7C61F056-53C6-4997-A671-AB4F5A0F7439}" dt="2022-12-14T06:24:46.636" v="233" actId="20577"/>
        <pc:sldMkLst>
          <pc:docMk/>
          <pc:sldMk cId="2164655123" sldId="263"/>
        </pc:sldMkLst>
        <pc:spChg chg="mod">
          <ac:chgData name="SuragowniRavindranath, Swathi" userId="35ea6eba-c4c1-4c3b-85b4-e8bf82919259" providerId="ADAL" clId="{7C61F056-53C6-4997-A671-AB4F5A0F7439}" dt="2022-12-14T06:24:46.636" v="233" actId="20577"/>
          <ac:spMkLst>
            <pc:docMk/>
            <pc:sldMk cId="2164655123" sldId="263"/>
            <ac:spMk id="3" creationId="{9BB91FFE-AB47-D755-E947-4DC4E9DEFDA8}"/>
          </ac:spMkLst>
        </pc:spChg>
        <pc:spChg chg="add">
          <ac:chgData name="SuragowniRavindranath, Swathi" userId="35ea6eba-c4c1-4c3b-85b4-e8bf82919259" providerId="ADAL" clId="{7C61F056-53C6-4997-A671-AB4F5A0F7439}" dt="2022-12-14T06:15:09.587" v="83" actId="26606"/>
          <ac:spMkLst>
            <pc:docMk/>
            <pc:sldMk cId="2164655123" sldId="263"/>
            <ac:spMk id="8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15:09.587" v="83" actId="26606"/>
          <ac:spMkLst>
            <pc:docMk/>
            <pc:sldMk cId="2164655123" sldId="263"/>
            <ac:spMk id="10" creationId="{1FF88480-2CF1-4C54-8CE3-2CA9CD9FF896}"/>
          </ac:spMkLst>
        </pc:spChg>
        <pc:picChg chg="del">
          <ac:chgData name="SuragowniRavindranath, Swathi" userId="35ea6eba-c4c1-4c3b-85b4-e8bf82919259" providerId="ADAL" clId="{7C61F056-53C6-4997-A671-AB4F5A0F7439}" dt="2022-12-14T06:15:04.723" v="82" actId="478"/>
          <ac:picMkLst>
            <pc:docMk/>
            <pc:sldMk cId="2164655123" sldId="263"/>
            <ac:picMk id="5" creationId="{913D9E25-D0DC-9097-478C-2008AB7E4A3C}"/>
          </ac:picMkLst>
        </pc:picChg>
      </pc:sldChg>
      <pc:sldChg chg="addSp delSp modSp new mod setBg setClrOvrMap">
        <pc:chgData name="SuragowniRavindranath, Swathi" userId="35ea6eba-c4c1-4c3b-85b4-e8bf82919259" providerId="ADAL" clId="{7C61F056-53C6-4997-A671-AB4F5A0F7439}" dt="2022-12-14T06:21:43.690" v="197" actId="20577"/>
        <pc:sldMkLst>
          <pc:docMk/>
          <pc:sldMk cId="1339483321" sldId="264"/>
        </pc:sldMkLst>
        <pc:spChg chg="del">
          <ac:chgData name="SuragowniRavindranath, Swathi" userId="35ea6eba-c4c1-4c3b-85b4-e8bf82919259" providerId="ADAL" clId="{7C61F056-53C6-4997-A671-AB4F5A0F7439}" dt="2022-12-14T06:16:43.891" v="100" actId="21"/>
          <ac:spMkLst>
            <pc:docMk/>
            <pc:sldMk cId="1339483321" sldId="264"/>
            <ac:spMk id="2" creationId="{3D32A097-AFE3-EFCD-E53D-E25F0BAEBBD2}"/>
          </ac:spMkLst>
        </pc:spChg>
        <pc:spChg chg="add del">
          <ac:chgData name="SuragowniRavindranath, Swathi" userId="35ea6eba-c4c1-4c3b-85b4-e8bf82919259" providerId="ADAL" clId="{7C61F056-53C6-4997-A671-AB4F5A0F7439}" dt="2022-12-14T06:16:51.303" v="103" actId="26606"/>
          <ac:spMkLst>
            <pc:docMk/>
            <pc:sldMk cId="1339483321" sldId="264"/>
            <ac:spMk id="3" creationId="{DFA3E6F0-1ABE-E201-E768-A59FA840AE4F}"/>
          </ac:spMkLst>
        </pc:spChg>
        <pc:spChg chg="add del">
          <ac:chgData name="SuragowniRavindranath, Swathi" userId="35ea6eba-c4c1-4c3b-85b4-e8bf82919259" providerId="ADAL" clId="{7C61F056-53C6-4997-A671-AB4F5A0F7439}" dt="2022-12-14T06:16:51.303" v="102" actId="26606"/>
          <ac:spMkLst>
            <pc:docMk/>
            <pc:sldMk cId="1339483321" sldId="264"/>
            <ac:spMk id="18" creationId="{7E134C76-7FB4-4BB7-9322-DD8A4B179ACD}"/>
          </ac:spMkLst>
        </pc:spChg>
        <pc:spChg chg="add del">
          <ac:chgData name="SuragowniRavindranath, Swathi" userId="35ea6eba-c4c1-4c3b-85b4-e8bf82919259" providerId="ADAL" clId="{7C61F056-53C6-4997-A671-AB4F5A0F7439}" dt="2022-12-14T06:16:51.303" v="102" actId="26606"/>
          <ac:spMkLst>
            <pc:docMk/>
            <pc:sldMk cId="1339483321" sldId="264"/>
            <ac:spMk id="20" creationId="{C0C57804-4F33-4D85-AA3E-DA0F214BBD91}"/>
          </ac:spMkLst>
        </pc:spChg>
        <pc:spChg chg="add">
          <ac:chgData name="SuragowniRavindranath, Swathi" userId="35ea6eba-c4c1-4c3b-85b4-e8bf82919259" providerId="ADAL" clId="{7C61F056-53C6-4997-A671-AB4F5A0F7439}" dt="2022-12-14T06:16:51.303" v="103" actId="26606"/>
          <ac:spMkLst>
            <pc:docMk/>
            <pc:sldMk cId="1339483321" sldId="264"/>
            <ac:spMk id="22" creationId="{AD2D45C7-2E37-44FD-AC77-116CD14B9ED9}"/>
          </ac:spMkLst>
        </pc:spChg>
        <pc:spChg chg="add">
          <ac:chgData name="SuragowniRavindranath, Swathi" userId="35ea6eba-c4c1-4c3b-85b4-e8bf82919259" providerId="ADAL" clId="{7C61F056-53C6-4997-A671-AB4F5A0F7439}" dt="2022-12-14T06:16:51.303" v="103" actId="26606"/>
          <ac:spMkLst>
            <pc:docMk/>
            <pc:sldMk cId="1339483321" sldId="264"/>
            <ac:spMk id="23" creationId="{1FF88480-2CF1-4C54-8CE3-2CA9CD9FF896}"/>
          </ac:spMkLst>
        </pc:spChg>
        <pc:spChg chg="add mod">
          <ac:chgData name="SuragowniRavindranath, Swathi" userId="35ea6eba-c4c1-4c3b-85b4-e8bf82919259" providerId="ADAL" clId="{7C61F056-53C6-4997-A671-AB4F5A0F7439}" dt="2022-12-14T06:21:43.690" v="197" actId="20577"/>
          <ac:spMkLst>
            <pc:docMk/>
            <pc:sldMk cId="1339483321" sldId="264"/>
            <ac:spMk id="24" creationId="{DFA3E6F0-1ABE-E201-E768-A59FA840AE4F}"/>
          </ac:spMkLst>
        </pc:spChg>
        <pc:cxnChg chg="add del">
          <ac:chgData name="SuragowniRavindranath, Swathi" userId="35ea6eba-c4c1-4c3b-85b4-e8bf82919259" providerId="ADAL" clId="{7C61F056-53C6-4997-A671-AB4F5A0F7439}" dt="2022-12-14T06:16:51.303" v="102" actId="26606"/>
          <ac:cxnSpMkLst>
            <pc:docMk/>
            <pc:sldMk cId="1339483321" sldId="264"/>
            <ac:cxnSpMk id="8" creationId="{FEB90296-CFE0-401D-9CA3-32966EC4F01D}"/>
          </ac:cxnSpMkLst>
        </pc:cxnChg>
        <pc:cxnChg chg="add del">
          <ac:chgData name="SuragowniRavindranath, Swathi" userId="35ea6eba-c4c1-4c3b-85b4-e8bf82919259" providerId="ADAL" clId="{7C61F056-53C6-4997-A671-AB4F5A0F7439}" dt="2022-12-14T06:16:51.303" v="102" actId="26606"/>
          <ac:cxnSpMkLst>
            <pc:docMk/>
            <pc:sldMk cId="1339483321" sldId="264"/>
            <ac:cxnSpMk id="10" creationId="{08C9B4EE-7611-4ED9-B356-7BDD377C39B0}"/>
          </ac:cxnSpMkLst>
        </pc:cxnChg>
        <pc:cxnChg chg="add del">
          <ac:chgData name="SuragowniRavindranath, Swathi" userId="35ea6eba-c4c1-4c3b-85b4-e8bf82919259" providerId="ADAL" clId="{7C61F056-53C6-4997-A671-AB4F5A0F7439}" dt="2022-12-14T06:16:51.303" v="102" actId="26606"/>
          <ac:cxnSpMkLst>
            <pc:docMk/>
            <pc:sldMk cId="1339483321" sldId="264"/>
            <ac:cxnSpMk id="12" creationId="{4A4F266A-F2F7-47CD-8BBC-E3777E982FD2}"/>
          </ac:cxnSpMkLst>
        </pc:cxnChg>
        <pc:cxnChg chg="add del">
          <ac:chgData name="SuragowniRavindranath, Swathi" userId="35ea6eba-c4c1-4c3b-85b4-e8bf82919259" providerId="ADAL" clId="{7C61F056-53C6-4997-A671-AB4F5A0F7439}" dt="2022-12-14T06:16:51.303" v="102" actId="26606"/>
          <ac:cxnSpMkLst>
            <pc:docMk/>
            <pc:sldMk cId="1339483321" sldId="264"/>
            <ac:cxnSpMk id="14" creationId="{20D69C80-8919-4A32-B897-F2A21F940574}"/>
          </ac:cxnSpMkLst>
        </pc:cxnChg>
        <pc:cxnChg chg="add del">
          <ac:chgData name="SuragowniRavindranath, Swathi" userId="35ea6eba-c4c1-4c3b-85b4-e8bf82919259" providerId="ADAL" clId="{7C61F056-53C6-4997-A671-AB4F5A0F7439}" dt="2022-12-14T06:16:51.303" v="102" actId="26606"/>
          <ac:cxnSpMkLst>
            <pc:docMk/>
            <pc:sldMk cId="1339483321" sldId="264"/>
            <ac:cxnSpMk id="16" creationId="{F427B072-CC5B-481B-9719-8CD4C54444BE}"/>
          </ac:cxnSpMkLst>
        </pc:cxnChg>
      </pc:sldChg>
      <pc:sldChg chg="delSp new del mod">
        <pc:chgData name="SuragowniRavindranath, Swathi" userId="35ea6eba-c4c1-4c3b-85b4-e8bf82919259" providerId="ADAL" clId="{7C61F056-53C6-4997-A671-AB4F5A0F7439}" dt="2022-12-14T06:16:31.577" v="98" actId="2696"/>
        <pc:sldMkLst>
          <pc:docMk/>
          <pc:sldMk cId="1622420435" sldId="264"/>
        </pc:sldMkLst>
        <pc:spChg chg="del">
          <ac:chgData name="SuragowniRavindranath, Swathi" userId="35ea6eba-c4c1-4c3b-85b4-e8bf82919259" providerId="ADAL" clId="{7C61F056-53C6-4997-A671-AB4F5A0F7439}" dt="2022-12-14T06:14:30.533" v="79" actId="21"/>
          <ac:spMkLst>
            <pc:docMk/>
            <pc:sldMk cId="1622420435" sldId="264"/>
            <ac:spMk id="2" creationId="{857EBDF7-69B4-B274-D7BB-F62D3810010B}"/>
          </ac:spMkLst>
        </pc:spChg>
      </pc:sldChg>
      <pc:sldChg chg="addSp delSp modSp new mod setBg">
        <pc:chgData name="SuragowniRavindranath, Swathi" userId="35ea6eba-c4c1-4c3b-85b4-e8bf82919259" providerId="ADAL" clId="{7C61F056-53C6-4997-A671-AB4F5A0F7439}" dt="2022-12-14T06:23:13.468" v="220" actId="2711"/>
        <pc:sldMkLst>
          <pc:docMk/>
          <pc:sldMk cId="855792508" sldId="265"/>
        </pc:sldMkLst>
        <pc:spChg chg="del mod">
          <ac:chgData name="SuragowniRavindranath, Swathi" userId="35ea6eba-c4c1-4c3b-85b4-e8bf82919259" providerId="ADAL" clId="{7C61F056-53C6-4997-A671-AB4F5A0F7439}" dt="2022-12-14T06:22:27.013" v="200" actId="21"/>
          <ac:spMkLst>
            <pc:docMk/>
            <pc:sldMk cId="855792508" sldId="265"/>
            <ac:spMk id="2" creationId="{C09FAFE4-5F84-3329-F408-1338AF658CDE}"/>
          </ac:spMkLst>
        </pc:spChg>
        <pc:spChg chg="mod">
          <ac:chgData name="SuragowniRavindranath, Swathi" userId="35ea6eba-c4c1-4c3b-85b4-e8bf82919259" providerId="ADAL" clId="{7C61F056-53C6-4997-A671-AB4F5A0F7439}" dt="2022-12-14T06:23:13.468" v="220" actId="2711"/>
          <ac:spMkLst>
            <pc:docMk/>
            <pc:sldMk cId="855792508" sldId="265"/>
            <ac:spMk id="3" creationId="{33633FEF-9FD9-EC3A-FE24-D0A792030110}"/>
          </ac:spMkLst>
        </pc:spChg>
        <pc:spChg chg="add">
          <ac:chgData name="SuragowniRavindranath, Swathi" userId="35ea6eba-c4c1-4c3b-85b4-e8bf82919259" providerId="ADAL" clId="{7C61F056-53C6-4997-A671-AB4F5A0F7439}" dt="2022-12-14T06:22:05.827" v="199" actId="26606"/>
          <ac:spMkLst>
            <pc:docMk/>
            <pc:sldMk cId="855792508" sldId="265"/>
            <ac:spMk id="8" creationId="{56D131F1-A2D1-4005-A4D4-3E6CED0BFE44}"/>
          </ac:spMkLst>
        </pc:spChg>
        <pc:spChg chg="add">
          <ac:chgData name="SuragowniRavindranath, Swathi" userId="35ea6eba-c4c1-4c3b-85b4-e8bf82919259" providerId="ADAL" clId="{7C61F056-53C6-4997-A671-AB4F5A0F7439}" dt="2022-12-14T06:22:05.827" v="199" actId="26606"/>
          <ac:spMkLst>
            <pc:docMk/>
            <pc:sldMk cId="855792508" sldId="265"/>
            <ac:spMk id="10" creationId="{81A7082F-8898-45F9-9051-28EFBA30FD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7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59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95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C4768A-358B-49DC-A5FF-2534D8054FE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4F625B-5CE4-4755-91B9-F0271D68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212EA-3E92-D923-9891-C071A4183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deep learning techniques for Medical image segmentation</a:t>
            </a:r>
            <a:br>
              <a:rPr lang="en-US" sz="4100" b="1" i="0" dirty="0">
                <a:effectLst/>
                <a:latin typeface="zeitung"/>
              </a:rPr>
            </a:br>
            <a:br>
              <a:rPr lang="en-US" sz="4100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3B64-6432-2C69-B57F-EE6ED7297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Swathi Suragowni Ravindranath</a:t>
            </a:r>
          </a:p>
          <a:p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MSBA | Advanced Machine Learning Project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0C8A7E58-FEE7-E6FB-F40E-A595C2F96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8" r="1211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0" name="Group 25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7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4BBE-C9E7-E38B-DA87-F59AF3F2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78295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problem are you addressing?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Lung cancer is the deadliest of all cancers afflicting both sexes, accounting for 18.4% of the total cancer deaths worldwide in 2018, almost equal to breast and colon cancers combined. 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detection and segmentation would immediately impact the clinical workflow in radiotherapy, one of the most common treatment modalities for lung cancer</a:t>
            </a:r>
            <a:r>
              <a:rPr lang="en-US" sz="180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Radiotherapy uses medical imaging, especially computed tomography (CT), to obtain accurate tumor localization and electron densities for the purpose of treatment planning dose calculations.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Accurate segmentation of the tumor and organs at risk are also essential as errors might lead to over- or under-irradiation of both the tumor and/or healthy tissue.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has been estimated that a 1 mm shift of the tumor segmentation could affect the radiotherapeutic dose calculations by up to 15%</a:t>
            </a:r>
            <a:r>
              <a:rPr lang="en-US" sz="180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Therefore, automated accurate segmentation can significantly reduce the time needed by clinicians to carryout treatment planning, and adaptive re-planning of treatment depending on the changes in the tumor.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b="0" i="0" dirty="0">
              <a:solidFill>
                <a:schemeClr val="tx1"/>
              </a:solidFill>
              <a:effectLst/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latin typeface="Inter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AA52-D928-1F21-6C04-3A8413DA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technique(s) did you use?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implied the below techniques for slice-wise tumor segmentation.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Process projected in the below image was followed to get the desired results.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9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3872D-5410-38B7-E3A3-0E26D8A6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2814319"/>
            <a:ext cx="7011670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6EAF-5C01-8199-CA61-F618F97F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1721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3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Description of Data</a:t>
            </a:r>
            <a:br>
              <a:rPr lang="en-US" sz="13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pretreatment CT scans of Lung cancer patients were retrospectively collected and anonymized by each center.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CTs of lung abnormalities other than NSCLC were included in the training dataset as negative examples, allowing our method to exclude them from the detection and segmentation process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lung CT slices without contours were also used in the training process as negative samples, thereby increasing the number of unique training samples and decreasing the false-positive rate of the model.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preprocessing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harmonization routine for the preprocessing of CT scans in order to more comprehensively unify patterns on the images for the models to learn from.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96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1FFE-AB47-D755-E947-4DC4E9DE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62650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Lung region isolation: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the CT couch is detected and removed from the image volume. Air-filled connected volumes are detected and region growing, and morphological operations are applied in order to remove small vessels and to connect adjacent regions, resulting in a 3D binary lung mask.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spine axis is identified, and the lung mask is halved and symmetrically flipped about the sagittal plane, keeping the union of the flipped and the original lung masks.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doing so, the algorithm is optimized for handling lung abnormalities such as atelectasis, pulmonary infiltration, consolidation, and fibrosis.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 detection and segmentation: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widely used 2D U-net convolutional neural network (CNN) was employed for </a:t>
            </a:r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slice-wise tumor segmentation.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axial projection was used to train the network due to the higher resolution of image representation in this plane.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5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A3E6F0-1ABE-E201-E768-A59FA840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550"/>
            <a:ext cx="8534400" cy="5657850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Augmentation: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increase the robustness of the system to a wide range of imaging parameters, the training dataset was expanded using augmentation techniques with the following parameters.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83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97E2-4F2C-8182-B9E2-72EFF0D2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72100"/>
          </a:xfrm>
        </p:spPr>
        <p:txBody>
          <a:bodyPr>
            <a:normAutofit/>
          </a:bodyPr>
          <a:lstStyle/>
          <a:p>
            <a:endParaRPr lang="en-US" sz="1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: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and segmentation of abnormalities on medical images is highly important for patient management including diagnosis, radiotherapy, response evaluation, as well as for quantitative image research. In this Project I have presented a fully automated pipeline for the detection and slice wise segmentation of lung cancer developed and validated on multiple thoracic CT scans. Along with quantitative performance detailed by </a:t>
            </a:r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slice thickness, tumor size, image interpretation difficulty, and tumor location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 have demonstrated that on average, radiologists &amp; radiation oncologists preferred automatic segmentations in 56% of the cases.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0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CB35-D75F-8251-46D4-6D587F75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500"/>
            <a:ext cx="8534400" cy="666750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Contributions to the class:</a:t>
            </a:r>
          </a:p>
          <a:p>
            <a:pPr marL="0" indent="0">
              <a:buNone/>
            </a:pPr>
            <a:endParaRPr lang="en-US" sz="3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techniques used were already studied in class. We have learnt about Image segmentation using pixels. In this method we have learnt that </a:t>
            </a: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image with various entities, we want to know which pixel belongs to which entity, for example in an outdoor image, we can segment the sky, ground, trees, people, etc.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contribution to the class was to use new method i.e., Slice wise tumor segmentation.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Slicer wise tumor segmentation is the </a:t>
            </a:r>
            <a:r>
              <a:rPr lang="en-US" sz="23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detection and segmentation</a:t>
            </a:r>
            <a:r>
              <a:rPr lang="en-US" sz="23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that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 helps doctors to identify the tumor without any manual intervention.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per my knowledge we learnt about convolution network methods, and I have used this new technique for Medical Image segmentation.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method is applied as follows: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used Ct scan as input.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complex CT scan image was divided into slices as shown in above results.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</a:t>
            </a:r>
            <a:r>
              <a:rPr lang="en-US" sz="23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Reshaped input data to feed into the network with shape (depth*#image, width, height, channel)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 2d, U-net and many other methodologies were used to determine the efficiency.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EF-9FD9-EC3A-FE24-D0A79203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57925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838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Inter</vt:lpstr>
      <vt:lpstr>Roboto</vt:lpstr>
      <vt:lpstr>Symbol</vt:lpstr>
      <vt:lpstr>Times New Roman</vt:lpstr>
      <vt:lpstr>Wingdings 3</vt:lpstr>
      <vt:lpstr>zeitung</vt:lpstr>
      <vt:lpstr>Slice</vt:lpstr>
      <vt:lpstr>deep learning techniques for Medical image segmentation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Semantic Segmentation using Keras</dc:title>
  <dc:creator>SuragowniRavindranath, Swathi</dc:creator>
  <cp:lastModifiedBy>SuragowniRavindranath, Swathi</cp:lastModifiedBy>
  <cp:revision>2</cp:revision>
  <dcterms:created xsi:type="dcterms:W3CDTF">2022-12-07T20:54:37Z</dcterms:created>
  <dcterms:modified xsi:type="dcterms:W3CDTF">2022-12-14T06:29:21Z</dcterms:modified>
</cp:coreProperties>
</file>