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Linear Regression Maths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3048778" y="2784401"/>
            <a:ext cx="6097554" cy="1289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048778" y="1548517"/>
            <a:ext cx="6097554" cy="3760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9" r="0" t="-9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3048778" y="2716786"/>
            <a:ext cx="6097554" cy="14244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048778" y="292084"/>
            <a:ext cx="6097554" cy="62738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048778" y="1071464"/>
            <a:ext cx="6097554" cy="47150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522514" y="653144"/>
            <a:ext cx="8623818" cy="2842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8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522514" y="3240139"/>
            <a:ext cx="9258300" cy="24338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2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73529" y="475703"/>
            <a:ext cx="6097554" cy="2120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1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951723" y="174106"/>
            <a:ext cx="9181322" cy="68500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" l="-11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