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Lst>
  <p:sldSz cy="6858000" cx="12192000"/>
  <p:notesSz cx="12192000" cy="6858000"/>
  <p:embeddedFontLst>
    <p:embeddedFont>
      <p:font typeface="Noto Sans Symbols"/>
      <p:regular r:id="rId76"/>
      <p:bold r:id="rId77"/>
    </p:embeddedFont>
    <p:embeddedFont>
      <p:font typeface="Carlito"/>
      <p:regular r:id="rId78"/>
      <p:bold r:id="rId79"/>
      <p:italic r:id="rId80"/>
      <p:boldItalic r:id="rId8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3212CB0-94F9-4826-87F7-4E4CA1A25328}">
  <a:tblStyle styleId="{23212CB0-94F9-4826-87F7-4E4CA1A25328}" styleName="Table_0">
    <a:wholeTbl>
      <a:tcTxStyle b="off" i="off">
        <a:font>
          <a:latin typeface="Trebuchet MS"/>
          <a:ea typeface="Trebuchet MS"/>
          <a:cs typeface="Trebuchet MS"/>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Carlito-italic.fntdata"/><Relationship Id="rId81" Type="http://schemas.openxmlformats.org/officeDocument/2006/relationships/font" Target="fonts/Carl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font" Target="fonts/NotoSansSymbols-bold.fntdata"/><Relationship Id="rId32" Type="http://schemas.openxmlformats.org/officeDocument/2006/relationships/slide" Target="slides/slide26.xml"/><Relationship Id="rId76" Type="http://schemas.openxmlformats.org/officeDocument/2006/relationships/font" Target="fonts/NotoSansSymbols-regular.fntdata"/><Relationship Id="rId35" Type="http://schemas.openxmlformats.org/officeDocument/2006/relationships/slide" Target="slides/slide29.xml"/><Relationship Id="rId79" Type="http://schemas.openxmlformats.org/officeDocument/2006/relationships/font" Target="fonts/Carlito-bold.fntdata"/><Relationship Id="rId34" Type="http://schemas.openxmlformats.org/officeDocument/2006/relationships/slide" Target="slides/slide28.xml"/><Relationship Id="rId78" Type="http://schemas.openxmlformats.org/officeDocument/2006/relationships/font" Target="fonts/Carlito-regular.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1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1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Google Shape;330;p16: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16: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1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1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1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p1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1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p1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2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2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2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p2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2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6" name="Google Shape;546;p2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2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2" name="Google Shape;562;p2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2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8" name="Google Shape;568;p2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2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5" name="Google Shape;585;p2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2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1" name="Google Shape;591;p2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2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6" name="Google Shape;596;p2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2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6" name="Google Shape;676;p2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2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3" name="Google Shape;683;p2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3: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3: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3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0" name="Google Shape;690;p3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3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9" name="Google Shape;699;p3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3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5" name="Google Shape;705;p3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3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1" name="Google Shape;711;p3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3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1" name="Google Shape;721;p3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3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7" name="Google Shape;727;p3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3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6" name="Google Shape;736;p3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3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3" name="Google Shape;743;p3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3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0" name="Google Shape;750;p3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p3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0" name="Google Shape;760;p3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4: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4: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p4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1" name="Google Shape;801;p4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p4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0" name="Google Shape;860;p4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p4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3" name="Google Shape;873;p4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p4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2" name="Google Shape;882;p43: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3" name="Google Shape;883;p43: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p4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2" name="Google Shape;892;p4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p4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4" name="Google Shape;904;p4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p4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4" name="Google Shape;914;p4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p4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1" name="Google Shape;921;p4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p4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6" name="Google Shape;926;p4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p4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2" name="Google Shape;932;p4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p5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9" name="Google Shape;939;p5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p5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5" name="Google Shape;945;p5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p5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1" name="Google Shape;951;p5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p5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8" name="Google Shape;958;p5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p5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4" name="Google Shape;964;p5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p5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0" name="Google Shape;970;p5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p5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8" name="Google Shape;978;p56: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9" name="Google Shape;979;p56: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p5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5" name="Google Shape;985;p5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p5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5" name="Google Shape;1005;p5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p5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2" name="Google Shape;1032;p5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p6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7" name="Google Shape;1047;p6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1" name="Shape 1091"/>
        <p:cNvGrpSpPr/>
        <p:nvPr/>
      </p:nvGrpSpPr>
      <p:grpSpPr>
        <a:xfrm>
          <a:off x="0" y="0"/>
          <a:ext cx="0" cy="0"/>
          <a:chOff x="0" y="0"/>
          <a:chExt cx="0" cy="0"/>
        </a:xfrm>
      </p:grpSpPr>
      <p:sp>
        <p:nvSpPr>
          <p:cNvPr id="1092" name="Google Shape;1092;p6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3" name="Google Shape;1093;p6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p6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9" name="Google Shape;1099;p6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2" name="Shape 1102"/>
        <p:cNvGrpSpPr/>
        <p:nvPr/>
      </p:nvGrpSpPr>
      <p:grpSpPr>
        <a:xfrm>
          <a:off x="0" y="0"/>
          <a:ext cx="0" cy="0"/>
          <a:chOff x="0" y="0"/>
          <a:chExt cx="0" cy="0"/>
        </a:xfrm>
      </p:grpSpPr>
      <p:sp>
        <p:nvSpPr>
          <p:cNvPr id="1103" name="Google Shape;1103;p6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4" name="Google Shape;1104;p6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9" name="Shape 1109"/>
        <p:cNvGrpSpPr/>
        <p:nvPr/>
      </p:nvGrpSpPr>
      <p:grpSpPr>
        <a:xfrm>
          <a:off x="0" y="0"/>
          <a:ext cx="0" cy="0"/>
          <a:chOff x="0" y="0"/>
          <a:chExt cx="0" cy="0"/>
        </a:xfrm>
      </p:grpSpPr>
      <p:sp>
        <p:nvSpPr>
          <p:cNvPr id="1110" name="Google Shape;1110;p6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1" name="Google Shape;1111;p6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p6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8" name="Google Shape;1118;p6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p6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9" name="Google Shape;1139;p6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p6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6" name="Google Shape;1146;p6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4" name="Shape 1164"/>
        <p:cNvGrpSpPr/>
        <p:nvPr/>
      </p:nvGrpSpPr>
      <p:grpSpPr>
        <a:xfrm>
          <a:off x="0" y="0"/>
          <a:ext cx="0" cy="0"/>
          <a:chOff x="0" y="0"/>
          <a:chExt cx="0" cy="0"/>
        </a:xfrm>
      </p:grpSpPr>
      <p:sp>
        <p:nvSpPr>
          <p:cNvPr id="1165" name="Google Shape;1165;p6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6" name="Google Shape;1166;p6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1" name="Shape 1171"/>
        <p:cNvGrpSpPr/>
        <p:nvPr/>
      </p:nvGrpSpPr>
      <p:grpSpPr>
        <a:xfrm>
          <a:off x="0" y="0"/>
          <a:ext cx="0" cy="0"/>
          <a:chOff x="0" y="0"/>
          <a:chExt cx="0" cy="0"/>
        </a:xfrm>
      </p:grpSpPr>
      <p:sp>
        <p:nvSpPr>
          <p:cNvPr id="1172" name="Google Shape;1172;p6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3" name="Google Shape;1173;p69: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4" name="Google Shape;1174;p69: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4" name="Shape 94"/>
        <p:cNvGrpSpPr/>
        <p:nvPr/>
      </p:nvGrpSpPr>
      <p:grpSpPr>
        <a:xfrm>
          <a:off x="0" y="0"/>
          <a:ext cx="0" cy="0"/>
          <a:chOff x="0" y="0"/>
          <a:chExt cx="0" cy="0"/>
        </a:xfrm>
      </p:grpSpPr>
      <p:sp>
        <p:nvSpPr>
          <p:cNvPr id="95" name="Google Shape;95;p1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7" name="Google Shape;97;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0" name="Shape 100"/>
        <p:cNvGrpSpPr/>
        <p:nvPr/>
      </p:nvGrpSpPr>
      <p:grpSpPr>
        <a:xfrm>
          <a:off x="0" y="0"/>
          <a:ext cx="0" cy="0"/>
          <a:chOff x="0" y="0"/>
          <a:chExt cx="0" cy="0"/>
        </a:xfrm>
      </p:grpSpPr>
      <p:sp>
        <p:nvSpPr>
          <p:cNvPr id="101" name="Google Shape;101;p1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3" name="Google Shape;103;p1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4" name="Google Shape;104;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1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08" name="Google Shape;108;p1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1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2" name="Google Shape;112;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8" name="Google Shape;118;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9" name="Google Shape;119;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23" name="Google Shape;123;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4" name="Shape 124"/>
        <p:cNvGrpSpPr/>
        <p:nvPr/>
      </p:nvGrpSpPr>
      <p:grpSpPr>
        <a:xfrm>
          <a:off x="0" y="0"/>
          <a:ext cx="0" cy="0"/>
          <a:chOff x="0" y="0"/>
          <a:chExt cx="0" cy="0"/>
        </a:xfrm>
      </p:grpSpPr>
      <p:sp>
        <p:nvSpPr>
          <p:cNvPr id="125" name="Google Shape;125;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7" name="Google Shape;127;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8" name="Google Shape;128;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6"/>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4" name="Google Shape;34;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
        <p:nvSpPr>
          <p:cNvPr id="38" name="Google Shape;38;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41" name="Shape 41"/>
        <p:cNvGrpSpPr/>
        <p:nvPr/>
      </p:nvGrpSpPr>
      <p:grpSpPr>
        <a:xfrm>
          <a:off x="0" y="0"/>
          <a:ext cx="0" cy="0"/>
          <a:chOff x="0" y="0"/>
          <a:chExt cx="0" cy="0"/>
        </a:xfrm>
      </p:grpSpPr>
      <p:grpSp>
        <p:nvGrpSpPr>
          <p:cNvPr id="42" name="Google Shape;42;p5"/>
          <p:cNvGrpSpPr/>
          <p:nvPr/>
        </p:nvGrpSpPr>
        <p:grpSpPr>
          <a:xfrm>
            <a:off x="0" y="-8467"/>
            <a:ext cx="12192000" cy="6866467"/>
            <a:chOff x="0" y="-8467"/>
            <a:chExt cx="12192000" cy="6866467"/>
          </a:xfrm>
        </p:grpSpPr>
        <p:cxnSp>
          <p:nvCxnSpPr>
            <p:cNvPr id="43" name="Google Shape;43;p5"/>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44" name="Google Shape;44;p5"/>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45" name="Google Shape;45;p5"/>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46" name="Google Shape;46;p5"/>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7" name="Google Shape;47;p5"/>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49" name="Google Shape;49;p5"/>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50" name="Google Shape;50;p5"/>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51" name="Google Shape;51;p5"/>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 name="Google Shape;53;p5"/>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55" name="Google Shape;55;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6"/>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61" name="Google Shape;61;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4" name="Shape 64"/>
        <p:cNvGrpSpPr/>
        <p:nvPr/>
      </p:nvGrpSpPr>
      <p:grpSpPr>
        <a:xfrm>
          <a:off x="0" y="0"/>
          <a:ext cx="0" cy="0"/>
          <a:chOff x="0" y="0"/>
          <a:chExt cx="0" cy="0"/>
        </a:xfrm>
      </p:grpSpPr>
      <p:sp>
        <p:nvSpPr>
          <p:cNvPr id="65" name="Google Shape;65;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7"/>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7" name="Google Shape;67;p7"/>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1" name="Shape 71"/>
        <p:cNvGrpSpPr/>
        <p:nvPr/>
      </p:nvGrpSpPr>
      <p:grpSpPr>
        <a:xfrm>
          <a:off x="0" y="0"/>
          <a:ext cx="0" cy="0"/>
          <a:chOff x="0" y="0"/>
          <a:chExt cx="0" cy="0"/>
        </a:xfrm>
      </p:grpSpPr>
      <p:sp>
        <p:nvSpPr>
          <p:cNvPr id="72" name="Google Shape;72;p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8"/>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4" name="Google Shape;74;p8"/>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5" name="Google Shape;75;p8"/>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6" name="Google Shape;76;p8"/>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7" name="Google Shape;77;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3" name="Google Shape;83;p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4" name="Google Shape;84;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1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p:nvPr>
            <p:ph idx="2" type="pic"/>
          </p:nvPr>
        </p:nvSpPr>
        <p:spPr>
          <a:xfrm>
            <a:off x="677334" y="609600"/>
            <a:ext cx="8596668" cy="3845718"/>
          </a:xfrm>
          <a:prstGeom prst="rect">
            <a:avLst/>
          </a:prstGeom>
          <a:noFill/>
          <a:ln>
            <a:noFill/>
          </a:ln>
        </p:spPr>
      </p:sp>
      <p:sp>
        <p:nvSpPr>
          <p:cNvPr id="90" name="Google Shape;90;p1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8467"/>
            <a:ext cx="12192000" cy="6866467"/>
            <a:chOff x="0" y="-8467"/>
            <a:chExt cx="12192000" cy="6866467"/>
          </a:xfrm>
        </p:grpSpPr>
        <p:cxnSp>
          <p:nvCxnSpPr>
            <p:cNvPr id="11" name="Google Shape;11;p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2" name="Google Shape;12;p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3" name="Google Shape;13;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 name="Google Shape;14;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7" name="Google Shape;17;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8" name="Google Shape;18;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 name="Google Shape;19;p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1" Type="http://schemas.openxmlformats.org/officeDocument/2006/relationships/image" Target="../media/image37.png"/><Relationship Id="rId10" Type="http://schemas.openxmlformats.org/officeDocument/2006/relationships/image" Target="../media/image31.png"/><Relationship Id="rId13" Type="http://schemas.openxmlformats.org/officeDocument/2006/relationships/image" Target="../media/image36.png"/><Relationship Id="rId12"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2.png"/><Relationship Id="rId15" Type="http://schemas.openxmlformats.org/officeDocument/2006/relationships/image" Target="../media/image40.png"/><Relationship Id="rId14" Type="http://schemas.openxmlformats.org/officeDocument/2006/relationships/image" Target="../media/image35.png"/><Relationship Id="rId5" Type="http://schemas.openxmlformats.org/officeDocument/2006/relationships/image" Target="../media/image20.png"/><Relationship Id="rId6" Type="http://schemas.openxmlformats.org/officeDocument/2006/relationships/image" Target="../media/image13.png"/><Relationship Id="rId7" Type="http://schemas.openxmlformats.org/officeDocument/2006/relationships/image" Target="../media/image25.png"/><Relationship Id="rId8" Type="http://schemas.openxmlformats.org/officeDocument/2006/relationships/image" Target="../media/image24.png"/></Relationships>
</file>

<file path=ppt/slides/_rels/slide16.xml.rels><?xml version="1.0" encoding="UTF-8" standalone="yes"?><Relationships xmlns="http://schemas.openxmlformats.org/package/2006/relationships"><Relationship Id="rId11" Type="http://schemas.openxmlformats.org/officeDocument/2006/relationships/image" Target="../media/image33.png"/><Relationship Id="rId10" Type="http://schemas.openxmlformats.org/officeDocument/2006/relationships/image" Target="../media/image71.png"/><Relationship Id="rId13" Type="http://schemas.openxmlformats.org/officeDocument/2006/relationships/image" Target="../media/image38.png"/><Relationship Id="rId12" Type="http://schemas.openxmlformats.org/officeDocument/2006/relationships/image" Target="../media/image51.png"/><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2.png"/><Relationship Id="rId4" Type="http://schemas.openxmlformats.org/officeDocument/2006/relationships/image" Target="../media/image29.png"/><Relationship Id="rId9" Type="http://schemas.openxmlformats.org/officeDocument/2006/relationships/image" Target="../media/image48.png"/><Relationship Id="rId15" Type="http://schemas.openxmlformats.org/officeDocument/2006/relationships/image" Target="../media/image39.png"/><Relationship Id="rId14" Type="http://schemas.openxmlformats.org/officeDocument/2006/relationships/image" Target="../media/image46.png"/><Relationship Id="rId17" Type="http://schemas.openxmlformats.org/officeDocument/2006/relationships/image" Target="../media/image41.png"/><Relationship Id="rId16" Type="http://schemas.openxmlformats.org/officeDocument/2006/relationships/image" Target="../media/image50.png"/><Relationship Id="rId5" Type="http://schemas.openxmlformats.org/officeDocument/2006/relationships/image" Target="../media/image28.png"/><Relationship Id="rId6" Type="http://schemas.openxmlformats.org/officeDocument/2006/relationships/image" Target="../media/image23.png"/><Relationship Id="rId18" Type="http://schemas.openxmlformats.org/officeDocument/2006/relationships/image" Target="../media/image34.png"/><Relationship Id="rId7" Type="http://schemas.openxmlformats.org/officeDocument/2006/relationships/image" Target="../media/image30.png"/><Relationship Id="rId8" Type="http://schemas.openxmlformats.org/officeDocument/2006/relationships/image" Target="../media/image21.png"/></Relationships>
</file>

<file path=ppt/slides/_rels/slide17.xml.rels><?xml version="1.0" encoding="UTF-8" standalone="yes"?><Relationships xmlns="http://schemas.openxmlformats.org/package/2006/relationships"><Relationship Id="rId40" Type="http://schemas.openxmlformats.org/officeDocument/2006/relationships/image" Target="../media/image100.png"/><Relationship Id="rId42" Type="http://schemas.openxmlformats.org/officeDocument/2006/relationships/image" Target="../media/image110.png"/><Relationship Id="rId41" Type="http://schemas.openxmlformats.org/officeDocument/2006/relationships/image" Target="../media/image78.png"/><Relationship Id="rId44" Type="http://schemas.openxmlformats.org/officeDocument/2006/relationships/image" Target="../media/image86.png"/><Relationship Id="rId43" Type="http://schemas.openxmlformats.org/officeDocument/2006/relationships/image" Target="../media/image91.png"/><Relationship Id="rId46" Type="http://schemas.openxmlformats.org/officeDocument/2006/relationships/image" Target="../media/image85.png"/><Relationship Id="rId45" Type="http://schemas.openxmlformats.org/officeDocument/2006/relationships/image" Target="../media/image111.png"/><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4.png"/><Relationship Id="rId4" Type="http://schemas.openxmlformats.org/officeDocument/2006/relationships/image" Target="../media/image63.png"/><Relationship Id="rId9" Type="http://schemas.openxmlformats.org/officeDocument/2006/relationships/image" Target="../media/image54.png"/><Relationship Id="rId48" Type="http://schemas.openxmlformats.org/officeDocument/2006/relationships/image" Target="../media/image97.png"/><Relationship Id="rId47" Type="http://schemas.openxmlformats.org/officeDocument/2006/relationships/image" Target="../media/image99.png"/><Relationship Id="rId49" Type="http://schemas.openxmlformats.org/officeDocument/2006/relationships/image" Target="../media/image117.png"/><Relationship Id="rId5" Type="http://schemas.openxmlformats.org/officeDocument/2006/relationships/image" Target="../media/image53.png"/><Relationship Id="rId6" Type="http://schemas.openxmlformats.org/officeDocument/2006/relationships/image" Target="../media/image76.png"/><Relationship Id="rId7" Type="http://schemas.openxmlformats.org/officeDocument/2006/relationships/image" Target="../media/image49.png"/><Relationship Id="rId8" Type="http://schemas.openxmlformats.org/officeDocument/2006/relationships/image" Target="../media/image61.png"/><Relationship Id="rId31" Type="http://schemas.openxmlformats.org/officeDocument/2006/relationships/image" Target="../media/image81.png"/><Relationship Id="rId30" Type="http://schemas.openxmlformats.org/officeDocument/2006/relationships/image" Target="../media/image66.png"/><Relationship Id="rId33" Type="http://schemas.openxmlformats.org/officeDocument/2006/relationships/image" Target="../media/image77.png"/><Relationship Id="rId32" Type="http://schemas.openxmlformats.org/officeDocument/2006/relationships/image" Target="../media/image65.png"/><Relationship Id="rId35" Type="http://schemas.openxmlformats.org/officeDocument/2006/relationships/image" Target="../media/image68.png"/><Relationship Id="rId34" Type="http://schemas.openxmlformats.org/officeDocument/2006/relationships/image" Target="../media/image113.png"/><Relationship Id="rId37" Type="http://schemas.openxmlformats.org/officeDocument/2006/relationships/image" Target="../media/image89.png"/><Relationship Id="rId36" Type="http://schemas.openxmlformats.org/officeDocument/2006/relationships/image" Target="../media/image83.png"/><Relationship Id="rId39" Type="http://schemas.openxmlformats.org/officeDocument/2006/relationships/image" Target="../media/image72.png"/><Relationship Id="rId38" Type="http://schemas.openxmlformats.org/officeDocument/2006/relationships/image" Target="../media/image87.png"/><Relationship Id="rId20" Type="http://schemas.openxmlformats.org/officeDocument/2006/relationships/image" Target="../media/image52.png"/><Relationship Id="rId22" Type="http://schemas.openxmlformats.org/officeDocument/2006/relationships/image" Target="../media/image79.png"/><Relationship Id="rId21" Type="http://schemas.openxmlformats.org/officeDocument/2006/relationships/image" Target="../media/image62.png"/><Relationship Id="rId24" Type="http://schemas.openxmlformats.org/officeDocument/2006/relationships/image" Target="../media/image70.png"/><Relationship Id="rId23" Type="http://schemas.openxmlformats.org/officeDocument/2006/relationships/image" Target="../media/image57.png"/><Relationship Id="rId26" Type="http://schemas.openxmlformats.org/officeDocument/2006/relationships/image" Target="../media/image59.png"/><Relationship Id="rId25" Type="http://schemas.openxmlformats.org/officeDocument/2006/relationships/image" Target="../media/image102.png"/><Relationship Id="rId28" Type="http://schemas.openxmlformats.org/officeDocument/2006/relationships/image" Target="../media/image82.png"/><Relationship Id="rId27" Type="http://schemas.openxmlformats.org/officeDocument/2006/relationships/image" Target="../media/image69.png"/><Relationship Id="rId29" Type="http://schemas.openxmlformats.org/officeDocument/2006/relationships/image" Target="../media/image75.png"/><Relationship Id="rId51" Type="http://schemas.openxmlformats.org/officeDocument/2006/relationships/image" Target="../media/image107.png"/><Relationship Id="rId50" Type="http://schemas.openxmlformats.org/officeDocument/2006/relationships/image" Target="../media/image96.png"/><Relationship Id="rId53" Type="http://schemas.openxmlformats.org/officeDocument/2006/relationships/image" Target="../media/image88.png"/><Relationship Id="rId52" Type="http://schemas.openxmlformats.org/officeDocument/2006/relationships/image" Target="../media/image106.png"/><Relationship Id="rId11" Type="http://schemas.openxmlformats.org/officeDocument/2006/relationships/image" Target="../media/image42.png"/><Relationship Id="rId10" Type="http://schemas.openxmlformats.org/officeDocument/2006/relationships/image" Target="../media/image45.png"/><Relationship Id="rId13" Type="http://schemas.openxmlformats.org/officeDocument/2006/relationships/image" Target="../media/image60.png"/><Relationship Id="rId12" Type="http://schemas.openxmlformats.org/officeDocument/2006/relationships/image" Target="../media/image80.png"/><Relationship Id="rId15" Type="http://schemas.openxmlformats.org/officeDocument/2006/relationships/image" Target="../media/image47.png"/><Relationship Id="rId14" Type="http://schemas.openxmlformats.org/officeDocument/2006/relationships/image" Target="../media/image58.png"/><Relationship Id="rId17" Type="http://schemas.openxmlformats.org/officeDocument/2006/relationships/image" Target="../media/image74.png"/><Relationship Id="rId16" Type="http://schemas.openxmlformats.org/officeDocument/2006/relationships/image" Target="../media/image67.png"/><Relationship Id="rId19" Type="http://schemas.openxmlformats.org/officeDocument/2006/relationships/image" Target="../media/image64.png"/><Relationship Id="rId18" Type="http://schemas.openxmlformats.org/officeDocument/2006/relationships/image" Target="../media/image5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4.png"/><Relationship Id="rId5" Type="http://schemas.openxmlformats.org/officeDocument/2006/relationships/image" Target="../media/image1.png"/><Relationship Id="rId6"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2.png"/><Relationship Id="rId4" Type="http://schemas.openxmlformats.org/officeDocument/2006/relationships/image" Target="../media/image95.png"/><Relationship Id="rId5" Type="http://schemas.openxmlformats.org/officeDocument/2006/relationships/image" Target="../media/image9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1.png"/><Relationship Id="rId5"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1.png"/><Relationship Id="rId5"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9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04.png"/><Relationship Id="rId4" Type="http://schemas.openxmlformats.org/officeDocument/2006/relationships/image" Target="../media/image112.png"/><Relationship Id="rId5" Type="http://schemas.openxmlformats.org/officeDocument/2006/relationships/image" Target="../media/image108.png"/><Relationship Id="rId6" Type="http://schemas.openxmlformats.org/officeDocument/2006/relationships/image" Target="../media/image101.png"/><Relationship Id="rId7" Type="http://schemas.openxmlformats.org/officeDocument/2006/relationships/image" Target="../media/image1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5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4.png"/><Relationship Id="rId5" Type="http://schemas.openxmlformats.org/officeDocument/2006/relationships/image" Target="../media/image1.png"/><Relationship Id="rId6"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09.png"/><Relationship Id="rId4" Type="http://schemas.openxmlformats.org/officeDocument/2006/relationships/image" Target="../media/image1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27.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2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2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15.png"/><Relationship Id="rId4" Type="http://schemas.openxmlformats.org/officeDocument/2006/relationships/image" Target="../media/image118.png"/><Relationship Id="rId5" Type="http://schemas.openxmlformats.org/officeDocument/2006/relationships/image" Target="../media/image1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24.png"/><Relationship Id="rId4" Type="http://schemas.openxmlformats.org/officeDocument/2006/relationships/image" Target="../media/image128.png"/><Relationship Id="rId5" Type="http://schemas.openxmlformats.org/officeDocument/2006/relationships/image" Target="../media/image14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3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5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5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3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4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6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35.png"/><Relationship Id="rId4" Type="http://schemas.openxmlformats.org/officeDocument/2006/relationships/image" Target="../media/image138.png"/><Relationship Id="rId5" Type="http://schemas.openxmlformats.org/officeDocument/2006/relationships/image" Target="../media/image142.png"/><Relationship Id="rId6" Type="http://schemas.openxmlformats.org/officeDocument/2006/relationships/image" Target="../media/image16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151.jpg"/><Relationship Id="rId4" Type="http://schemas.openxmlformats.org/officeDocument/2006/relationships/image" Target="../media/image149.png"/><Relationship Id="rId5" Type="http://schemas.openxmlformats.org/officeDocument/2006/relationships/image" Target="../media/image13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166.png"/><Relationship Id="rId4" Type="http://schemas.openxmlformats.org/officeDocument/2006/relationships/image" Target="../media/image137.png"/><Relationship Id="rId5" Type="http://schemas.openxmlformats.org/officeDocument/2006/relationships/image" Target="../media/image13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154.png"/><Relationship Id="rId4" Type="http://schemas.openxmlformats.org/officeDocument/2006/relationships/image" Target="../media/image139.png"/><Relationship Id="rId9" Type="http://schemas.openxmlformats.org/officeDocument/2006/relationships/image" Target="../media/image165.png"/><Relationship Id="rId5" Type="http://schemas.openxmlformats.org/officeDocument/2006/relationships/image" Target="../media/image143.png"/><Relationship Id="rId6" Type="http://schemas.openxmlformats.org/officeDocument/2006/relationships/image" Target="../media/image146.png"/><Relationship Id="rId7" Type="http://schemas.openxmlformats.org/officeDocument/2006/relationships/image" Target="../media/image145.png"/><Relationship Id="rId8" Type="http://schemas.openxmlformats.org/officeDocument/2006/relationships/image" Target="../media/image167.png"/><Relationship Id="rId11" Type="http://schemas.openxmlformats.org/officeDocument/2006/relationships/image" Target="../media/image162.png"/><Relationship Id="rId10" Type="http://schemas.openxmlformats.org/officeDocument/2006/relationships/image" Target="../media/image152.png"/><Relationship Id="rId13" Type="http://schemas.openxmlformats.org/officeDocument/2006/relationships/image" Target="../media/image157.png"/><Relationship Id="rId12" Type="http://schemas.openxmlformats.org/officeDocument/2006/relationships/image" Target="../media/image158.png"/><Relationship Id="rId15" Type="http://schemas.openxmlformats.org/officeDocument/2006/relationships/image" Target="../media/image163.png"/><Relationship Id="rId14" Type="http://schemas.openxmlformats.org/officeDocument/2006/relationships/image" Target="../media/image15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16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15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43.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 name="Shape 146"/>
        <p:cNvGrpSpPr/>
        <p:nvPr/>
      </p:nvGrpSpPr>
      <p:grpSpPr>
        <a:xfrm>
          <a:off x="0" y="0"/>
          <a:ext cx="0" cy="0"/>
          <a:chOff x="0" y="0"/>
          <a:chExt cx="0" cy="0"/>
        </a:xfrm>
      </p:grpSpPr>
      <p:sp>
        <p:nvSpPr>
          <p:cNvPr id="147" name="Google Shape;147;p18"/>
          <p:cNvSpPr txBox="1"/>
          <p:nvPr>
            <p:ph type="title"/>
          </p:nvPr>
        </p:nvSpPr>
        <p:spPr>
          <a:xfrm>
            <a:off x="1507067" y="1397000"/>
            <a:ext cx="7766936" cy="2653836"/>
          </a:xfrm>
          <a:prstGeom prst="rect">
            <a:avLst/>
          </a:prstGeom>
          <a:noFill/>
          <a:ln>
            <a:noFill/>
          </a:ln>
        </p:spPr>
        <p:txBody>
          <a:bodyPr anchorCtr="0" anchor="b" bIns="45700" lIns="91425" spcFirstLastPara="1" rIns="91425" wrap="square" tIns="45700">
            <a:normAutofit/>
          </a:bodyPr>
          <a:lstStyle/>
          <a:p>
            <a:pPr indent="0" lvl="0" marL="12700" rtl="0" algn="r">
              <a:spcBef>
                <a:spcPts val="0"/>
              </a:spcBef>
              <a:spcAft>
                <a:spcPts val="0"/>
              </a:spcAft>
              <a:buClr>
                <a:schemeClr val="accent1"/>
              </a:buClr>
              <a:buSzPts val="5400"/>
              <a:buFont typeface="Trebuchet MS"/>
              <a:buNone/>
            </a:pPr>
            <a:r>
              <a:rPr lang="en-US" sz="5400" u="none"/>
              <a:t>Linear Regression</a:t>
            </a:r>
            <a:endParaRPr sz="5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7"/>
          <p:cNvSpPr txBox="1"/>
          <p:nvPr>
            <p:ph type="title"/>
          </p:nvPr>
        </p:nvSpPr>
        <p:spPr>
          <a:xfrm>
            <a:off x="191211" y="110693"/>
            <a:ext cx="3618789"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Clr>
                <a:schemeClr val="accent1"/>
              </a:buClr>
              <a:buSzPts val="2800"/>
              <a:buFont typeface="Trebuchet MS"/>
              <a:buNone/>
            </a:pPr>
            <a:r>
              <a:rPr lang="en-US" sz="2800" u="none"/>
              <a:t>Terminology</a:t>
            </a:r>
            <a:endParaRPr sz="2800"/>
          </a:p>
        </p:txBody>
      </p:sp>
      <p:sp>
        <p:nvSpPr>
          <p:cNvPr id="251" name="Google Shape;251;p27"/>
          <p:cNvSpPr txBox="1"/>
          <p:nvPr/>
        </p:nvSpPr>
        <p:spPr>
          <a:xfrm>
            <a:off x="297891" y="769112"/>
            <a:ext cx="11273790" cy="4912360"/>
          </a:xfrm>
          <a:prstGeom prst="rect">
            <a:avLst/>
          </a:prstGeom>
          <a:noFill/>
          <a:ln>
            <a:noFill/>
          </a:ln>
        </p:spPr>
        <p:txBody>
          <a:bodyPr anchorCtr="0" anchor="t" bIns="0" lIns="0" spcFirstLastPara="1" rIns="0" wrap="square" tIns="46350">
            <a:spAutoFit/>
          </a:bodyPr>
          <a:lstStyle/>
          <a:p>
            <a:pPr indent="-344805" lvl="0" marL="356870" marR="5080" rtl="0" algn="l">
              <a:lnSpc>
                <a:spcPct val="108000"/>
              </a:lnSpc>
              <a:spcBef>
                <a:spcPts val="0"/>
              </a:spcBef>
              <a:spcAft>
                <a:spcPts val="0"/>
              </a:spcAft>
              <a:buClr>
                <a:schemeClr val="dk1"/>
              </a:buClr>
              <a:buSzPts val="2000"/>
              <a:buFont typeface="Arial"/>
              <a:buChar char="•"/>
            </a:pPr>
            <a:r>
              <a:rPr b="1" lang="en-US" sz="2000">
                <a:solidFill>
                  <a:schemeClr val="dk1"/>
                </a:solidFill>
                <a:latin typeface="Carlito"/>
                <a:ea typeface="Carlito"/>
                <a:cs typeface="Carlito"/>
                <a:sym typeface="Carlito"/>
              </a:rPr>
              <a:t>Dependent variable: </a:t>
            </a:r>
            <a:r>
              <a:rPr lang="en-US" sz="2000">
                <a:solidFill>
                  <a:schemeClr val="dk1"/>
                </a:solidFill>
                <a:latin typeface="Carlito"/>
                <a:ea typeface="Carlito"/>
                <a:cs typeface="Carlito"/>
                <a:sym typeface="Carlito"/>
              </a:rPr>
              <a:t>The variable we wish to predict or explain. It can also be called Measured variable or  Explained variable or Response variable.</a:t>
            </a:r>
            <a:endParaRPr sz="2000">
              <a:solidFill>
                <a:schemeClr val="dk1"/>
              </a:solidFill>
              <a:latin typeface="Carlito"/>
              <a:ea typeface="Carlito"/>
              <a:cs typeface="Carlito"/>
              <a:sym typeface="Carlito"/>
            </a:endParaRPr>
          </a:p>
          <a:p>
            <a:pPr indent="0" lvl="0" marL="12700" marR="0" rtl="0" algn="l">
              <a:lnSpc>
                <a:spcPct val="100000"/>
              </a:lnSpc>
              <a:spcBef>
                <a:spcPts val="735"/>
              </a:spcBef>
              <a:spcAft>
                <a:spcPts val="0"/>
              </a:spcAft>
              <a:buNone/>
            </a:pPr>
            <a:r>
              <a:rPr lang="en-US" sz="2000">
                <a:solidFill>
                  <a:schemeClr val="dk1"/>
                </a:solidFill>
                <a:latin typeface="Carlito"/>
                <a:ea typeface="Carlito"/>
                <a:cs typeface="Carlito"/>
                <a:sym typeface="Carlito"/>
              </a:rPr>
              <a:t>Example : Advertising Revenue.</a:t>
            </a:r>
            <a:endParaRPr sz="2000">
              <a:solidFill>
                <a:schemeClr val="dk1"/>
              </a:solidFill>
              <a:latin typeface="Carlito"/>
              <a:ea typeface="Carlito"/>
              <a:cs typeface="Carlito"/>
              <a:sym typeface="Carlito"/>
            </a:endParaRPr>
          </a:p>
          <a:p>
            <a:pPr indent="-344805" lvl="0" marL="356870" marR="0" rtl="0" algn="l">
              <a:lnSpc>
                <a:spcPct val="114000"/>
              </a:lnSpc>
              <a:spcBef>
                <a:spcPts val="745"/>
              </a:spcBef>
              <a:spcAft>
                <a:spcPts val="0"/>
              </a:spcAft>
              <a:buClr>
                <a:schemeClr val="dk1"/>
              </a:buClr>
              <a:buSzPts val="2000"/>
              <a:buFont typeface="Arial"/>
              <a:buChar char="•"/>
            </a:pPr>
            <a:r>
              <a:rPr b="1" lang="en-US" sz="2000">
                <a:solidFill>
                  <a:schemeClr val="dk1"/>
                </a:solidFill>
                <a:latin typeface="Carlito"/>
                <a:ea typeface="Carlito"/>
                <a:cs typeface="Carlito"/>
                <a:sym typeface="Carlito"/>
              </a:rPr>
              <a:t>Independent variable: </a:t>
            </a:r>
            <a:r>
              <a:rPr lang="en-US" sz="2000">
                <a:solidFill>
                  <a:schemeClr val="dk1"/>
                </a:solidFill>
                <a:latin typeface="Carlito"/>
                <a:ea typeface="Carlito"/>
                <a:cs typeface="Carlito"/>
                <a:sym typeface="Carlito"/>
              </a:rPr>
              <a:t>The variable(s) used to predict or explain the dependent variable called as</a:t>
            </a:r>
            <a:endParaRPr sz="2000">
              <a:solidFill>
                <a:schemeClr val="dk1"/>
              </a:solidFill>
              <a:latin typeface="Carlito"/>
              <a:ea typeface="Carlito"/>
              <a:cs typeface="Carlito"/>
              <a:sym typeface="Carlito"/>
            </a:endParaRPr>
          </a:p>
          <a:p>
            <a:pPr indent="0" lvl="0" marL="356870" marR="0" rtl="0" algn="l">
              <a:lnSpc>
                <a:spcPct val="114000"/>
              </a:lnSpc>
              <a:spcBef>
                <a:spcPts val="0"/>
              </a:spcBef>
              <a:spcAft>
                <a:spcPts val="0"/>
              </a:spcAft>
              <a:buNone/>
            </a:pPr>
            <a:r>
              <a:rPr lang="en-US" sz="2000">
                <a:solidFill>
                  <a:schemeClr val="dk1"/>
                </a:solidFill>
                <a:latin typeface="Carlito"/>
                <a:ea typeface="Carlito"/>
                <a:cs typeface="Carlito"/>
                <a:sym typeface="Carlito"/>
              </a:rPr>
              <a:t>Explanatory variable(s) or Manipulated variable(s) or Controlled variable(s) or Predictor variable(s).</a:t>
            </a:r>
            <a:endParaRPr sz="2000">
              <a:solidFill>
                <a:schemeClr val="dk1"/>
              </a:solidFill>
              <a:latin typeface="Carlito"/>
              <a:ea typeface="Carlito"/>
              <a:cs typeface="Carlito"/>
              <a:sym typeface="Carlito"/>
            </a:endParaRPr>
          </a:p>
          <a:p>
            <a:pPr indent="0" lvl="0" marL="12700" marR="0" rtl="0" algn="l">
              <a:lnSpc>
                <a:spcPct val="100000"/>
              </a:lnSpc>
              <a:spcBef>
                <a:spcPts val="765"/>
              </a:spcBef>
              <a:spcAft>
                <a:spcPts val="0"/>
              </a:spcAft>
              <a:buNone/>
            </a:pPr>
            <a:r>
              <a:rPr lang="en-US" sz="2000">
                <a:solidFill>
                  <a:schemeClr val="dk1"/>
                </a:solidFill>
                <a:latin typeface="Carlito"/>
                <a:ea typeface="Carlito"/>
                <a:cs typeface="Carlito"/>
                <a:sym typeface="Carlito"/>
              </a:rPr>
              <a:t>Example: Money spent on Promotion.</a:t>
            </a:r>
            <a:endParaRPr sz="2000">
              <a:solidFill>
                <a:schemeClr val="dk1"/>
              </a:solidFill>
              <a:latin typeface="Carlito"/>
              <a:ea typeface="Carlito"/>
              <a:cs typeface="Carlito"/>
              <a:sym typeface="Carlito"/>
            </a:endParaRPr>
          </a:p>
          <a:p>
            <a:pPr indent="-344805" lvl="0" marL="356870" marR="0" rtl="0" algn="l">
              <a:lnSpc>
                <a:spcPct val="114000"/>
              </a:lnSpc>
              <a:spcBef>
                <a:spcPts val="770"/>
              </a:spcBef>
              <a:spcAft>
                <a:spcPts val="0"/>
              </a:spcAft>
              <a:buClr>
                <a:schemeClr val="dk1"/>
              </a:buClr>
              <a:buSzPts val="2000"/>
              <a:buFont typeface="Arial"/>
              <a:buChar char="•"/>
            </a:pPr>
            <a:r>
              <a:rPr b="1" lang="en-US" sz="2000">
                <a:solidFill>
                  <a:schemeClr val="dk1"/>
                </a:solidFill>
                <a:latin typeface="Carlito"/>
                <a:ea typeface="Carlito"/>
                <a:cs typeface="Carlito"/>
                <a:sym typeface="Carlito"/>
              </a:rPr>
              <a:t>Coefficients: </a:t>
            </a:r>
            <a:r>
              <a:rPr lang="en-US" sz="2000">
                <a:solidFill>
                  <a:schemeClr val="dk1"/>
                </a:solidFill>
                <a:latin typeface="Carlito"/>
                <a:ea typeface="Carlito"/>
                <a:cs typeface="Carlito"/>
                <a:sym typeface="Carlito"/>
              </a:rPr>
              <a:t>The estimate of magnitude of impact of changes in the predictor(s) on the predicted</a:t>
            </a:r>
            <a:endParaRPr sz="2000">
              <a:solidFill>
                <a:schemeClr val="dk1"/>
              </a:solidFill>
              <a:latin typeface="Carlito"/>
              <a:ea typeface="Carlito"/>
              <a:cs typeface="Carlito"/>
              <a:sym typeface="Carlito"/>
            </a:endParaRPr>
          </a:p>
          <a:p>
            <a:pPr indent="0" lvl="0" marL="356870" marR="0" rtl="0" algn="l">
              <a:lnSpc>
                <a:spcPct val="114000"/>
              </a:lnSpc>
              <a:spcBef>
                <a:spcPts val="0"/>
              </a:spcBef>
              <a:spcAft>
                <a:spcPts val="0"/>
              </a:spcAft>
              <a:buNone/>
            </a:pPr>
            <a:r>
              <a:rPr lang="en-US" sz="2000">
                <a:solidFill>
                  <a:schemeClr val="dk1"/>
                </a:solidFill>
                <a:latin typeface="Carlito"/>
                <a:ea typeface="Carlito"/>
                <a:cs typeface="Carlito"/>
                <a:sym typeface="Carlito"/>
              </a:rPr>
              <a:t>variable.</a:t>
            </a:r>
            <a:endParaRPr sz="2000">
              <a:solidFill>
                <a:schemeClr val="dk1"/>
              </a:solidFill>
              <a:latin typeface="Carlito"/>
              <a:ea typeface="Carlito"/>
              <a:cs typeface="Carlito"/>
              <a:sym typeface="Carlito"/>
            </a:endParaRPr>
          </a:p>
          <a:p>
            <a:pPr indent="0" lvl="0" marL="12700" marR="0" rtl="0" algn="l">
              <a:lnSpc>
                <a:spcPct val="100000"/>
              </a:lnSpc>
              <a:spcBef>
                <a:spcPts val="750"/>
              </a:spcBef>
              <a:spcAft>
                <a:spcPts val="0"/>
              </a:spcAft>
              <a:buNone/>
            </a:pPr>
            <a:r>
              <a:rPr lang="en-US" sz="2000">
                <a:solidFill>
                  <a:schemeClr val="dk1"/>
                </a:solidFill>
                <a:latin typeface="Carlito"/>
                <a:ea typeface="Carlito"/>
                <a:cs typeface="Carlito"/>
                <a:sym typeface="Carlito"/>
              </a:rPr>
              <a:t>Example: The coefficient is 10 in the equation(1,00,000+10x)</a:t>
            </a:r>
            <a:endParaRPr sz="2000">
              <a:solidFill>
                <a:schemeClr val="dk1"/>
              </a:solidFill>
              <a:latin typeface="Carlito"/>
              <a:ea typeface="Carlito"/>
              <a:cs typeface="Carlito"/>
              <a:sym typeface="Carlito"/>
            </a:endParaRPr>
          </a:p>
          <a:p>
            <a:pPr indent="-344805" lvl="0" marL="356870" marR="0" rtl="0" algn="l">
              <a:lnSpc>
                <a:spcPct val="100000"/>
              </a:lnSpc>
              <a:spcBef>
                <a:spcPts val="770"/>
              </a:spcBef>
              <a:spcAft>
                <a:spcPts val="0"/>
              </a:spcAft>
              <a:buClr>
                <a:schemeClr val="dk1"/>
              </a:buClr>
              <a:buSzPts val="2000"/>
              <a:buFont typeface="Arial"/>
              <a:buChar char="•"/>
            </a:pPr>
            <a:r>
              <a:rPr b="1" lang="en-US" sz="2000">
                <a:solidFill>
                  <a:schemeClr val="dk1"/>
                </a:solidFill>
                <a:latin typeface="Carlito"/>
                <a:ea typeface="Carlito"/>
                <a:cs typeface="Carlito"/>
                <a:sym typeface="Carlito"/>
              </a:rPr>
              <a:t>Intercept: </a:t>
            </a:r>
            <a:r>
              <a:rPr lang="en-US" sz="2000">
                <a:solidFill>
                  <a:schemeClr val="dk1"/>
                </a:solidFill>
                <a:latin typeface="Carlito"/>
                <a:ea typeface="Carlito"/>
                <a:cs typeface="Carlito"/>
                <a:sym typeface="Carlito"/>
              </a:rPr>
              <a:t>The intercept of this line is the value of y at the point where the line crosses the y axis.</a:t>
            </a:r>
            <a:endParaRPr sz="2000">
              <a:solidFill>
                <a:schemeClr val="dk1"/>
              </a:solidFill>
              <a:latin typeface="Carlito"/>
              <a:ea typeface="Carlito"/>
              <a:cs typeface="Carlito"/>
              <a:sym typeface="Carlito"/>
            </a:endParaRPr>
          </a:p>
          <a:p>
            <a:pPr indent="0" lvl="0" marL="12700" marR="0" rtl="0" algn="l">
              <a:lnSpc>
                <a:spcPct val="100000"/>
              </a:lnSpc>
              <a:spcBef>
                <a:spcPts val="770"/>
              </a:spcBef>
              <a:spcAft>
                <a:spcPts val="0"/>
              </a:spcAft>
              <a:buNone/>
            </a:pPr>
            <a:r>
              <a:rPr lang="en-US" sz="2000">
                <a:solidFill>
                  <a:schemeClr val="dk1"/>
                </a:solidFill>
                <a:latin typeface="Carlito"/>
                <a:ea typeface="Carlito"/>
                <a:cs typeface="Carlito"/>
                <a:sym typeface="Carlito"/>
              </a:rPr>
              <a:t>Example: The intercept is 1,00,000 in equation(1,00,000+10x)</a:t>
            </a:r>
            <a:endParaRPr sz="2000">
              <a:solidFill>
                <a:schemeClr val="dk1"/>
              </a:solidFill>
              <a:latin typeface="Carlito"/>
              <a:ea typeface="Carlito"/>
              <a:cs typeface="Carlito"/>
              <a:sym typeface="Carlito"/>
            </a:endParaRPr>
          </a:p>
          <a:p>
            <a:pPr indent="-344805" lvl="0" marL="356870" marR="45720" rtl="0" algn="l">
              <a:lnSpc>
                <a:spcPct val="90100"/>
              </a:lnSpc>
              <a:spcBef>
                <a:spcPts val="980"/>
              </a:spcBef>
              <a:spcAft>
                <a:spcPts val="0"/>
              </a:spcAft>
              <a:buClr>
                <a:schemeClr val="dk1"/>
              </a:buClr>
              <a:buSzPts val="2000"/>
              <a:buFont typeface="Arial"/>
              <a:buChar char="•"/>
            </a:pPr>
            <a:r>
              <a:rPr b="1" lang="en-US" sz="2000">
                <a:solidFill>
                  <a:schemeClr val="dk1"/>
                </a:solidFill>
                <a:latin typeface="Carlito"/>
                <a:ea typeface="Carlito"/>
                <a:cs typeface="Carlito"/>
                <a:sym typeface="Carlito"/>
              </a:rPr>
              <a:t>Error(e): </a:t>
            </a:r>
            <a:r>
              <a:rPr lang="en-US" sz="2000">
                <a:solidFill>
                  <a:schemeClr val="dk1"/>
                </a:solidFill>
                <a:latin typeface="Carlito"/>
                <a:ea typeface="Carlito"/>
                <a:cs typeface="Carlito"/>
                <a:sym typeface="Carlito"/>
              </a:rPr>
              <a:t>The impact of the unobserved variables on the dependent variable, usually calculated as the  difference between the predicted value of Y given the estimated regression function and the actual value  of Y</a:t>
            </a:r>
            <a:endParaRPr sz="2000">
              <a:solidFill>
                <a:schemeClr val="dk1"/>
              </a:solidFill>
              <a:latin typeface="Carlito"/>
              <a:ea typeface="Carlito"/>
              <a:cs typeface="Carlito"/>
              <a:sym typeface="Carl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8"/>
          <p:cNvSpPr txBox="1"/>
          <p:nvPr>
            <p:ph type="title"/>
          </p:nvPr>
        </p:nvSpPr>
        <p:spPr>
          <a:xfrm>
            <a:off x="191211" y="110693"/>
            <a:ext cx="5218989"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Clr>
                <a:schemeClr val="accent1"/>
              </a:buClr>
              <a:buSzPts val="2800"/>
              <a:buFont typeface="Trebuchet MS"/>
              <a:buNone/>
            </a:pPr>
            <a:r>
              <a:rPr lang="en-US" sz="2800" u="none"/>
              <a:t>Problem Statement</a:t>
            </a:r>
            <a:endParaRPr sz="2800"/>
          </a:p>
        </p:txBody>
      </p:sp>
      <p:sp>
        <p:nvSpPr>
          <p:cNvPr id="257" name="Google Shape;257;p28"/>
          <p:cNvSpPr txBox="1"/>
          <p:nvPr/>
        </p:nvSpPr>
        <p:spPr>
          <a:xfrm>
            <a:off x="297891" y="769112"/>
            <a:ext cx="10829290" cy="878205"/>
          </a:xfrm>
          <a:prstGeom prst="rect">
            <a:avLst/>
          </a:prstGeom>
          <a:noFill/>
          <a:ln>
            <a:noFill/>
          </a:ln>
        </p:spPr>
        <p:txBody>
          <a:bodyPr anchorCtr="0" anchor="t" bIns="0" lIns="0" spcFirstLastPara="1" rIns="0" wrap="square" tIns="41900">
            <a:spAutoFit/>
          </a:bodyPr>
          <a:lstStyle/>
          <a:p>
            <a:pPr indent="-344805" lvl="0" marL="356870" marR="5080" rtl="0" algn="l">
              <a:lnSpc>
                <a:spcPct val="9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A famous Television Production House in Mumbai wants to forecast the revenue generated during  advertisement. To predict the Advertising Revenue, Television Production House has to look at money  spent on Promotion.</a:t>
            </a:r>
            <a:endParaRPr sz="2000">
              <a:solidFill>
                <a:schemeClr val="dk1"/>
              </a:solidFill>
              <a:latin typeface="Times New Roman"/>
              <a:ea typeface="Times New Roman"/>
              <a:cs typeface="Times New Roman"/>
              <a:sym typeface="Times New Roman"/>
            </a:endParaRPr>
          </a:p>
        </p:txBody>
      </p:sp>
      <p:sp>
        <p:nvSpPr>
          <p:cNvPr id="258" name="Google Shape;258;p28"/>
          <p:cNvSpPr/>
          <p:nvPr/>
        </p:nvSpPr>
        <p:spPr>
          <a:xfrm>
            <a:off x="1679448" y="3084576"/>
            <a:ext cx="8089392" cy="270967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9"/>
          <p:cNvSpPr txBox="1"/>
          <p:nvPr>
            <p:ph type="title"/>
          </p:nvPr>
        </p:nvSpPr>
        <p:spPr>
          <a:xfrm>
            <a:off x="191210" y="110693"/>
            <a:ext cx="2247189"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Clr>
                <a:schemeClr val="accent1"/>
              </a:buClr>
              <a:buSzPts val="2800"/>
              <a:buFont typeface="Trebuchet MS"/>
              <a:buNone/>
            </a:pPr>
            <a:r>
              <a:rPr lang="en-US" sz="2800" u="none"/>
              <a:t>Data set 2</a:t>
            </a:r>
            <a:endParaRPr sz="2800"/>
          </a:p>
        </p:txBody>
      </p:sp>
      <p:graphicFrame>
        <p:nvGraphicFramePr>
          <p:cNvPr id="264" name="Google Shape;264;p29"/>
          <p:cNvGraphicFramePr/>
          <p:nvPr/>
        </p:nvGraphicFramePr>
        <p:xfrm>
          <a:off x="3438144" y="497077"/>
          <a:ext cx="3000000" cy="3000000"/>
        </p:xfrm>
        <a:graphic>
          <a:graphicData uri="http://schemas.openxmlformats.org/drawingml/2006/table">
            <a:tbl>
              <a:tblPr bandRow="1" firstRow="1">
                <a:noFill/>
                <a:tableStyleId>{23212CB0-94F9-4826-87F7-4E4CA1A25328}</a:tableStyleId>
              </a:tblPr>
              <a:tblGrid>
                <a:gridCol w="1045200"/>
                <a:gridCol w="1873875"/>
                <a:gridCol w="1549400"/>
              </a:tblGrid>
              <a:tr h="281950">
                <a:tc>
                  <a:txBody>
                    <a:bodyPr/>
                    <a:lstStyle/>
                    <a:p>
                      <a:pPr indent="0" lvl="0" marL="635" marR="0" rtl="0" algn="ctr">
                        <a:lnSpc>
                          <a:spcPct val="116944"/>
                        </a:lnSpc>
                        <a:spcBef>
                          <a:spcPts val="0"/>
                        </a:spcBef>
                        <a:spcAft>
                          <a:spcPts val="0"/>
                        </a:spcAft>
                        <a:buNone/>
                      </a:pPr>
                      <a:r>
                        <a:rPr lang="en-US" sz="1800" u="none" cap="none" strike="noStrike">
                          <a:latin typeface="Carlito"/>
                          <a:ea typeface="Carlito"/>
                          <a:cs typeface="Carlito"/>
                          <a:sym typeface="Carlito"/>
                        </a:rPr>
                        <a:t>Serial</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1270" marR="0" rtl="0" algn="ctr">
                        <a:lnSpc>
                          <a:spcPct val="116944"/>
                        </a:lnSpc>
                        <a:spcBef>
                          <a:spcPts val="0"/>
                        </a:spcBef>
                        <a:spcAft>
                          <a:spcPts val="0"/>
                        </a:spcAft>
                        <a:buNone/>
                      </a:pPr>
                      <a:r>
                        <a:rPr lang="en-US" sz="1800" u="none" cap="none" strike="noStrike">
                          <a:latin typeface="Carlito"/>
                          <a:ea typeface="Carlito"/>
                          <a:cs typeface="Carlito"/>
                          <a:sym typeface="Carlito"/>
                        </a:rPr>
                        <a:t>Promotion</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635" marR="0" rtl="0" algn="ctr">
                        <a:lnSpc>
                          <a:spcPct val="116944"/>
                        </a:lnSpc>
                        <a:spcBef>
                          <a:spcPts val="0"/>
                        </a:spcBef>
                        <a:spcAft>
                          <a:spcPts val="0"/>
                        </a:spcAft>
                        <a:buNone/>
                      </a:pPr>
                      <a:r>
                        <a:rPr lang="en-US" sz="1800" u="none" cap="none" strike="noStrike">
                          <a:latin typeface="Carlito"/>
                          <a:ea typeface="Carlito"/>
                          <a:cs typeface="Carlito"/>
                          <a:sym typeface="Carlito"/>
                        </a:rPr>
                        <a:t>Revenue</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r>
              <a:tr h="281950">
                <a:tc>
                  <a:txBody>
                    <a:bodyPr/>
                    <a:lstStyle/>
                    <a:p>
                      <a:pPr indent="0" lvl="0" marL="3175" marR="0" rtl="0" algn="ctr">
                        <a:lnSpc>
                          <a:spcPct val="116944"/>
                        </a:lnSpc>
                        <a:spcBef>
                          <a:spcPts val="0"/>
                        </a:spcBef>
                        <a:spcAft>
                          <a:spcPts val="0"/>
                        </a:spcAft>
                        <a:buNone/>
                      </a:pPr>
                      <a:r>
                        <a:rPr lang="en-US" sz="1800" u="none" cap="none" strike="noStrike">
                          <a:latin typeface="Carlito"/>
                          <a:ea typeface="Carlito"/>
                          <a:cs typeface="Carlito"/>
                          <a:sym typeface="Carlito"/>
                        </a:rPr>
                        <a:t>1</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6944"/>
                        </a:lnSpc>
                        <a:spcBef>
                          <a:spcPts val="0"/>
                        </a:spcBef>
                        <a:spcAft>
                          <a:spcPts val="0"/>
                        </a:spcAft>
                        <a:buNone/>
                      </a:pPr>
                      <a:r>
                        <a:rPr lang="en-US" sz="1800" u="none" cap="none" strike="noStrike">
                          <a:latin typeface="Carlito"/>
                          <a:ea typeface="Carlito"/>
                          <a:cs typeface="Carlito"/>
                          <a:sym typeface="Carlito"/>
                        </a:rPr>
                        <a:t>111600</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6944"/>
                        </a:lnSpc>
                        <a:spcBef>
                          <a:spcPts val="0"/>
                        </a:spcBef>
                        <a:spcAft>
                          <a:spcPts val="0"/>
                        </a:spcAft>
                        <a:buNone/>
                      </a:pPr>
                      <a:r>
                        <a:rPr lang="en-US" sz="1800" u="none" cap="none" strike="noStrike">
                          <a:latin typeface="Carlito"/>
                          <a:ea typeface="Carlito"/>
                          <a:cs typeface="Carlito"/>
                          <a:sym typeface="Carlito"/>
                        </a:rPr>
                        <a:t>1197576</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81950">
                <a:tc>
                  <a:txBody>
                    <a:bodyPr/>
                    <a:lstStyle/>
                    <a:p>
                      <a:pPr indent="0" lvl="0" marL="3175" marR="0" rtl="0" algn="ctr">
                        <a:lnSpc>
                          <a:spcPct val="116944"/>
                        </a:lnSpc>
                        <a:spcBef>
                          <a:spcPts val="0"/>
                        </a:spcBef>
                        <a:spcAft>
                          <a:spcPts val="0"/>
                        </a:spcAft>
                        <a:buNone/>
                      </a:pPr>
                      <a:r>
                        <a:rPr lang="en-US" sz="1800" u="none" cap="none" strike="noStrike">
                          <a:latin typeface="Carlito"/>
                          <a:ea typeface="Carlito"/>
                          <a:cs typeface="Carlito"/>
                          <a:sym typeface="Carlito"/>
                        </a:rPr>
                        <a:t>2</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6944"/>
                        </a:lnSpc>
                        <a:spcBef>
                          <a:spcPts val="0"/>
                        </a:spcBef>
                        <a:spcAft>
                          <a:spcPts val="0"/>
                        </a:spcAft>
                        <a:buNone/>
                      </a:pPr>
                      <a:r>
                        <a:rPr lang="en-US" sz="1800" u="none" cap="none" strike="noStrike">
                          <a:latin typeface="Carlito"/>
                          <a:ea typeface="Carlito"/>
                          <a:cs typeface="Carlito"/>
                          <a:sym typeface="Carlito"/>
                        </a:rPr>
                        <a:t>104400</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6944"/>
                        </a:lnSpc>
                        <a:spcBef>
                          <a:spcPts val="0"/>
                        </a:spcBef>
                        <a:spcAft>
                          <a:spcPts val="0"/>
                        </a:spcAft>
                        <a:buNone/>
                      </a:pPr>
                      <a:r>
                        <a:rPr lang="en-US" sz="1800" u="none" cap="none" strike="noStrike">
                          <a:latin typeface="Carlito"/>
                          <a:ea typeface="Carlito"/>
                          <a:cs typeface="Carlito"/>
                          <a:sym typeface="Carlito"/>
                        </a:rPr>
                        <a:t>1053648</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81950">
                <a:tc>
                  <a:txBody>
                    <a:bodyPr/>
                    <a:lstStyle/>
                    <a:p>
                      <a:pPr indent="0" lvl="0" marL="3175" marR="0" rtl="0" algn="ctr">
                        <a:lnSpc>
                          <a:spcPct val="116944"/>
                        </a:lnSpc>
                        <a:spcBef>
                          <a:spcPts val="0"/>
                        </a:spcBef>
                        <a:spcAft>
                          <a:spcPts val="0"/>
                        </a:spcAft>
                        <a:buNone/>
                      </a:pPr>
                      <a:r>
                        <a:rPr lang="en-US" sz="1800" u="none" cap="none" strike="noStrike">
                          <a:latin typeface="Carlito"/>
                          <a:ea typeface="Carlito"/>
                          <a:cs typeface="Carlito"/>
                          <a:sym typeface="Carlito"/>
                        </a:rPr>
                        <a:t>3</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6944"/>
                        </a:lnSpc>
                        <a:spcBef>
                          <a:spcPts val="0"/>
                        </a:spcBef>
                        <a:spcAft>
                          <a:spcPts val="0"/>
                        </a:spcAft>
                        <a:buNone/>
                      </a:pPr>
                      <a:r>
                        <a:rPr lang="en-US" sz="1800" u="none" cap="none" strike="noStrike">
                          <a:latin typeface="Carlito"/>
                          <a:ea typeface="Carlito"/>
                          <a:cs typeface="Carlito"/>
                          <a:sym typeface="Carlito"/>
                        </a:rPr>
                        <a:t>97200</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6944"/>
                        </a:lnSpc>
                        <a:spcBef>
                          <a:spcPts val="0"/>
                        </a:spcBef>
                        <a:spcAft>
                          <a:spcPts val="0"/>
                        </a:spcAft>
                        <a:buNone/>
                      </a:pPr>
                      <a:r>
                        <a:rPr lang="en-US" sz="1800" u="none" cap="none" strike="noStrike">
                          <a:latin typeface="Carlito"/>
                          <a:ea typeface="Carlito"/>
                          <a:cs typeface="Carlito"/>
                          <a:sym typeface="Carlito"/>
                        </a:rPr>
                        <a:t>1124172</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81950">
                <a:tc>
                  <a:txBody>
                    <a:bodyPr/>
                    <a:lstStyle/>
                    <a:p>
                      <a:pPr indent="0" lvl="0" marL="3175" marR="0" rtl="0" algn="ctr">
                        <a:lnSpc>
                          <a:spcPct val="117222"/>
                        </a:lnSpc>
                        <a:spcBef>
                          <a:spcPts val="0"/>
                        </a:spcBef>
                        <a:spcAft>
                          <a:spcPts val="0"/>
                        </a:spcAft>
                        <a:buNone/>
                      </a:pPr>
                      <a:r>
                        <a:rPr lang="en-US" sz="1800" u="none" cap="none" strike="noStrike">
                          <a:latin typeface="Carlito"/>
                          <a:ea typeface="Carlito"/>
                          <a:cs typeface="Carlito"/>
                          <a:sym typeface="Carlito"/>
                        </a:rPr>
                        <a:t>4</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7222"/>
                        </a:lnSpc>
                        <a:spcBef>
                          <a:spcPts val="0"/>
                        </a:spcBef>
                        <a:spcAft>
                          <a:spcPts val="0"/>
                        </a:spcAft>
                        <a:buNone/>
                      </a:pPr>
                      <a:r>
                        <a:rPr lang="en-US" sz="1800" u="none" cap="none" strike="noStrike">
                          <a:latin typeface="Carlito"/>
                          <a:ea typeface="Carlito"/>
                          <a:cs typeface="Carlito"/>
                          <a:sym typeface="Carlito"/>
                        </a:rPr>
                        <a:t>79200</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7222"/>
                        </a:lnSpc>
                        <a:spcBef>
                          <a:spcPts val="0"/>
                        </a:spcBef>
                        <a:spcAft>
                          <a:spcPts val="0"/>
                        </a:spcAft>
                        <a:buNone/>
                      </a:pPr>
                      <a:r>
                        <a:rPr lang="en-US" sz="1800" u="none" cap="none" strike="noStrike">
                          <a:latin typeface="Carlito"/>
                          <a:ea typeface="Carlito"/>
                          <a:cs typeface="Carlito"/>
                          <a:sym typeface="Carlito"/>
                        </a:rPr>
                        <a:t>987144</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81950">
                <a:tc>
                  <a:txBody>
                    <a:bodyPr/>
                    <a:lstStyle/>
                    <a:p>
                      <a:pPr indent="0" lvl="0" marL="3175" marR="0" rtl="0" algn="ctr">
                        <a:lnSpc>
                          <a:spcPct val="117222"/>
                        </a:lnSpc>
                        <a:spcBef>
                          <a:spcPts val="0"/>
                        </a:spcBef>
                        <a:spcAft>
                          <a:spcPts val="0"/>
                        </a:spcAft>
                        <a:buNone/>
                      </a:pPr>
                      <a:r>
                        <a:rPr lang="en-US" sz="1800" u="none" cap="none" strike="noStrike">
                          <a:latin typeface="Carlito"/>
                          <a:ea typeface="Carlito"/>
                          <a:cs typeface="Carlito"/>
                          <a:sym typeface="Carlito"/>
                        </a:rPr>
                        <a:t>5</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7222"/>
                        </a:lnSpc>
                        <a:spcBef>
                          <a:spcPts val="0"/>
                        </a:spcBef>
                        <a:spcAft>
                          <a:spcPts val="0"/>
                        </a:spcAft>
                        <a:buNone/>
                      </a:pPr>
                      <a:r>
                        <a:rPr lang="en-US" sz="1800" u="none" cap="none" strike="noStrike">
                          <a:latin typeface="Carlito"/>
                          <a:ea typeface="Carlito"/>
                          <a:cs typeface="Carlito"/>
                          <a:sym typeface="Carlito"/>
                        </a:rPr>
                        <a:t>126000</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7222"/>
                        </a:lnSpc>
                        <a:spcBef>
                          <a:spcPts val="0"/>
                        </a:spcBef>
                        <a:spcAft>
                          <a:spcPts val="0"/>
                        </a:spcAft>
                        <a:buNone/>
                      </a:pPr>
                      <a:r>
                        <a:rPr lang="en-US" sz="1800" u="none" cap="none" strike="noStrike">
                          <a:latin typeface="Carlito"/>
                          <a:ea typeface="Carlito"/>
                          <a:cs typeface="Carlito"/>
                          <a:sym typeface="Carlito"/>
                        </a:rPr>
                        <a:t>1283616</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81950">
                <a:tc>
                  <a:txBody>
                    <a:bodyPr/>
                    <a:lstStyle/>
                    <a:p>
                      <a:pPr indent="0" lvl="0" marL="3175" marR="0" rtl="0" algn="ctr">
                        <a:lnSpc>
                          <a:spcPct val="117222"/>
                        </a:lnSpc>
                        <a:spcBef>
                          <a:spcPts val="0"/>
                        </a:spcBef>
                        <a:spcAft>
                          <a:spcPts val="0"/>
                        </a:spcAft>
                        <a:buNone/>
                      </a:pPr>
                      <a:r>
                        <a:rPr lang="en-US" sz="1800" u="none" cap="none" strike="noStrike">
                          <a:latin typeface="Carlito"/>
                          <a:ea typeface="Carlito"/>
                          <a:cs typeface="Carlito"/>
                          <a:sym typeface="Carlito"/>
                        </a:rPr>
                        <a:t>6</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7222"/>
                        </a:lnSpc>
                        <a:spcBef>
                          <a:spcPts val="0"/>
                        </a:spcBef>
                        <a:spcAft>
                          <a:spcPts val="0"/>
                        </a:spcAft>
                        <a:buNone/>
                      </a:pPr>
                      <a:r>
                        <a:rPr lang="en-US" sz="1800" u="none" cap="none" strike="noStrike">
                          <a:latin typeface="Carlito"/>
                          <a:ea typeface="Carlito"/>
                          <a:cs typeface="Carlito"/>
                          <a:sym typeface="Carlito"/>
                        </a:rPr>
                        <a:t>108000</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7222"/>
                        </a:lnSpc>
                        <a:spcBef>
                          <a:spcPts val="0"/>
                        </a:spcBef>
                        <a:spcAft>
                          <a:spcPts val="0"/>
                        </a:spcAft>
                        <a:buNone/>
                      </a:pPr>
                      <a:r>
                        <a:rPr lang="en-US" sz="1800" u="none" cap="none" strike="noStrike">
                          <a:latin typeface="Carlito"/>
                          <a:ea typeface="Carlito"/>
                          <a:cs typeface="Carlito"/>
                          <a:sym typeface="Carlito"/>
                        </a:rPr>
                        <a:t>1295100</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81950">
                <a:tc>
                  <a:txBody>
                    <a:bodyPr/>
                    <a:lstStyle/>
                    <a:p>
                      <a:pPr indent="0" lvl="0" marL="3175" marR="0" rtl="0" algn="ctr">
                        <a:lnSpc>
                          <a:spcPct val="117222"/>
                        </a:lnSpc>
                        <a:spcBef>
                          <a:spcPts val="0"/>
                        </a:spcBef>
                        <a:spcAft>
                          <a:spcPts val="0"/>
                        </a:spcAft>
                        <a:buNone/>
                      </a:pPr>
                      <a:r>
                        <a:rPr lang="en-US" sz="1800" u="none" cap="none" strike="noStrike">
                          <a:latin typeface="Carlito"/>
                          <a:ea typeface="Carlito"/>
                          <a:cs typeface="Carlito"/>
                          <a:sym typeface="Carlito"/>
                        </a:rPr>
                        <a:t>7</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7222"/>
                        </a:lnSpc>
                        <a:spcBef>
                          <a:spcPts val="0"/>
                        </a:spcBef>
                        <a:spcAft>
                          <a:spcPts val="0"/>
                        </a:spcAft>
                        <a:buNone/>
                      </a:pPr>
                      <a:r>
                        <a:rPr lang="en-US" sz="1800" u="none" cap="none" strike="noStrike">
                          <a:latin typeface="Carlito"/>
                          <a:ea typeface="Carlito"/>
                          <a:cs typeface="Carlito"/>
                          <a:sym typeface="Carlito"/>
                        </a:rPr>
                        <a:t>147600</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7222"/>
                        </a:lnSpc>
                        <a:spcBef>
                          <a:spcPts val="0"/>
                        </a:spcBef>
                        <a:spcAft>
                          <a:spcPts val="0"/>
                        </a:spcAft>
                        <a:buNone/>
                      </a:pPr>
                      <a:r>
                        <a:rPr lang="en-US" sz="1800" u="none" cap="none" strike="noStrike">
                          <a:latin typeface="Carlito"/>
                          <a:ea typeface="Carlito"/>
                          <a:cs typeface="Carlito"/>
                          <a:sym typeface="Carlito"/>
                        </a:rPr>
                        <a:t>1407444</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81950">
                <a:tc>
                  <a:txBody>
                    <a:bodyPr/>
                    <a:lstStyle/>
                    <a:p>
                      <a:pPr indent="0" lvl="0" marL="3175" marR="0" rtl="0" algn="ctr">
                        <a:lnSpc>
                          <a:spcPct val="117222"/>
                        </a:lnSpc>
                        <a:spcBef>
                          <a:spcPts val="0"/>
                        </a:spcBef>
                        <a:spcAft>
                          <a:spcPts val="0"/>
                        </a:spcAft>
                        <a:buNone/>
                      </a:pPr>
                      <a:r>
                        <a:rPr lang="en-US" sz="1800" u="none" cap="none" strike="noStrike">
                          <a:latin typeface="Carlito"/>
                          <a:ea typeface="Carlito"/>
                          <a:cs typeface="Carlito"/>
                          <a:sym typeface="Carlito"/>
                        </a:rPr>
                        <a:t>8</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7222"/>
                        </a:lnSpc>
                        <a:spcBef>
                          <a:spcPts val="0"/>
                        </a:spcBef>
                        <a:spcAft>
                          <a:spcPts val="0"/>
                        </a:spcAft>
                        <a:buNone/>
                      </a:pPr>
                      <a:r>
                        <a:rPr lang="en-US" sz="1800" u="none" cap="none" strike="noStrike">
                          <a:latin typeface="Carlito"/>
                          <a:ea typeface="Carlito"/>
                          <a:cs typeface="Carlito"/>
                          <a:sym typeface="Carlito"/>
                        </a:rPr>
                        <a:t>104400</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7222"/>
                        </a:lnSpc>
                        <a:spcBef>
                          <a:spcPts val="0"/>
                        </a:spcBef>
                        <a:spcAft>
                          <a:spcPts val="0"/>
                        </a:spcAft>
                        <a:buNone/>
                      </a:pPr>
                      <a:r>
                        <a:rPr lang="en-US" sz="1800" u="none" cap="none" strike="noStrike">
                          <a:latin typeface="Carlito"/>
                          <a:ea typeface="Carlito"/>
                          <a:cs typeface="Carlito"/>
                          <a:sym typeface="Carlito"/>
                        </a:rPr>
                        <a:t>922416</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81950">
                <a:tc>
                  <a:txBody>
                    <a:bodyPr/>
                    <a:lstStyle/>
                    <a:p>
                      <a:pPr indent="0" lvl="0" marL="3175" marR="0" rtl="0" algn="ctr">
                        <a:lnSpc>
                          <a:spcPct val="117499"/>
                        </a:lnSpc>
                        <a:spcBef>
                          <a:spcPts val="0"/>
                        </a:spcBef>
                        <a:spcAft>
                          <a:spcPts val="0"/>
                        </a:spcAft>
                        <a:buNone/>
                      </a:pPr>
                      <a:r>
                        <a:rPr lang="en-US" sz="1800" u="none" cap="none" strike="noStrike">
                          <a:latin typeface="Carlito"/>
                          <a:ea typeface="Carlito"/>
                          <a:cs typeface="Carlito"/>
                          <a:sym typeface="Carlito"/>
                        </a:rPr>
                        <a:t>9</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7499"/>
                        </a:lnSpc>
                        <a:spcBef>
                          <a:spcPts val="0"/>
                        </a:spcBef>
                        <a:spcAft>
                          <a:spcPts val="0"/>
                        </a:spcAft>
                        <a:buNone/>
                      </a:pPr>
                      <a:r>
                        <a:rPr lang="en-US" sz="1800" u="none" cap="none" strike="noStrike">
                          <a:latin typeface="Carlito"/>
                          <a:ea typeface="Carlito"/>
                          <a:cs typeface="Carlito"/>
                          <a:sym typeface="Carlito"/>
                        </a:rPr>
                        <a:t>169200</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7499"/>
                        </a:lnSpc>
                        <a:spcBef>
                          <a:spcPts val="0"/>
                        </a:spcBef>
                        <a:spcAft>
                          <a:spcPts val="0"/>
                        </a:spcAft>
                        <a:buNone/>
                      </a:pPr>
                      <a:r>
                        <a:rPr lang="en-US" sz="1800" u="none" cap="none" strike="noStrike">
                          <a:latin typeface="Carlito"/>
                          <a:ea typeface="Carlito"/>
                          <a:cs typeface="Carlito"/>
                          <a:sym typeface="Carlito"/>
                        </a:rPr>
                        <a:t>1272012</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81950">
                <a:tc>
                  <a:txBody>
                    <a:bodyPr/>
                    <a:lstStyle/>
                    <a:p>
                      <a:pPr indent="0" lvl="0" marL="3175" marR="0" rtl="0" algn="ctr">
                        <a:lnSpc>
                          <a:spcPct val="117499"/>
                        </a:lnSpc>
                        <a:spcBef>
                          <a:spcPts val="0"/>
                        </a:spcBef>
                        <a:spcAft>
                          <a:spcPts val="0"/>
                        </a:spcAft>
                        <a:buNone/>
                      </a:pPr>
                      <a:r>
                        <a:rPr lang="en-US" sz="1800" u="none" cap="none" strike="noStrike">
                          <a:latin typeface="Carlito"/>
                          <a:ea typeface="Carlito"/>
                          <a:cs typeface="Carlito"/>
                          <a:sym typeface="Carlito"/>
                        </a:rPr>
                        <a:t>10</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7499"/>
                        </a:lnSpc>
                        <a:spcBef>
                          <a:spcPts val="0"/>
                        </a:spcBef>
                        <a:spcAft>
                          <a:spcPts val="0"/>
                        </a:spcAft>
                        <a:buNone/>
                      </a:pPr>
                      <a:r>
                        <a:rPr lang="en-US" sz="1800" u="none" cap="none" strike="noStrike">
                          <a:latin typeface="Carlito"/>
                          <a:ea typeface="Carlito"/>
                          <a:cs typeface="Carlito"/>
                          <a:sym typeface="Carlito"/>
                        </a:rPr>
                        <a:t>75600</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7499"/>
                        </a:lnSpc>
                        <a:spcBef>
                          <a:spcPts val="0"/>
                        </a:spcBef>
                        <a:spcAft>
                          <a:spcPts val="0"/>
                        </a:spcAft>
                        <a:buNone/>
                      </a:pPr>
                      <a:r>
                        <a:rPr lang="en-US" sz="1800" u="none" cap="none" strike="noStrike">
                          <a:latin typeface="Carlito"/>
                          <a:ea typeface="Carlito"/>
                          <a:cs typeface="Carlito"/>
                          <a:sym typeface="Carlito"/>
                        </a:rPr>
                        <a:t>1064856</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81950">
                <a:tc>
                  <a:txBody>
                    <a:bodyPr/>
                    <a:lstStyle/>
                    <a:p>
                      <a:pPr indent="0" lvl="0" marL="3175" marR="0" rtl="0" algn="ctr">
                        <a:lnSpc>
                          <a:spcPct val="117499"/>
                        </a:lnSpc>
                        <a:spcBef>
                          <a:spcPts val="0"/>
                        </a:spcBef>
                        <a:spcAft>
                          <a:spcPts val="0"/>
                        </a:spcAft>
                        <a:buNone/>
                      </a:pPr>
                      <a:r>
                        <a:rPr lang="en-US" sz="1800" u="none" cap="none" strike="noStrike">
                          <a:latin typeface="Carlito"/>
                          <a:ea typeface="Carlito"/>
                          <a:cs typeface="Carlito"/>
                          <a:sym typeface="Carlito"/>
                        </a:rPr>
                        <a:t>11</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7499"/>
                        </a:lnSpc>
                        <a:spcBef>
                          <a:spcPts val="0"/>
                        </a:spcBef>
                        <a:spcAft>
                          <a:spcPts val="0"/>
                        </a:spcAft>
                        <a:buNone/>
                      </a:pPr>
                      <a:r>
                        <a:rPr lang="en-US" sz="1800" u="none" cap="none" strike="noStrike">
                          <a:latin typeface="Carlito"/>
                          <a:ea typeface="Carlito"/>
                          <a:cs typeface="Carlito"/>
                          <a:sym typeface="Carlito"/>
                        </a:rPr>
                        <a:t>133200</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7499"/>
                        </a:lnSpc>
                        <a:spcBef>
                          <a:spcPts val="0"/>
                        </a:spcBef>
                        <a:spcAft>
                          <a:spcPts val="0"/>
                        </a:spcAft>
                        <a:buNone/>
                      </a:pPr>
                      <a:r>
                        <a:rPr lang="en-US" sz="1800" u="none" cap="none" strike="noStrike">
                          <a:latin typeface="Carlito"/>
                          <a:ea typeface="Carlito"/>
                          <a:cs typeface="Carlito"/>
                          <a:sym typeface="Carlito"/>
                        </a:rPr>
                        <a:t>1269960</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81950">
                <a:tc>
                  <a:txBody>
                    <a:bodyPr/>
                    <a:lstStyle/>
                    <a:p>
                      <a:pPr indent="0" lvl="0" marL="3175" marR="0" rtl="0" algn="ctr">
                        <a:lnSpc>
                          <a:spcPct val="117499"/>
                        </a:lnSpc>
                        <a:spcBef>
                          <a:spcPts val="0"/>
                        </a:spcBef>
                        <a:spcAft>
                          <a:spcPts val="0"/>
                        </a:spcAft>
                        <a:buNone/>
                      </a:pPr>
                      <a:r>
                        <a:rPr lang="en-US" sz="1800" u="none" cap="none" strike="noStrike">
                          <a:latin typeface="Carlito"/>
                          <a:ea typeface="Carlito"/>
                          <a:cs typeface="Carlito"/>
                          <a:sym typeface="Carlito"/>
                        </a:rPr>
                        <a:t>12</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7499"/>
                        </a:lnSpc>
                        <a:spcBef>
                          <a:spcPts val="0"/>
                        </a:spcBef>
                        <a:spcAft>
                          <a:spcPts val="0"/>
                        </a:spcAft>
                        <a:buNone/>
                      </a:pPr>
                      <a:r>
                        <a:rPr lang="en-US" sz="1800" u="none" cap="none" strike="noStrike">
                          <a:latin typeface="Carlito"/>
                          <a:ea typeface="Carlito"/>
                          <a:cs typeface="Carlito"/>
                          <a:sym typeface="Carlito"/>
                        </a:rPr>
                        <a:t>133200</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7499"/>
                        </a:lnSpc>
                        <a:spcBef>
                          <a:spcPts val="0"/>
                        </a:spcBef>
                        <a:spcAft>
                          <a:spcPts val="0"/>
                        </a:spcAft>
                        <a:buNone/>
                      </a:pPr>
                      <a:r>
                        <a:rPr lang="en-US" sz="1800" u="none" cap="none" strike="noStrike">
                          <a:latin typeface="Carlito"/>
                          <a:ea typeface="Carlito"/>
                          <a:cs typeface="Carlito"/>
                          <a:sym typeface="Carlito"/>
                        </a:rPr>
                        <a:t>1064760</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81950">
                <a:tc>
                  <a:txBody>
                    <a:bodyPr/>
                    <a:lstStyle/>
                    <a:p>
                      <a:pPr indent="0" lvl="0" marL="3175" marR="0" rtl="0" algn="ctr">
                        <a:lnSpc>
                          <a:spcPct val="117499"/>
                        </a:lnSpc>
                        <a:spcBef>
                          <a:spcPts val="0"/>
                        </a:spcBef>
                        <a:spcAft>
                          <a:spcPts val="0"/>
                        </a:spcAft>
                        <a:buNone/>
                      </a:pPr>
                      <a:r>
                        <a:rPr lang="en-US" sz="1800" u="none" cap="none" strike="noStrike">
                          <a:latin typeface="Carlito"/>
                          <a:ea typeface="Carlito"/>
                          <a:cs typeface="Carlito"/>
                          <a:sym typeface="Carlito"/>
                        </a:rPr>
                        <a:t>13</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7499"/>
                        </a:lnSpc>
                        <a:spcBef>
                          <a:spcPts val="0"/>
                        </a:spcBef>
                        <a:spcAft>
                          <a:spcPts val="0"/>
                        </a:spcAft>
                        <a:buNone/>
                      </a:pPr>
                      <a:r>
                        <a:rPr lang="en-US" sz="1800" u="none" cap="none" strike="noStrike">
                          <a:latin typeface="Carlito"/>
                          <a:ea typeface="Carlito"/>
                          <a:cs typeface="Carlito"/>
                          <a:sym typeface="Carlito"/>
                        </a:rPr>
                        <a:t>176400</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7499"/>
                        </a:lnSpc>
                        <a:spcBef>
                          <a:spcPts val="0"/>
                        </a:spcBef>
                        <a:spcAft>
                          <a:spcPts val="0"/>
                        </a:spcAft>
                        <a:buNone/>
                      </a:pPr>
                      <a:r>
                        <a:rPr lang="en-US" sz="1800" u="none" cap="none" strike="noStrike">
                          <a:latin typeface="Carlito"/>
                          <a:ea typeface="Carlito"/>
                          <a:cs typeface="Carlito"/>
                          <a:sym typeface="Carlito"/>
                        </a:rPr>
                        <a:t>1207488</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81950">
                <a:tc>
                  <a:txBody>
                    <a:bodyPr/>
                    <a:lstStyle/>
                    <a:p>
                      <a:pPr indent="0" lvl="0" marL="3175" marR="0" rtl="0" algn="ctr">
                        <a:lnSpc>
                          <a:spcPct val="117777"/>
                        </a:lnSpc>
                        <a:spcBef>
                          <a:spcPts val="0"/>
                        </a:spcBef>
                        <a:spcAft>
                          <a:spcPts val="0"/>
                        </a:spcAft>
                        <a:buNone/>
                      </a:pPr>
                      <a:r>
                        <a:rPr lang="en-US" sz="1800" u="none" cap="none" strike="noStrike">
                          <a:latin typeface="Carlito"/>
                          <a:ea typeface="Carlito"/>
                          <a:cs typeface="Carlito"/>
                          <a:sym typeface="Carlito"/>
                        </a:rPr>
                        <a:t>14</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7777"/>
                        </a:lnSpc>
                        <a:spcBef>
                          <a:spcPts val="0"/>
                        </a:spcBef>
                        <a:spcAft>
                          <a:spcPts val="0"/>
                        </a:spcAft>
                        <a:buNone/>
                      </a:pPr>
                      <a:r>
                        <a:rPr lang="en-US" sz="1800" u="none" cap="none" strike="noStrike">
                          <a:latin typeface="Carlito"/>
                          <a:ea typeface="Carlito"/>
                          <a:cs typeface="Carlito"/>
                          <a:sym typeface="Carlito"/>
                        </a:rPr>
                        <a:t>180000</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7777"/>
                        </a:lnSpc>
                        <a:spcBef>
                          <a:spcPts val="0"/>
                        </a:spcBef>
                        <a:spcAft>
                          <a:spcPts val="0"/>
                        </a:spcAft>
                        <a:buNone/>
                      </a:pPr>
                      <a:r>
                        <a:rPr lang="en-US" sz="1800" u="none" cap="none" strike="noStrike">
                          <a:latin typeface="Carlito"/>
                          <a:ea typeface="Carlito"/>
                          <a:cs typeface="Carlito"/>
                          <a:sym typeface="Carlito"/>
                        </a:rPr>
                        <a:t>1186284</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81950">
                <a:tc>
                  <a:txBody>
                    <a:bodyPr/>
                    <a:lstStyle/>
                    <a:p>
                      <a:pPr indent="0" lvl="0" marL="3175" marR="0" rtl="0" algn="ctr">
                        <a:lnSpc>
                          <a:spcPct val="117777"/>
                        </a:lnSpc>
                        <a:spcBef>
                          <a:spcPts val="0"/>
                        </a:spcBef>
                        <a:spcAft>
                          <a:spcPts val="0"/>
                        </a:spcAft>
                        <a:buNone/>
                      </a:pPr>
                      <a:r>
                        <a:rPr lang="en-US" sz="1800" u="none" cap="none" strike="noStrike">
                          <a:latin typeface="Carlito"/>
                          <a:ea typeface="Carlito"/>
                          <a:cs typeface="Carlito"/>
                          <a:sym typeface="Carlito"/>
                        </a:rPr>
                        <a:t>15</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7777"/>
                        </a:lnSpc>
                        <a:spcBef>
                          <a:spcPts val="0"/>
                        </a:spcBef>
                        <a:spcAft>
                          <a:spcPts val="0"/>
                        </a:spcAft>
                        <a:buNone/>
                      </a:pPr>
                      <a:r>
                        <a:rPr lang="en-US" sz="1800" u="none" cap="none" strike="noStrike">
                          <a:latin typeface="Carlito"/>
                          <a:ea typeface="Carlito"/>
                          <a:cs typeface="Carlito"/>
                          <a:sym typeface="Carlito"/>
                        </a:rPr>
                        <a:t>133200</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7777"/>
                        </a:lnSpc>
                        <a:spcBef>
                          <a:spcPts val="0"/>
                        </a:spcBef>
                        <a:spcAft>
                          <a:spcPts val="0"/>
                        </a:spcAft>
                        <a:buNone/>
                      </a:pPr>
                      <a:r>
                        <a:rPr lang="en-US" sz="1800" u="none" cap="none" strike="noStrike">
                          <a:latin typeface="Carlito"/>
                          <a:ea typeface="Carlito"/>
                          <a:cs typeface="Carlito"/>
                          <a:sym typeface="Carlito"/>
                        </a:rPr>
                        <a:t>1231464</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81950">
                <a:tc>
                  <a:txBody>
                    <a:bodyPr/>
                    <a:lstStyle/>
                    <a:p>
                      <a:pPr indent="0" lvl="0" marL="3175" marR="0" rtl="0" algn="ctr">
                        <a:lnSpc>
                          <a:spcPct val="117777"/>
                        </a:lnSpc>
                        <a:spcBef>
                          <a:spcPts val="0"/>
                        </a:spcBef>
                        <a:spcAft>
                          <a:spcPts val="0"/>
                        </a:spcAft>
                        <a:buNone/>
                      </a:pPr>
                      <a:r>
                        <a:rPr lang="en-US" sz="1800" u="none" cap="none" strike="noStrike">
                          <a:latin typeface="Carlito"/>
                          <a:ea typeface="Carlito"/>
                          <a:cs typeface="Carlito"/>
                          <a:sym typeface="Carlito"/>
                        </a:rPr>
                        <a:t>16</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7777"/>
                        </a:lnSpc>
                        <a:spcBef>
                          <a:spcPts val="0"/>
                        </a:spcBef>
                        <a:spcAft>
                          <a:spcPts val="0"/>
                        </a:spcAft>
                        <a:buNone/>
                      </a:pPr>
                      <a:r>
                        <a:rPr lang="en-US" sz="1800" u="none" cap="none" strike="noStrike">
                          <a:latin typeface="Carlito"/>
                          <a:ea typeface="Carlito"/>
                          <a:cs typeface="Carlito"/>
                          <a:sym typeface="Carlito"/>
                        </a:rPr>
                        <a:t>147600</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7777"/>
                        </a:lnSpc>
                        <a:spcBef>
                          <a:spcPts val="0"/>
                        </a:spcBef>
                        <a:spcAft>
                          <a:spcPts val="0"/>
                        </a:spcAft>
                        <a:buNone/>
                      </a:pPr>
                      <a:r>
                        <a:rPr lang="en-US" sz="1800" u="none" cap="none" strike="noStrike">
                          <a:latin typeface="Carlito"/>
                          <a:ea typeface="Carlito"/>
                          <a:cs typeface="Carlito"/>
                          <a:sym typeface="Carlito"/>
                        </a:rPr>
                        <a:t>1296708</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81950">
                <a:tc>
                  <a:txBody>
                    <a:bodyPr/>
                    <a:lstStyle/>
                    <a:p>
                      <a:pPr indent="0" lvl="0" marL="3175" marR="0" rtl="0" algn="ctr">
                        <a:lnSpc>
                          <a:spcPct val="117777"/>
                        </a:lnSpc>
                        <a:spcBef>
                          <a:spcPts val="0"/>
                        </a:spcBef>
                        <a:spcAft>
                          <a:spcPts val="0"/>
                        </a:spcAft>
                        <a:buNone/>
                      </a:pPr>
                      <a:r>
                        <a:rPr lang="en-US" sz="1800" u="none" cap="none" strike="noStrike">
                          <a:latin typeface="Carlito"/>
                          <a:ea typeface="Carlito"/>
                          <a:cs typeface="Carlito"/>
                          <a:sym typeface="Carlito"/>
                        </a:rPr>
                        <a:t>17</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7777"/>
                        </a:lnSpc>
                        <a:spcBef>
                          <a:spcPts val="0"/>
                        </a:spcBef>
                        <a:spcAft>
                          <a:spcPts val="0"/>
                        </a:spcAft>
                        <a:buNone/>
                      </a:pPr>
                      <a:r>
                        <a:rPr lang="en-US" sz="1800" u="none" cap="none" strike="noStrike">
                          <a:latin typeface="Carlito"/>
                          <a:ea typeface="Carlito"/>
                          <a:cs typeface="Carlito"/>
                          <a:sym typeface="Carlito"/>
                        </a:rPr>
                        <a:t>122400</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7777"/>
                        </a:lnSpc>
                        <a:spcBef>
                          <a:spcPts val="0"/>
                        </a:spcBef>
                        <a:spcAft>
                          <a:spcPts val="0"/>
                        </a:spcAft>
                        <a:buNone/>
                      </a:pPr>
                      <a:r>
                        <a:rPr lang="en-US" sz="1800" u="none" cap="none" strike="noStrike">
                          <a:latin typeface="Carlito"/>
                          <a:ea typeface="Carlito"/>
                          <a:cs typeface="Carlito"/>
                          <a:sym typeface="Carlito"/>
                        </a:rPr>
                        <a:t>1320648</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82000">
                <a:tc>
                  <a:txBody>
                    <a:bodyPr/>
                    <a:lstStyle/>
                    <a:p>
                      <a:pPr indent="0" lvl="0" marL="3175" marR="0" rtl="0" algn="ctr">
                        <a:lnSpc>
                          <a:spcPct val="117777"/>
                        </a:lnSpc>
                        <a:spcBef>
                          <a:spcPts val="0"/>
                        </a:spcBef>
                        <a:spcAft>
                          <a:spcPts val="0"/>
                        </a:spcAft>
                        <a:buNone/>
                      </a:pPr>
                      <a:r>
                        <a:rPr lang="en-US" sz="1800" u="none" cap="none" strike="noStrike">
                          <a:latin typeface="Carlito"/>
                          <a:ea typeface="Carlito"/>
                          <a:cs typeface="Carlito"/>
                          <a:sym typeface="Carlito"/>
                        </a:rPr>
                        <a:t>18</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7777"/>
                        </a:lnSpc>
                        <a:spcBef>
                          <a:spcPts val="0"/>
                        </a:spcBef>
                        <a:spcAft>
                          <a:spcPts val="0"/>
                        </a:spcAft>
                        <a:buNone/>
                      </a:pPr>
                      <a:r>
                        <a:rPr lang="en-US" sz="1800" u="none" cap="none" strike="noStrike">
                          <a:latin typeface="Carlito"/>
                          <a:ea typeface="Carlito"/>
                          <a:cs typeface="Carlito"/>
                          <a:sym typeface="Carlito"/>
                        </a:rPr>
                        <a:t>158400</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7777"/>
                        </a:lnSpc>
                        <a:spcBef>
                          <a:spcPts val="0"/>
                        </a:spcBef>
                        <a:spcAft>
                          <a:spcPts val="0"/>
                        </a:spcAft>
                        <a:buNone/>
                      </a:pPr>
                      <a:r>
                        <a:rPr lang="en-US" sz="1800" u="none" cap="none" strike="noStrike">
                          <a:latin typeface="Carlito"/>
                          <a:ea typeface="Carlito"/>
                          <a:cs typeface="Carlito"/>
                          <a:sym typeface="Carlito"/>
                        </a:rPr>
                        <a:t>1102704</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81950">
                <a:tc>
                  <a:txBody>
                    <a:bodyPr/>
                    <a:lstStyle/>
                    <a:p>
                      <a:pPr indent="0" lvl="0" marL="3175" marR="0" rtl="0" algn="ctr">
                        <a:lnSpc>
                          <a:spcPct val="117777"/>
                        </a:lnSpc>
                        <a:spcBef>
                          <a:spcPts val="0"/>
                        </a:spcBef>
                        <a:spcAft>
                          <a:spcPts val="0"/>
                        </a:spcAft>
                        <a:buNone/>
                      </a:pPr>
                      <a:r>
                        <a:rPr lang="en-US" sz="1800" u="none" cap="none" strike="noStrike">
                          <a:latin typeface="Carlito"/>
                          <a:ea typeface="Carlito"/>
                          <a:cs typeface="Carlito"/>
                          <a:sym typeface="Carlito"/>
                        </a:rPr>
                        <a:t>19</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7777"/>
                        </a:lnSpc>
                        <a:spcBef>
                          <a:spcPts val="0"/>
                        </a:spcBef>
                        <a:spcAft>
                          <a:spcPts val="0"/>
                        </a:spcAft>
                        <a:buNone/>
                      </a:pPr>
                      <a:r>
                        <a:rPr lang="en-US" sz="1800" u="none" cap="none" strike="noStrike">
                          <a:latin typeface="Carlito"/>
                          <a:ea typeface="Carlito"/>
                          <a:cs typeface="Carlito"/>
                          <a:sym typeface="Carlito"/>
                        </a:rPr>
                        <a:t>165600</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7777"/>
                        </a:lnSpc>
                        <a:spcBef>
                          <a:spcPts val="0"/>
                        </a:spcBef>
                        <a:spcAft>
                          <a:spcPts val="0"/>
                        </a:spcAft>
                        <a:buNone/>
                      </a:pPr>
                      <a:r>
                        <a:rPr lang="en-US" sz="1800" u="none" cap="none" strike="noStrike">
                          <a:latin typeface="Carlito"/>
                          <a:ea typeface="Carlito"/>
                          <a:cs typeface="Carlito"/>
                          <a:sym typeface="Carlito"/>
                        </a:rPr>
                        <a:t>1184316</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81950">
                <a:tc>
                  <a:txBody>
                    <a:bodyPr/>
                    <a:lstStyle/>
                    <a:p>
                      <a:pPr indent="0" lvl="0" marL="3175" marR="0" rtl="0" algn="ctr">
                        <a:lnSpc>
                          <a:spcPct val="117777"/>
                        </a:lnSpc>
                        <a:spcBef>
                          <a:spcPts val="0"/>
                        </a:spcBef>
                        <a:spcAft>
                          <a:spcPts val="0"/>
                        </a:spcAft>
                        <a:buNone/>
                      </a:pPr>
                      <a:r>
                        <a:rPr lang="en-US" sz="1800" u="none" cap="none" strike="noStrike">
                          <a:latin typeface="Carlito"/>
                          <a:ea typeface="Carlito"/>
                          <a:cs typeface="Carlito"/>
                          <a:sym typeface="Carlito"/>
                        </a:rPr>
                        <a:t>20</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7777"/>
                        </a:lnSpc>
                        <a:spcBef>
                          <a:spcPts val="0"/>
                        </a:spcBef>
                        <a:spcAft>
                          <a:spcPts val="0"/>
                        </a:spcAft>
                        <a:buNone/>
                      </a:pPr>
                      <a:r>
                        <a:rPr lang="en-US" sz="1800" u="none" cap="none" strike="noStrike">
                          <a:latin typeface="Carlito"/>
                          <a:ea typeface="Carlito"/>
                          <a:cs typeface="Carlito"/>
                          <a:sym typeface="Carlito"/>
                        </a:rPr>
                        <a:t>104400</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7777"/>
                        </a:lnSpc>
                        <a:spcBef>
                          <a:spcPts val="0"/>
                        </a:spcBef>
                        <a:spcAft>
                          <a:spcPts val="0"/>
                        </a:spcAft>
                        <a:buNone/>
                      </a:pPr>
                      <a:r>
                        <a:rPr lang="en-US" sz="1800" u="none" cap="none" strike="noStrike">
                          <a:latin typeface="Carlito"/>
                          <a:ea typeface="Carlito"/>
                          <a:cs typeface="Carlito"/>
                          <a:sym typeface="Carlito"/>
                        </a:rPr>
                        <a:t>1326360</a:t>
                      </a:r>
                      <a:endParaRPr sz="18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0"/>
          <p:cNvSpPr txBox="1"/>
          <p:nvPr>
            <p:ph type="title"/>
          </p:nvPr>
        </p:nvSpPr>
        <p:spPr>
          <a:xfrm>
            <a:off x="191210" y="110693"/>
            <a:ext cx="3313989"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Clr>
                <a:schemeClr val="accent1"/>
              </a:buClr>
              <a:buSzPts val="2800"/>
              <a:buFont typeface="Trebuchet MS"/>
              <a:buNone/>
            </a:pPr>
            <a:r>
              <a:rPr lang="en-US" sz="2800" u="none"/>
              <a:t>Regression</a:t>
            </a:r>
            <a:endParaRPr sz="2800"/>
          </a:p>
        </p:txBody>
      </p:sp>
      <p:sp>
        <p:nvSpPr>
          <p:cNvPr id="270" name="Google Shape;270;p30"/>
          <p:cNvSpPr txBox="1"/>
          <p:nvPr/>
        </p:nvSpPr>
        <p:spPr>
          <a:xfrm>
            <a:off x="297891" y="744727"/>
            <a:ext cx="11092180" cy="3159125"/>
          </a:xfrm>
          <a:prstGeom prst="rect">
            <a:avLst/>
          </a:prstGeom>
          <a:noFill/>
          <a:ln>
            <a:noFill/>
          </a:ln>
        </p:spPr>
        <p:txBody>
          <a:bodyPr anchorCtr="0" anchor="t" bIns="0" lIns="0" spcFirstLastPara="1" rIns="0" wrap="square" tIns="70475">
            <a:spAutoFit/>
          </a:bodyPr>
          <a:lstStyle/>
          <a:p>
            <a:pPr indent="-344805" lvl="0" marL="356870" marR="5080" rtl="0" algn="l">
              <a:lnSpc>
                <a:spcPct val="96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Lets start with Simple linear regression and analyze the relationship between the Advertising Revenue &amp;  Promotion</a:t>
            </a:r>
            <a:endParaRPr sz="2000">
              <a:solidFill>
                <a:schemeClr val="dk1"/>
              </a:solidFill>
              <a:latin typeface="Times New Roman"/>
              <a:ea typeface="Times New Roman"/>
              <a:cs typeface="Times New Roman"/>
              <a:sym typeface="Times New Roman"/>
            </a:endParaRPr>
          </a:p>
          <a:p>
            <a:pPr indent="-344805" lvl="0" marL="356870" marR="0" rtl="0" algn="l">
              <a:lnSpc>
                <a:spcPct val="100000"/>
              </a:lnSpc>
              <a:spcBef>
                <a:spcPts val="545"/>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Here, the effect is Advertising Revenue.</a:t>
            </a:r>
            <a:endParaRPr sz="2000">
              <a:solidFill>
                <a:schemeClr val="dk1"/>
              </a:solidFill>
              <a:latin typeface="Times New Roman"/>
              <a:ea typeface="Times New Roman"/>
              <a:cs typeface="Times New Roman"/>
              <a:sym typeface="Times New Roman"/>
            </a:endParaRPr>
          </a:p>
          <a:p>
            <a:pPr indent="-344805" lvl="0" marL="356870" marR="0" rtl="0" algn="l">
              <a:lnSpc>
                <a:spcPct val="100000"/>
              </a:lnSpc>
              <a:spcBef>
                <a:spcPts val="505"/>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possible causes of Advertising Revenue in this dataset is Promotion.</a:t>
            </a:r>
            <a:endParaRPr sz="2000">
              <a:solidFill>
                <a:schemeClr val="dk1"/>
              </a:solidFill>
              <a:latin typeface="Times New Roman"/>
              <a:ea typeface="Times New Roman"/>
              <a:cs typeface="Times New Roman"/>
              <a:sym typeface="Times New Roman"/>
            </a:endParaRPr>
          </a:p>
          <a:p>
            <a:pPr indent="-344805" lvl="0" marL="356870" marR="0" rtl="0" algn="l">
              <a:lnSpc>
                <a:spcPct val="100000"/>
              </a:lnSpc>
              <a:spcBef>
                <a:spcPts val="53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possible ways of assessing these relationships are:</a:t>
            </a:r>
            <a:endParaRPr sz="2000">
              <a:solidFill>
                <a:schemeClr val="dk1"/>
              </a:solidFill>
              <a:latin typeface="Times New Roman"/>
              <a:ea typeface="Times New Roman"/>
              <a:cs typeface="Times New Roman"/>
              <a:sym typeface="Times New Roman"/>
            </a:endParaRPr>
          </a:p>
          <a:p>
            <a:pPr indent="-287019" lvl="1" marL="756285" marR="0" rtl="0" algn="l">
              <a:lnSpc>
                <a:spcPct val="100000"/>
              </a:lnSpc>
              <a:spcBef>
                <a:spcPts val="25"/>
              </a:spcBef>
              <a:spcAft>
                <a:spcPts val="0"/>
              </a:spcAft>
              <a:buClr>
                <a:schemeClr val="dk1"/>
              </a:buClr>
              <a:buSzPts val="2000"/>
              <a:buFont typeface="Noto Sans Symbols"/>
              <a:buChar char="✔"/>
            </a:pPr>
            <a:r>
              <a:rPr b="1" i="1" lang="en-US" sz="2000" u="none" cap="none" strike="noStrike">
                <a:solidFill>
                  <a:schemeClr val="dk1"/>
                </a:solidFill>
                <a:latin typeface="Times New Roman"/>
                <a:ea typeface="Times New Roman"/>
                <a:cs typeface="Times New Roman"/>
                <a:sym typeface="Times New Roman"/>
              </a:rPr>
              <a:t>Graphical visualization (or Scatter Plot)</a:t>
            </a:r>
            <a:endParaRPr b="0" i="0" sz="2000" u="none" cap="none" strike="noStrike">
              <a:solidFill>
                <a:schemeClr val="dk1"/>
              </a:solidFill>
              <a:latin typeface="Times New Roman"/>
              <a:ea typeface="Times New Roman"/>
              <a:cs typeface="Times New Roman"/>
              <a:sym typeface="Times New Roman"/>
            </a:endParaRPr>
          </a:p>
          <a:p>
            <a:pPr indent="-287019" lvl="1" marL="756285" marR="0" rtl="0" algn="l">
              <a:lnSpc>
                <a:spcPct val="100000"/>
              </a:lnSpc>
              <a:spcBef>
                <a:spcPts val="25"/>
              </a:spcBef>
              <a:spcAft>
                <a:spcPts val="0"/>
              </a:spcAft>
              <a:buClr>
                <a:schemeClr val="dk1"/>
              </a:buClr>
              <a:buSzPts val="2000"/>
              <a:buFont typeface="Noto Sans Symbols"/>
              <a:buChar char="✔"/>
            </a:pPr>
            <a:r>
              <a:rPr b="1" i="1" lang="en-US" sz="2000" u="none" cap="none" strike="noStrike">
                <a:solidFill>
                  <a:schemeClr val="dk1"/>
                </a:solidFill>
                <a:latin typeface="Times New Roman"/>
                <a:ea typeface="Times New Roman"/>
                <a:cs typeface="Times New Roman"/>
                <a:sym typeface="Times New Roman"/>
              </a:rPr>
              <a:t>Run regression model</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20"/>
              </a:spcBef>
              <a:spcAft>
                <a:spcPts val="0"/>
              </a:spcAft>
              <a:buClr>
                <a:schemeClr val="dk1"/>
              </a:buClr>
              <a:buSzPts val="2350"/>
              <a:buFont typeface="Noto Sans Symbols"/>
              <a:buNone/>
            </a:pPr>
            <a:r>
              <a:t/>
            </a:r>
            <a:endParaRPr b="0" i="0" sz="2350" u="none" cap="none" strike="noStrike">
              <a:solidFill>
                <a:schemeClr val="dk1"/>
              </a:solidFill>
              <a:latin typeface="Times New Roman"/>
              <a:ea typeface="Times New Roman"/>
              <a:cs typeface="Times New Roman"/>
              <a:sym typeface="Times New Roman"/>
            </a:endParaRPr>
          </a:p>
          <a:p>
            <a:pPr indent="-344805" lvl="0" marL="356870" marR="544195" rtl="0" algn="l">
              <a:lnSpc>
                <a:spcPct val="96000"/>
              </a:lnSpc>
              <a:spcBef>
                <a:spcPts val="5"/>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Along with this the best way to find out the relationship is regression because it gives the statistical  significance of the variable and the impact of the multiple factor on effect</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1"/>
          <p:cNvSpPr txBox="1"/>
          <p:nvPr>
            <p:ph type="title"/>
          </p:nvPr>
        </p:nvSpPr>
        <p:spPr>
          <a:xfrm>
            <a:off x="191211" y="110693"/>
            <a:ext cx="7811770"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Clr>
                <a:schemeClr val="accent1"/>
              </a:buClr>
              <a:buSzPts val="2800"/>
              <a:buFont typeface="Trebuchet MS"/>
              <a:buNone/>
            </a:pPr>
            <a:r>
              <a:rPr lang="en-US" sz="2800" u="none"/>
              <a:t>Graphical Visualization of Example 1 ( Ref: Dataset 1)</a:t>
            </a:r>
            <a:endParaRPr sz="2800"/>
          </a:p>
        </p:txBody>
      </p:sp>
      <p:sp>
        <p:nvSpPr>
          <p:cNvPr id="276" name="Google Shape;276;p31"/>
          <p:cNvSpPr txBox="1"/>
          <p:nvPr/>
        </p:nvSpPr>
        <p:spPr>
          <a:xfrm>
            <a:off x="297891" y="4283143"/>
            <a:ext cx="8821420" cy="831215"/>
          </a:xfrm>
          <a:prstGeom prst="rect">
            <a:avLst/>
          </a:prstGeom>
          <a:noFill/>
          <a:ln>
            <a:noFill/>
          </a:ln>
        </p:spPr>
        <p:txBody>
          <a:bodyPr anchorCtr="0" anchor="t" bIns="0" lIns="0" spcFirstLastPara="1" rIns="0" wrap="square" tIns="111125">
            <a:spAutoFit/>
          </a:bodyPr>
          <a:lstStyle/>
          <a:p>
            <a:pPr indent="-344805" lvl="0" marL="356870"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In the above graph, it is seen that the revenue and promotion are positively linear.</a:t>
            </a:r>
            <a:endParaRPr sz="2000">
              <a:solidFill>
                <a:schemeClr val="dk1"/>
              </a:solidFill>
              <a:latin typeface="Times New Roman"/>
              <a:ea typeface="Times New Roman"/>
              <a:cs typeface="Times New Roman"/>
              <a:sym typeface="Times New Roman"/>
            </a:endParaRPr>
          </a:p>
          <a:p>
            <a:pPr indent="-344805" lvl="0" marL="356870" marR="0" rtl="0" algn="l">
              <a:lnSpc>
                <a:spcPct val="100000"/>
              </a:lnSpc>
              <a:spcBef>
                <a:spcPts val="77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Lets discuss about the other linear relations in next slides</a:t>
            </a:r>
            <a:endParaRPr sz="2000">
              <a:solidFill>
                <a:schemeClr val="dk1"/>
              </a:solidFill>
              <a:latin typeface="Times New Roman"/>
              <a:ea typeface="Times New Roman"/>
              <a:cs typeface="Times New Roman"/>
              <a:sym typeface="Times New Roman"/>
            </a:endParaRPr>
          </a:p>
        </p:txBody>
      </p:sp>
      <p:graphicFrame>
        <p:nvGraphicFramePr>
          <p:cNvPr id="277" name="Google Shape;277;p31"/>
          <p:cNvGraphicFramePr/>
          <p:nvPr/>
        </p:nvGraphicFramePr>
        <p:xfrm>
          <a:off x="2898648" y="1816607"/>
          <a:ext cx="3000000" cy="3000000"/>
        </p:xfrm>
        <a:graphic>
          <a:graphicData uri="http://schemas.openxmlformats.org/drawingml/2006/table">
            <a:tbl>
              <a:tblPr bandRow="1" firstRow="1">
                <a:noFill/>
                <a:tableStyleId>{23212CB0-94F9-4826-87F7-4E4CA1A25328}</a:tableStyleId>
              </a:tblPr>
              <a:tblGrid>
                <a:gridCol w="753100"/>
                <a:gridCol w="756275"/>
                <a:gridCol w="753100"/>
                <a:gridCol w="753100"/>
              </a:tblGrid>
              <a:tr h="246875">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BEBEBE"/>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243850">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9525">
                      <a:solidFill>
                        <a:srgbClr val="BEBEBE"/>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246875">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BEBEBE"/>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243850">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9525">
                      <a:solidFill>
                        <a:srgbClr val="BEBEBE"/>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246875">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BEBEBE"/>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246875">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BEBEBE"/>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243850">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9525">
                      <a:solidFill>
                        <a:srgbClr val="BEBEBE"/>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BEBEB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BEBEB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BEBEB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BEBEBE"/>
                      </a:solidFill>
                      <a:prstDash val="solid"/>
                      <a:round/>
                      <a:headEnd len="sm" w="sm" type="none"/>
                      <a:tailEnd len="sm" w="sm" type="none"/>
                    </a:lnB>
                  </a:tcPr>
                </a:tc>
              </a:tr>
            </a:tbl>
          </a:graphicData>
        </a:graphic>
      </p:graphicFrame>
      <p:grpSp>
        <p:nvGrpSpPr>
          <p:cNvPr id="278" name="Google Shape;278;p31"/>
          <p:cNvGrpSpPr/>
          <p:nvPr/>
        </p:nvGrpSpPr>
        <p:grpSpPr>
          <a:xfrm>
            <a:off x="3621532" y="1985645"/>
            <a:ext cx="1578864" cy="1051560"/>
            <a:chOff x="3621532" y="1985645"/>
            <a:chExt cx="1578864" cy="1051560"/>
          </a:xfrm>
        </p:grpSpPr>
        <p:sp>
          <p:nvSpPr>
            <p:cNvPr id="279" name="Google Shape;279;p31"/>
            <p:cNvSpPr/>
            <p:nvPr/>
          </p:nvSpPr>
          <p:spPr>
            <a:xfrm>
              <a:off x="3656076" y="2019300"/>
              <a:ext cx="1508760" cy="981710"/>
            </a:xfrm>
            <a:custGeom>
              <a:rect b="b" l="l" r="r" t="t"/>
              <a:pathLst>
                <a:path extrusionOk="0" h="981710" w="1508760">
                  <a:moveTo>
                    <a:pt x="0" y="981455"/>
                  </a:moveTo>
                  <a:lnTo>
                    <a:pt x="377951" y="734567"/>
                  </a:lnTo>
                  <a:lnTo>
                    <a:pt x="755903" y="490727"/>
                  </a:lnTo>
                  <a:lnTo>
                    <a:pt x="1057656" y="292608"/>
                  </a:lnTo>
                  <a:lnTo>
                    <a:pt x="150876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80" name="Google Shape;280;p31"/>
            <p:cNvSpPr/>
            <p:nvPr/>
          </p:nvSpPr>
          <p:spPr>
            <a:xfrm>
              <a:off x="3621532" y="2967101"/>
              <a:ext cx="70104" cy="7010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81" name="Google Shape;281;p31"/>
            <p:cNvSpPr/>
            <p:nvPr/>
          </p:nvSpPr>
          <p:spPr>
            <a:xfrm>
              <a:off x="3999484" y="2720213"/>
              <a:ext cx="70104" cy="7010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82" name="Google Shape;282;p31"/>
            <p:cNvSpPr/>
            <p:nvPr/>
          </p:nvSpPr>
          <p:spPr>
            <a:xfrm>
              <a:off x="4377436" y="2476373"/>
              <a:ext cx="70103" cy="7010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83" name="Google Shape;283;p31"/>
            <p:cNvSpPr/>
            <p:nvPr/>
          </p:nvSpPr>
          <p:spPr>
            <a:xfrm>
              <a:off x="4679188" y="2278253"/>
              <a:ext cx="70104" cy="7010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84" name="Google Shape;284;p31"/>
            <p:cNvSpPr/>
            <p:nvPr/>
          </p:nvSpPr>
          <p:spPr>
            <a:xfrm>
              <a:off x="5130292" y="1985645"/>
              <a:ext cx="70104" cy="7010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graphicFrame>
        <p:nvGraphicFramePr>
          <p:cNvPr id="285" name="Google Shape;285;p31"/>
          <p:cNvGraphicFramePr/>
          <p:nvPr/>
        </p:nvGraphicFramePr>
        <p:xfrm>
          <a:off x="2112264" y="1752371"/>
          <a:ext cx="3000000" cy="3000000"/>
        </p:xfrm>
        <a:graphic>
          <a:graphicData uri="http://schemas.openxmlformats.org/drawingml/2006/table">
            <a:tbl>
              <a:tblPr bandRow="1" firstRow="1">
                <a:noFill/>
                <a:tableStyleId>{23212CB0-94F9-4826-87F7-4E4CA1A25328}</a:tableStyleId>
              </a:tblPr>
              <a:tblGrid>
                <a:gridCol w="753750"/>
                <a:gridCol w="77475"/>
                <a:gridCol w="1092200"/>
                <a:gridCol w="753750"/>
                <a:gridCol w="753750"/>
                <a:gridCol w="660400"/>
              </a:tblGrid>
              <a:tr h="199475">
                <a:tc>
                  <a:txBody>
                    <a:bodyPr/>
                    <a:lstStyle/>
                    <a:p>
                      <a:pPr indent="0" lvl="0" marL="0" marR="94615" rtl="0" algn="r">
                        <a:lnSpc>
                          <a:spcPct val="95000"/>
                        </a:lnSpc>
                        <a:spcBef>
                          <a:spcPts val="0"/>
                        </a:spcBef>
                        <a:spcAft>
                          <a:spcPts val="0"/>
                        </a:spcAft>
                        <a:buNone/>
                      </a:pPr>
                      <a:r>
                        <a:rPr b="1" lang="en-US" sz="1200" u="none" cap="none" strike="noStrike">
                          <a:latin typeface="Carlito"/>
                          <a:ea typeface="Carlito"/>
                          <a:cs typeface="Carlito"/>
                          <a:sym typeface="Carlito"/>
                        </a:rPr>
                        <a:t>3,500,000</a:t>
                      </a:r>
                      <a:endParaRPr sz="1200" u="none" cap="none" strike="noStrike">
                        <a:latin typeface="Carlito"/>
                        <a:ea typeface="Carlito"/>
                        <a:cs typeface="Carlito"/>
                        <a:sym typeface="Carlito"/>
                      </a:endParaRPr>
                    </a:p>
                  </a:txBody>
                  <a:tcPr marT="0" marB="0" marR="0" marL="0"/>
                </a:tc>
                <a:tc gridSpan="5">
                  <a:txBody>
                    <a:bodyPr/>
                    <a:lstStyle/>
                    <a:p>
                      <a:pPr indent="0" lvl="0" marL="0" marR="0" rtl="0" algn="l">
                        <a:lnSpc>
                          <a:spcPct val="100000"/>
                        </a:lnSpc>
                        <a:spcBef>
                          <a:spcPts val="0"/>
                        </a:spcBef>
                        <a:spcAft>
                          <a:spcPts val="0"/>
                        </a:spcAft>
                        <a:buNone/>
                      </a:pPr>
                      <a:r>
                        <a:t/>
                      </a:r>
                      <a:endParaRPr sz="1100" u="none" cap="none" strike="noStrike">
                        <a:latin typeface="Times New Roman"/>
                        <a:ea typeface="Times New Roman"/>
                        <a:cs typeface="Times New Roman"/>
                        <a:sym typeface="Times New Roman"/>
                      </a:endParaRPr>
                    </a:p>
                  </a:txBody>
                  <a:tcPr marT="0" marB="0" marR="0" marL="0"/>
                </a:tc>
                <a:tc hMerge="1"/>
                <a:tc hMerge="1"/>
                <a:tc hMerge="1"/>
                <a:tc hMerge="1"/>
              </a:tr>
              <a:tr h="245650">
                <a:tc>
                  <a:txBody>
                    <a:bodyPr/>
                    <a:lstStyle/>
                    <a:p>
                      <a:pPr indent="0" lvl="0" marL="0" marR="94615" rtl="0" algn="r">
                        <a:lnSpc>
                          <a:spcPct val="100000"/>
                        </a:lnSpc>
                        <a:spcBef>
                          <a:spcPts val="0"/>
                        </a:spcBef>
                        <a:spcAft>
                          <a:spcPts val="0"/>
                        </a:spcAft>
                        <a:buNone/>
                      </a:pPr>
                      <a:r>
                        <a:rPr b="1" lang="en-US" sz="1200" u="none" cap="none" strike="noStrike">
                          <a:latin typeface="Carlito"/>
                          <a:ea typeface="Carlito"/>
                          <a:cs typeface="Carlito"/>
                          <a:sym typeface="Carlito"/>
                        </a:rPr>
                        <a:t>3,000,000</a:t>
                      </a:r>
                      <a:endParaRPr sz="1200" u="none" cap="none" strike="noStrike">
                        <a:latin typeface="Carlito"/>
                        <a:ea typeface="Carlito"/>
                        <a:cs typeface="Carlito"/>
                        <a:sym typeface="Carlito"/>
                      </a:endParaRPr>
                    </a:p>
                  </a:txBody>
                  <a:tcPr marT="825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r>
              <a:tr h="245950">
                <a:tc>
                  <a:txBody>
                    <a:bodyPr/>
                    <a:lstStyle/>
                    <a:p>
                      <a:pPr indent="0" lvl="0" marL="0" marR="94615" rtl="0" algn="r">
                        <a:lnSpc>
                          <a:spcPct val="100000"/>
                        </a:lnSpc>
                        <a:spcBef>
                          <a:spcPts val="0"/>
                        </a:spcBef>
                        <a:spcAft>
                          <a:spcPts val="0"/>
                        </a:spcAft>
                        <a:buNone/>
                      </a:pPr>
                      <a:r>
                        <a:rPr b="1" lang="en-US" sz="1200" u="none" cap="none" strike="noStrike">
                          <a:latin typeface="Carlito"/>
                          <a:ea typeface="Carlito"/>
                          <a:cs typeface="Carlito"/>
                          <a:sym typeface="Carlito"/>
                        </a:rPr>
                        <a:t>2,500,000</a:t>
                      </a:r>
                      <a:endParaRPr sz="1200" u="none" cap="none" strike="noStrike">
                        <a:latin typeface="Carlito"/>
                        <a:ea typeface="Carlito"/>
                        <a:cs typeface="Carlito"/>
                        <a:sym typeface="Carlito"/>
                      </a:endParaRPr>
                    </a:p>
                  </a:txBody>
                  <a:tcPr marT="825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r>
              <a:tr h="245650">
                <a:tc>
                  <a:txBody>
                    <a:bodyPr/>
                    <a:lstStyle/>
                    <a:p>
                      <a:pPr indent="0" lvl="0" marL="0" marR="94615" rtl="0" algn="r">
                        <a:lnSpc>
                          <a:spcPct val="100000"/>
                        </a:lnSpc>
                        <a:spcBef>
                          <a:spcPts val="0"/>
                        </a:spcBef>
                        <a:spcAft>
                          <a:spcPts val="0"/>
                        </a:spcAft>
                        <a:buNone/>
                      </a:pPr>
                      <a:r>
                        <a:rPr b="1" lang="en-US" sz="1200" u="none" cap="none" strike="noStrike">
                          <a:latin typeface="Carlito"/>
                          <a:ea typeface="Carlito"/>
                          <a:cs typeface="Carlito"/>
                          <a:sym typeface="Carlito"/>
                        </a:rPr>
                        <a:t>2,000,000</a:t>
                      </a:r>
                      <a:endParaRPr sz="1200" u="none" cap="none" strike="noStrike">
                        <a:latin typeface="Carlito"/>
                        <a:ea typeface="Carlito"/>
                        <a:cs typeface="Carlito"/>
                        <a:sym typeface="Carlito"/>
                      </a:endParaRPr>
                    </a:p>
                  </a:txBody>
                  <a:tcPr marT="825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r>
              <a:tr h="245950">
                <a:tc>
                  <a:txBody>
                    <a:bodyPr/>
                    <a:lstStyle/>
                    <a:p>
                      <a:pPr indent="0" lvl="0" marL="0" marR="94615" rtl="0" algn="r">
                        <a:lnSpc>
                          <a:spcPct val="100000"/>
                        </a:lnSpc>
                        <a:spcBef>
                          <a:spcPts val="0"/>
                        </a:spcBef>
                        <a:spcAft>
                          <a:spcPts val="0"/>
                        </a:spcAft>
                        <a:buNone/>
                      </a:pPr>
                      <a:r>
                        <a:rPr b="1" lang="en-US" sz="1200" u="none" cap="none" strike="noStrike">
                          <a:latin typeface="Carlito"/>
                          <a:ea typeface="Carlito"/>
                          <a:cs typeface="Carlito"/>
                          <a:sym typeface="Carlito"/>
                        </a:rPr>
                        <a:t>1,500,000</a:t>
                      </a:r>
                      <a:endParaRPr sz="1200" u="none" cap="none" strike="noStrike">
                        <a:latin typeface="Carlito"/>
                        <a:ea typeface="Carlito"/>
                        <a:cs typeface="Carlito"/>
                        <a:sym typeface="Carlito"/>
                      </a:endParaRPr>
                    </a:p>
                  </a:txBody>
                  <a:tcPr marT="825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r>
              <a:tr h="245725">
                <a:tc>
                  <a:txBody>
                    <a:bodyPr/>
                    <a:lstStyle/>
                    <a:p>
                      <a:pPr indent="0" lvl="0" marL="0" marR="94615" rtl="0" algn="r">
                        <a:lnSpc>
                          <a:spcPct val="100000"/>
                        </a:lnSpc>
                        <a:spcBef>
                          <a:spcPts val="0"/>
                        </a:spcBef>
                        <a:spcAft>
                          <a:spcPts val="0"/>
                        </a:spcAft>
                        <a:buNone/>
                      </a:pPr>
                      <a:r>
                        <a:rPr b="1" lang="en-US" sz="1200" u="none" cap="none" strike="noStrike">
                          <a:latin typeface="Carlito"/>
                          <a:ea typeface="Carlito"/>
                          <a:cs typeface="Carlito"/>
                          <a:sym typeface="Carlito"/>
                        </a:rPr>
                        <a:t>1,000,000</a:t>
                      </a:r>
                      <a:endParaRPr sz="1200" u="none" cap="none" strike="noStrike">
                        <a:latin typeface="Carlito"/>
                        <a:ea typeface="Carlito"/>
                        <a:cs typeface="Carlito"/>
                        <a:sym typeface="Carlito"/>
                      </a:endParaRPr>
                    </a:p>
                  </a:txBody>
                  <a:tcPr marT="825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r>
              <a:tr h="245950">
                <a:tc>
                  <a:txBody>
                    <a:bodyPr/>
                    <a:lstStyle/>
                    <a:p>
                      <a:pPr indent="0" lvl="0" marL="0" marR="93345" rtl="0" algn="r">
                        <a:lnSpc>
                          <a:spcPct val="100000"/>
                        </a:lnSpc>
                        <a:spcBef>
                          <a:spcPts val="0"/>
                        </a:spcBef>
                        <a:spcAft>
                          <a:spcPts val="0"/>
                        </a:spcAft>
                        <a:buNone/>
                      </a:pPr>
                      <a:r>
                        <a:rPr b="1" lang="en-US" sz="1200" u="none" cap="none" strike="noStrike">
                          <a:latin typeface="Carlito"/>
                          <a:ea typeface="Carlito"/>
                          <a:cs typeface="Carlito"/>
                          <a:sym typeface="Carlito"/>
                        </a:rPr>
                        <a:t>500,000</a:t>
                      </a:r>
                      <a:endParaRPr sz="1200" u="none" cap="none" strike="noStrike">
                        <a:latin typeface="Carlito"/>
                        <a:ea typeface="Carlito"/>
                        <a:cs typeface="Carlito"/>
                        <a:sym typeface="Carlito"/>
                      </a:endParaRPr>
                    </a:p>
                  </a:txBody>
                  <a:tcPr marT="825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r>
              <a:tr h="397300">
                <a:tc>
                  <a:txBody>
                    <a:bodyPr/>
                    <a:lstStyle/>
                    <a:p>
                      <a:pPr indent="0" lvl="0" marL="0" marR="94615" rtl="0" algn="r">
                        <a:lnSpc>
                          <a:spcPct val="100000"/>
                        </a:lnSpc>
                        <a:spcBef>
                          <a:spcPts val="0"/>
                        </a:spcBef>
                        <a:spcAft>
                          <a:spcPts val="0"/>
                        </a:spcAft>
                        <a:buNone/>
                      </a:pPr>
                      <a:r>
                        <a:rPr b="1" lang="en-US" sz="1200" u="none" cap="none" strike="noStrike">
                          <a:latin typeface="Carlito"/>
                          <a:ea typeface="Carlito"/>
                          <a:cs typeface="Carlito"/>
                          <a:sym typeface="Carlito"/>
                        </a:rPr>
                        <a:t>0</a:t>
                      </a:r>
                      <a:endParaRPr sz="1200" u="none" cap="none" strike="noStrike">
                        <a:latin typeface="Carlito"/>
                        <a:ea typeface="Carlito"/>
                        <a:cs typeface="Carlito"/>
                        <a:sym typeface="Carlito"/>
                      </a:endParaRPr>
                    </a:p>
                  </a:txBody>
                  <a:tcPr marT="8250" marB="0" marR="0" marL="0"/>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p>
                      <a:pPr indent="0" lvl="0" marL="0" marR="0" rtl="0" algn="l">
                        <a:lnSpc>
                          <a:spcPct val="116666"/>
                        </a:lnSpc>
                        <a:spcBef>
                          <a:spcPts val="0"/>
                        </a:spcBef>
                        <a:spcAft>
                          <a:spcPts val="0"/>
                        </a:spcAft>
                        <a:buNone/>
                      </a:pPr>
                      <a:r>
                        <a:rPr b="1" lang="en-US" sz="1200" u="none" cap="none" strike="noStrike">
                          <a:latin typeface="Carlito"/>
                          <a:ea typeface="Carlito"/>
                          <a:cs typeface="Carlito"/>
                          <a:sym typeface="Carlito"/>
                        </a:rPr>
                        <a:t>0</a:t>
                      </a:r>
                      <a:endParaRPr sz="1200" u="none" cap="none" strike="noStrike">
                        <a:latin typeface="Carlito"/>
                        <a:ea typeface="Carlito"/>
                        <a:cs typeface="Carlito"/>
                        <a:sym typeface="Carlito"/>
                      </a:endParaRPr>
                    </a:p>
                  </a:txBody>
                  <a:tcPr marT="1900" marB="0" marR="0" marL="0"/>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p>
                      <a:pPr indent="0" lvl="0" marL="463550" marR="0" rtl="0" algn="l">
                        <a:lnSpc>
                          <a:spcPct val="116666"/>
                        </a:lnSpc>
                        <a:spcBef>
                          <a:spcPts val="0"/>
                        </a:spcBef>
                        <a:spcAft>
                          <a:spcPts val="0"/>
                        </a:spcAft>
                        <a:buNone/>
                      </a:pPr>
                      <a:r>
                        <a:rPr b="1" lang="en-US" sz="1200" u="none" cap="none" strike="noStrike">
                          <a:latin typeface="Carlito"/>
                          <a:ea typeface="Carlito"/>
                          <a:cs typeface="Carlito"/>
                          <a:sym typeface="Carlito"/>
                        </a:rPr>
                        <a:t>100,000</a:t>
                      </a:r>
                      <a:endParaRPr sz="1200" u="none" cap="none" strike="noStrike">
                        <a:latin typeface="Carlito"/>
                        <a:ea typeface="Carlito"/>
                        <a:cs typeface="Carlito"/>
                        <a:sym typeface="Carlito"/>
                      </a:endParaRPr>
                    </a:p>
                  </a:txBody>
                  <a:tcPr marT="1900" marB="0" marR="0" marL="0"/>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p>
                      <a:pPr indent="0" lvl="0" marL="124460" marR="0" rtl="0" algn="l">
                        <a:lnSpc>
                          <a:spcPct val="116666"/>
                        </a:lnSpc>
                        <a:spcBef>
                          <a:spcPts val="0"/>
                        </a:spcBef>
                        <a:spcAft>
                          <a:spcPts val="0"/>
                        </a:spcAft>
                        <a:buNone/>
                      </a:pPr>
                      <a:r>
                        <a:rPr b="1" lang="en-US" sz="1200" u="none" cap="none" strike="noStrike">
                          <a:latin typeface="Carlito"/>
                          <a:ea typeface="Carlito"/>
                          <a:cs typeface="Carlito"/>
                          <a:sym typeface="Carlito"/>
                        </a:rPr>
                        <a:t>200,000</a:t>
                      </a:r>
                      <a:endParaRPr sz="1200" u="none" cap="none" strike="noStrike">
                        <a:latin typeface="Carlito"/>
                        <a:ea typeface="Carlito"/>
                        <a:cs typeface="Carlito"/>
                        <a:sym typeface="Carlito"/>
                      </a:endParaRPr>
                    </a:p>
                  </a:txBody>
                  <a:tcPr marT="1900" marB="0" marR="0" marL="0"/>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p>
                      <a:pPr indent="0" lvl="0" marL="124460" marR="0" rtl="0" algn="l">
                        <a:lnSpc>
                          <a:spcPct val="116666"/>
                        </a:lnSpc>
                        <a:spcBef>
                          <a:spcPts val="0"/>
                        </a:spcBef>
                        <a:spcAft>
                          <a:spcPts val="0"/>
                        </a:spcAft>
                        <a:buNone/>
                      </a:pPr>
                      <a:r>
                        <a:rPr b="1" lang="en-US" sz="1200" u="none" cap="none" strike="noStrike">
                          <a:latin typeface="Carlito"/>
                          <a:ea typeface="Carlito"/>
                          <a:cs typeface="Carlito"/>
                          <a:sym typeface="Carlito"/>
                        </a:rPr>
                        <a:t>300,000</a:t>
                      </a:r>
                      <a:endParaRPr sz="1200" u="none" cap="none" strike="noStrike">
                        <a:latin typeface="Carlito"/>
                        <a:ea typeface="Carlito"/>
                        <a:cs typeface="Carlito"/>
                        <a:sym typeface="Carlito"/>
                      </a:endParaRPr>
                    </a:p>
                  </a:txBody>
                  <a:tcPr marT="1900" marB="0" marR="0" marL="0"/>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p>
                      <a:pPr indent="0" lvl="0" marL="124460" marR="0" rtl="0" algn="l">
                        <a:lnSpc>
                          <a:spcPct val="116666"/>
                        </a:lnSpc>
                        <a:spcBef>
                          <a:spcPts val="0"/>
                        </a:spcBef>
                        <a:spcAft>
                          <a:spcPts val="0"/>
                        </a:spcAft>
                        <a:buNone/>
                      </a:pPr>
                      <a:r>
                        <a:rPr b="1" lang="en-US" sz="1200" u="none" cap="none" strike="noStrike">
                          <a:latin typeface="Carlito"/>
                          <a:ea typeface="Carlito"/>
                          <a:cs typeface="Carlito"/>
                          <a:sym typeface="Carlito"/>
                        </a:rPr>
                        <a:t>400,000</a:t>
                      </a:r>
                      <a:endParaRPr sz="1200" u="none" cap="none" strike="noStrike">
                        <a:latin typeface="Carlito"/>
                        <a:ea typeface="Carlito"/>
                        <a:cs typeface="Carlito"/>
                        <a:sym typeface="Carlito"/>
                      </a:endParaRPr>
                    </a:p>
                  </a:txBody>
                  <a:tcPr marT="1900" marB="0" marR="0" marL="0"/>
                </a:tc>
              </a:tr>
            </a:tbl>
          </a:graphicData>
        </a:graphic>
      </p:graphicFrame>
      <p:sp>
        <p:nvSpPr>
          <p:cNvPr id="286" name="Google Shape;286;p31"/>
          <p:cNvSpPr txBox="1"/>
          <p:nvPr/>
        </p:nvSpPr>
        <p:spPr>
          <a:xfrm>
            <a:off x="3856482" y="1410716"/>
            <a:ext cx="657225" cy="23812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1" lang="en-US" sz="1400">
                <a:solidFill>
                  <a:schemeClr val="dk1"/>
                </a:solidFill>
                <a:latin typeface="Carlito"/>
                <a:ea typeface="Carlito"/>
                <a:cs typeface="Carlito"/>
                <a:sym typeface="Carlito"/>
              </a:rPr>
              <a:t>Revenue</a:t>
            </a:r>
            <a:endParaRPr sz="1400">
              <a:solidFill>
                <a:schemeClr val="dk1"/>
              </a:solidFill>
              <a:latin typeface="Carlito"/>
              <a:ea typeface="Carlito"/>
              <a:cs typeface="Carlito"/>
              <a:sym typeface="Carlito"/>
            </a:endParaRPr>
          </a:p>
        </p:txBody>
      </p:sp>
      <p:graphicFrame>
        <p:nvGraphicFramePr>
          <p:cNvPr id="287" name="Google Shape;287;p31"/>
          <p:cNvGraphicFramePr/>
          <p:nvPr/>
        </p:nvGraphicFramePr>
        <p:xfrm>
          <a:off x="7838567" y="1132077"/>
          <a:ext cx="3000000" cy="3000000"/>
        </p:xfrm>
        <a:graphic>
          <a:graphicData uri="http://schemas.openxmlformats.org/drawingml/2006/table">
            <a:tbl>
              <a:tblPr bandRow="1" firstRow="1">
                <a:noFill/>
                <a:tableStyleId>{23212CB0-94F9-4826-87F7-4E4CA1A25328}</a:tableStyleId>
              </a:tblPr>
              <a:tblGrid>
                <a:gridCol w="673100"/>
                <a:gridCol w="1193800"/>
                <a:gridCol w="1130300"/>
              </a:tblGrid>
              <a:tr h="335275">
                <a:tc>
                  <a:txBody>
                    <a:bodyPr/>
                    <a:lstStyle/>
                    <a:p>
                      <a:pPr indent="0" lvl="0" marL="4445" marR="0" rtl="0" algn="ctr">
                        <a:lnSpc>
                          <a:spcPct val="100000"/>
                        </a:lnSpc>
                        <a:spcBef>
                          <a:spcPts val="0"/>
                        </a:spcBef>
                        <a:spcAft>
                          <a:spcPts val="0"/>
                        </a:spcAft>
                        <a:buNone/>
                      </a:pPr>
                      <a:r>
                        <a:rPr lang="en-US" sz="2000" u="none" cap="none" strike="noStrike">
                          <a:latin typeface="Carlito"/>
                          <a:ea typeface="Carlito"/>
                          <a:cs typeface="Carlito"/>
                          <a:sym typeface="Carlito"/>
                        </a:rPr>
                        <a:t>Serial</a:t>
                      </a:r>
                      <a:endParaRPr sz="2000" u="none" cap="none" strike="noStrike">
                        <a:latin typeface="Carlito"/>
                        <a:ea typeface="Carlito"/>
                        <a:cs typeface="Carlito"/>
                        <a:sym typeface="Carlito"/>
                      </a:endParaRPr>
                    </a:p>
                  </a:txBody>
                  <a:tcPr marT="31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635" marR="0" rtl="0" algn="ctr">
                        <a:lnSpc>
                          <a:spcPct val="100000"/>
                        </a:lnSpc>
                        <a:spcBef>
                          <a:spcPts val="0"/>
                        </a:spcBef>
                        <a:spcAft>
                          <a:spcPts val="0"/>
                        </a:spcAft>
                        <a:buNone/>
                      </a:pPr>
                      <a:r>
                        <a:rPr lang="en-US" sz="2000" u="none" cap="none" strike="noStrike">
                          <a:latin typeface="Carlito"/>
                          <a:ea typeface="Carlito"/>
                          <a:cs typeface="Carlito"/>
                          <a:sym typeface="Carlito"/>
                        </a:rPr>
                        <a:t>Promotion</a:t>
                      </a:r>
                      <a:endParaRPr sz="2000" u="none" cap="none" strike="noStrike">
                        <a:latin typeface="Carlito"/>
                        <a:ea typeface="Carlito"/>
                        <a:cs typeface="Carlito"/>
                        <a:sym typeface="Carlito"/>
                      </a:endParaRPr>
                    </a:p>
                  </a:txBody>
                  <a:tcPr marT="31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2540" marR="0" rtl="0" algn="ctr">
                        <a:lnSpc>
                          <a:spcPct val="100000"/>
                        </a:lnSpc>
                        <a:spcBef>
                          <a:spcPts val="0"/>
                        </a:spcBef>
                        <a:spcAft>
                          <a:spcPts val="0"/>
                        </a:spcAft>
                        <a:buNone/>
                      </a:pPr>
                      <a:r>
                        <a:rPr lang="en-US" sz="2000" u="none" cap="none" strike="noStrike">
                          <a:latin typeface="Carlito"/>
                          <a:ea typeface="Carlito"/>
                          <a:cs typeface="Carlito"/>
                          <a:sym typeface="Carlito"/>
                        </a:rPr>
                        <a:t>Revenue</a:t>
                      </a:r>
                      <a:endParaRPr sz="2000" u="none" cap="none" strike="noStrike">
                        <a:latin typeface="Carlito"/>
                        <a:ea typeface="Carlito"/>
                        <a:cs typeface="Carlito"/>
                        <a:sym typeface="Carlito"/>
                      </a:endParaRPr>
                    </a:p>
                  </a:txBody>
                  <a:tcPr marT="31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r>
              <a:tr h="335275">
                <a:tc>
                  <a:txBody>
                    <a:bodyPr/>
                    <a:lstStyle/>
                    <a:p>
                      <a:pPr indent="0" lvl="0" marL="5080" marR="0" rtl="0" algn="ctr">
                        <a:lnSpc>
                          <a:spcPct val="100000"/>
                        </a:lnSpc>
                        <a:spcBef>
                          <a:spcPts val="0"/>
                        </a:spcBef>
                        <a:spcAft>
                          <a:spcPts val="0"/>
                        </a:spcAft>
                        <a:buNone/>
                      </a:pPr>
                      <a:r>
                        <a:rPr lang="en-US" sz="2000" u="none" cap="none" strike="noStrike">
                          <a:latin typeface="Carlito"/>
                          <a:ea typeface="Carlito"/>
                          <a:cs typeface="Carlito"/>
                          <a:sym typeface="Carlito"/>
                        </a:rPr>
                        <a:t>1</a:t>
                      </a:r>
                      <a:endParaRPr sz="2000" u="none" cap="none" strike="noStrike">
                        <a:latin typeface="Carlito"/>
                        <a:ea typeface="Carlito"/>
                        <a:cs typeface="Carlito"/>
                        <a:sym typeface="Carlito"/>
                      </a:endParaRPr>
                    </a:p>
                  </a:txBody>
                  <a:tcPr marT="31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540" marR="0" rtl="0" algn="ctr">
                        <a:lnSpc>
                          <a:spcPct val="100000"/>
                        </a:lnSpc>
                        <a:spcBef>
                          <a:spcPts val="0"/>
                        </a:spcBef>
                        <a:spcAft>
                          <a:spcPts val="0"/>
                        </a:spcAft>
                        <a:buNone/>
                      </a:pPr>
                      <a:r>
                        <a:rPr lang="en-US" sz="2000" u="none" cap="none" strike="noStrike">
                          <a:latin typeface="Carlito"/>
                          <a:ea typeface="Carlito"/>
                          <a:cs typeface="Carlito"/>
                          <a:sym typeface="Carlito"/>
                        </a:rPr>
                        <a:t>1,00,000</a:t>
                      </a:r>
                      <a:endParaRPr sz="2000" u="none" cap="none" strike="noStrike">
                        <a:latin typeface="Carlito"/>
                        <a:ea typeface="Carlito"/>
                        <a:cs typeface="Carlito"/>
                        <a:sym typeface="Carlito"/>
                      </a:endParaRPr>
                    </a:p>
                  </a:txBody>
                  <a:tcPr marT="31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715" marR="0" rtl="0" algn="ctr">
                        <a:lnSpc>
                          <a:spcPct val="100000"/>
                        </a:lnSpc>
                        <a:spcBef>
                          <a:spcPts val="0"/>
                        </a:spcBef>
                        <a:spcAft>
                          <a:spcPts val="0"/>
                        </a:spcAft>
                        <a:buNone/>
                      </a:pPr>
                      <a:r>
                        <a:rPr lang="en-US" sz="2000" u="none" cap="none" strike="noStrike">
                          <a:latin typeface="Carlito"/>
                          <a:ea typeface="Carlito"/>
                          <a:cs typeface="Carlito"/>
                          <a:sym typeface="Carlito"/>
                        </a:rPr>
                        <a:t>11,00,000</a:t>
                      </a:r>
                      <a:endParaRPr sz="2000" u="none" cap="none" strike="noStrike">
                        <a:latin typeface="Carlito"/>
                        <a:ea typeface="Carlito"/>
                        <a:cs typeface="Carlito"/>
                        <a:sym typeface="Carlito"/>
                      </a:endParaRPr>
                    </a:p>
                  </a:txBody>
                  <a:tcPr marT="31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5275">
                <a:tc>
                  <a:txBody>
                    <a:bodyPr/>
                    <a:lstStyle/>
                    <a:p>
                      <a:pPr indent="0" lvl="0" marL="5080" marR="0" rtl="0" algn="ctr">
                        <a:lnSpc>
                          <a:spcPct val="100000"/>
                        </a:lnSpc>
                        <a:spcBef>
                          <a:spcPts val="0"/>
                        </a:spcBef>
                        <a:spcAft>
                          <a:spcPts val="0"/>
                        </a:spcAft>
                        <a:buNone/>
                      </a:pPr>
                      <a:r>
                        <a:rPr lang="en-US" sz="2000" u="none" cap="none" strike="noStrike">
                          <a:latin typeface="Carlito"/>
                          <a:ea typeface="Carlito"/>
                          <a:cs typeface="Carlito"/>
                          <a:sym typeface="Carlito"/>
                        </a:rPr>
                        <a:t>2</a:t>
                      </a:r>
                      <a:endParaRPr sz="2000" u="none" cap="none" strike="noStrike">
                        <a:latin typeface="Carlito"/>
                        <a:ea typeface="Carlito"/>
                        <a:cs typeface="Carlito"/>
                        <a:sym typeface="Carlito"/>
                      </a:endParaRPr>
                    </a:p>
                  </a:txBody>
                  <a:tcPr marT="31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175" marR="0" rtl="0" algn="ctr">
                        <a:lnSpc>
                          <a:spcPct val="100000"/>
                        </a:lnSpc>
                        <a:spcBef>
                          <a:spcPts val="0"/>
                        </a:spcBef>
                        <a:spcAft>
                          <a:spcPts val="0"/>
                        </a:spcAft>
                        <a:buNone/>
                      </a:pPr>
                      <a:r>
                        <a:rPr lang="en-US" sz="2000" u="none" cap="none" strike="noStrike">
                          <a:latin typeface="Carlito"/>
                          <a:ea typeface="Carlito"/>
                          <a:cs typeface="Carlito"/>
                          <a:sym typeface="Carlito"/>
                        </a:rPr>
                        <a:t>1,50,000</a:t>
                      </a:r>
                      <a:endParaRPr sz="2000" u="none" cap="none" strike="noStrike">
                        <a:latin typeface="Carlito"/>
                        <a:ea typeface="Carlito"/>
                        <a:cs typeface="Carlito"/>
                        <a:sym typeface="Carlito"/>
                      </a:endParaRPr>
                    </a:p>
                  </a:txBody>
                  <a:tcPr marT="31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 marR="0" rtl="0" algn="ctr">
                        <a:lnSpc>
                          <a:spcPct val="100000"/>
                        </a:lnSpc>
                        <a:spcBef>
                          <a:spcPts val="0"/>
                        </a:spcBef>
                        <a:spcAft>
                          <a:spcPts val="0"/>
                        </a:spcAft>
                        <a:buNone/>
                      </a:pPr>
                      <a:r>
                        <a:rPr lang="en-US" sz="2000" u="none" cap="none" strike="noStrike">
                          <a:latin typeface="Carlito"/>
                          <a:ea typeface="Carlito"/>
                          <a:cs typeface="Carlito"/>
                          <a:sym typeface="Carlito"/>
                        </a:rPr>
                        <a:t>16,00,000</a:t>
                      </a:r>
                      <a:endParaRPr sz="2000" u="none" cap="none" strike="noStrike">
                        <a:latin typeface="Carlito"/>
                        <a:ea typeface="Carlito"/>
                        <a:cs typeface="Carlito"/>
                        <a:sym typeface="Carlito"/>
                      </a:endParaRPr>
                    </a:p>
                  </a:txBody>
                  <a:tcPr marT="31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5275">
                <a:tc>
                  <a:txBody>
                    <a:bodyPr/>
                    <a:lstStyle/>
                    <a:p>
                      <a:pPr indent="0" lvl="0" marL="5080" marR="0" rtl="0" algn="ctr">
                        <a:lnSpc>
                          <a:spcPct val="100000"/>
                        </a:lnSpc>
                        <a:spcBef>
                          <a:spcPts val="0"/>
                        </a:spcBef>
                        <a:spcAft>
                          <a:spcPts val="0"/>
                        </a:spcAft>
                        <a:buNone/>
                      </a:pPr>
                      <a:r>
                        <a:rPr lang="en-US" sz="2000" u="none" cap="none" strike="noStrike">
                          <a:latin typeface="Carlito"/>
                          <a:ea typeface="Carlito"/>
                          <a:cs typeface="Carlito"/>
                          <a:sym typeface="Carlito"/>
                        </a:rPr>
                        <a:t>3</a:t>
                      </a:r>
                      <a:endParaRPr sz="2000" u="none" cap="none" strike="noStrike">
                        <a:latin typeface="Carlito"/>
                        <a:ea typeface="Carlito"/>
                        <a:cs typeface="Carlito"/>
                        <a:sym typeface="Carlito"/>
                      </a:endParaRPr>
                    </a:p>
                  </a:txBody>
                  <a:tcPr marT="38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540" marR="0" rtl="0" algn="ctr">
                        <a:lnSpc>
                          <a:spcPct val="100000"/>
                        </a:lnSpc>
                        <a:spcBef>
                          <a:spcPts val="0"/>
                        </a:spcBef>
                        <a:spcAft>
                          <a:spcPts val="0"/>
                        </a:spcAft>
                        <a:buNone/>
                      </a:pPr>
                      <a:r>
                        <a:rPr lang="en-US" sz="2000" u="none" cap="none" strike="noStrike">
                          <a:latin typeface="Carlito"/>
                          <a:ea typeface="Carlito"/>
                          <a:cs typeface="Carlito"/>
                          <a:sym typeface="Carlito"/>
                        </a:rPr>
                        <a:t>2,00,000</a:t>
                      </a:r>
                      <a:endParaRPr sz="2000" u="none" cap="none" strike="noStrike">
                        <a:latin typeface="Carlito"/>
                        <a:ea typeface="Carlito"/>
                        <a:cs typeface="Carlito"/>
                        <a:sym typeface="Carlito"/>
                      </a:endParaRPr>
                    </a:p>
                  </a:txBody>
                  <a:tcPr marT="38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715" marR="0" rtl="0" algn="ctr">
                        <a:lnSpc>
                          <a:spcPct val="100000"/>
                        </a:lnSpc>
                        <a:spcBef>
                          <a:spcPts val="0"/>
                        </a:spcBef>
                        <a:spcAft>
                          <a:spcPts val="0"/>
                        </a:spcAft>
                        <a:buNone/>
                      </a:pPr>
                      <a:r>
                        <a:rPr lang="en-US" sz="2000" u="none" cap="none" strike="noStrike">
                          <a:latin typeface="Carlito"/>
                          <a:ea typeface="Carlito"/>
                          <a:cs typeface="Carlito"/>
                          <a:sym typeface="Carlito"/>
                        </a:rPr>
                        <a:t>21,00,000</a:t>
                      </a:r>
                      <a:endParaRPr sz="2000" u="none" cap="none" strike="noStrike">
                        <a:latin typeface="Carlito"/>
                        <a:ea typeface="Carlito"/>
                        <a:cs typeface="Carlito"/>
                        <a:sym typeface="Carlito"/>
                      </a:endParaRPr>
                    </a:p>
                  </a:txBody>
                  <a:tcPr marT="38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5275">
                <a:tc>
                  <a:txBody>
                    <a:bodyPr/>
                    <a:lstStyle/>
                    <a:p>
                      <a:pPr indent="0" lvl="0" marL="5080" marR="0" rtl="0" algn="ctr">
                        <a:lnSpc>
                          <a:spcPct val="100000"/>
                        </a:lnSpc>
                        <a:spcBef>
                          <a:spcPts val="0"/>
                        </a:spcBef>
                        <a:spcAft>
                          <a:spcPts val="0"/>
                        </a:spcAft>
                        <a:buNone/>
                      </a:pPr>
                      <a:r>
                        <a:rPr lang="en-US" sz="2000" u="none" cap="none" strike="noStrike">
                          <a:latin typeface="Carlito"/>
                          <a:ea typeface="Carlito"/>
                          <a:cs typeface="Carlito"/>
                          <a:sym typeface="Carlito"/>
                        </a:rPr>
                        <a:t>4</a:t>
                      </a:r>
                      <a:endParaRPr sz="2000" u="none" cap="none" strike="noStrike">
                        <a:latin typeface="Carlito"/>
                        <a:ea typeface="Carlito"/>
                        <a:cs typeface="Carlito"/>
                        <a:sym typeface="Carlito"/>
                      </a:endParaRPr>
                    </a:p>
                  </a:txBody>
                  <a:tcPr marT="38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175" marR="0" rtl="0" algn="ctr">
                        <a:lnSpc>
                          <a:spcPct val="100000"/>
                        </a:lnSpc>
                        <a:spcBef>
                          <a:spcPts val="0"/>
                        </a:spcBef>
                        <a:spcAft>
                          <a:spcPts val="0"/>
                        </a:spcAft>
                        <a:buNone/>
                      </a:pPr>
                      <a:r>
                        <a:rPr lang="en-US" sz="2000" u="none" cap="none" strike="noStrike">
                          <a:latin typeface="Carlito"/>
                          <a:ea typeface="Carlito"/>
                          <a:cs typeface="Carlito"/>
                          <a:sym typeface="Carlito"/>
                        </a:rPr>
                        <a:t>2,40,000</a:t>
                      </a:r>
                      <a:endParaRPr sz="2000" u="none" cap="none" strike="noStrike">
                        <a:latin typeface="Carlito"/>
                        <a:ea typeface="Carlito"/>
                        <a:cs typeface="Carlito"/>
                        <a:sym typeface="Carlito"/>
                      </a:endParaRPr>
                    </a:p>
                  </a:txBody>
                  <a:tcPr marT="38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 marR="0" rtl="0" algn="ctr">
                        <a:lnSpc>
                          <a:spcPct val="100000"/>
                        </a:lnSpc>
                        <a:spcBef>
                          <a:spcPts val="0"/>
                        </a:spcBef>
                        <a:spcAft>
                          <a:spcPts val="0"/>
                        </a:spcAft>
                        <a:buNone/>
                      </a:pPr>
                      <a:r>
                        <a:rPr lang="en-US" sz="2000" u="none" cap="none" strike="noStrike">
                          <a:latin typeface="Carlito"/>
                          <a:ea typeface="Carlito"/>
                          <a:cs typeface="Carlito"/>
                          <a:sym typeface="Carlito"/>
                        </a:rPr>
                        <a:t>25,00,000</a:t>
                      </a:r>
                      <a:endParaRPr sz="2000" u="none" cap="none" strike="noStrike">
                        <a:latin typeface="Carlito"/>
                        <a:ea typeface="Carlito"/>
                        <a:cs typeface="Carlito"/>
                        <a:sym typeface="Carlito"/>
                      </a:endParaRPr>
                    </a:p>
                  </a:txBody>
                  <a:tcPr marT="38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5275">
                <a:tc>
                  <a:txBody>
                    <a:bodyPr/>
                    <a:lstStyle/>
                    <a:p>
                      <a:pPr indent="0" lvl="0" marL="5080" marR="0" rtl="0" algn="ctr">
                        <a:lnSpc>
                          <a:spcPct val="100000"/>
                        </a:lnSpc>
                        <a:spcBef>
                          <a:spcPts val="0"/>
                        </a:spcBef>
                        <a:spcAft>
                          <a:spcPts val="0"/>
                        </a:spcAft>
                        <a:buNone/>
                      </a:pPr>
                      <a:r>
                        <a:rPr lang="en-US" sz="2000" u="none" cap="none" strike="noStrike">
                          <a:latin typeface="Carlito"/>
                          <a:ea typeface="Carlito"/>
                          <a:cs typeface="Carlito"/>
                          <a:sym typeface="Carlito"/>
                        </a:rPr>
                        <a:t>5</a:t>
                      </a:r>
                      <a:endParaRPr sz="2000" u="none" cap="none" strike="noStrike">
                        <a:latin typeface="Carlito"/>
                        <a:ea typeface="Carlito"/>
                        <a:cs typeface="Carlito"/>
                        <a:sym typeface="Carlito"/>
                      </a:endParaRPr>
                    </a:p>
                  </a:txBody>
                  <a:tcPr marT="38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540" marR="0" rtl="0" algn="ctr">
                        <a:lnSpc>
                          <a:spcPct val="100000"/>
                        </a:lnSpc>
                        <a:spcBef>
                          <a:spcPts val="0"/>
                        </a:spcBef>
                        <a:spcAft>
                          <a:spcPts val="0"/>
                        </a:spcAft>
                        <a:buNone/>
                      </a:pPr>
                      <a:r>
                        <a:rPr lang="en-US" sz="2000" u="none" cap="none" strike="noStrike">
                          <a:latin typeface="Carlito"/>
                          <a:ea typeface="Carlito"/>
                          <a:cs typeface="Carlito"/>
                          <a:sym typeface="Carlito"/>
                        </a:rPr>
                        <a:t>3,00,000</a:t>
                      </a:r>
                      <a:endParaRPr sz="2000" u="none" cap="none" strike="noStrike">
                        <a:latin typeface="Carlito"/>
                        <a:ea typeface="Carlito"/>
                        <a:cs typeface="Carlito"/>
                        <a:sym typeface="Carlito"/>
                      </a:endParaRPr>
                    </a:p>
                  </a:txBody>
                  <a:tcPr marT="38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715" marR="0" rtl="0" algn="ctr">
                        <a:lnSpc>
                          <a:spcPct val="100000"/>
                        </a:lnSpc>
                        <a:spcBef>
                          <a:spcPts val="0"/>
                        </a:spcBef>
                        <a:spcAft>
                          <a:spcPts val="0"/>
                        </a:spcAft>
                        <a:buNone/>
                      </a:pPr>
                      <a:r>
                        <a:rPr lang="en-US" sz="2000" u="none" cap="none" strike="noStrike">
                          <a:latin typeface="Carlito"/>
                          <a:ea typeface="Carlito"/>
                          <a:cs typeface="Carlito"/>
                          <a:sym typeface="Carlito"/>
                        </a:rPr>
                        <a:t>31,00,000</a:t>
                      </a:r>
                      <a:endParaRPr sz="2000" u="none" cap="none" strike="noStrike">
                        <a:latin typeface="Carlito"/>
                        <a:ea typeface="Carlito"/>
                        <a:cs typeface="Carlito"/>
                        <a:sym typeface="Carlito"/>
                      </a:endParaRPr>
                    </a:p>
                  </a:txBody>
                  <a:tcPr marT="38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88" name="Google Shape;288;p31"/>
          <p:cNvSpPr txBox="1"/>
          <p:nvPr/>
        </p:nvSpPr>
        <p:spPr>
          <a:xfrm>
            <a:off x="8575040" y="661162"/>
            <a:ext cx="1058545" cy="32956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lang="en-US" sz="2000">
                <a:solidFill>
                  <a:schemeClr val="dk1"/>
                </a:solidFill>
                <a:latin typeface="Carlito"/>
                <a:ea typeface="Carlito"/>
                <a:cs typeface="Carlito"/>
                <a:sym typeface="Carlito"/>
              </a:rPr>
              <a:t>Data set 1</a:t>
            </a:r>
            <a:endParaRPr sz="2000">
              <a:solidFill>
                <a:schemeClr val="dk1"/>
              </a:solidFill>
              <a:latin typeface="Carlito"/>
              <a:ea typeface="Carlito"/>
              <a:cs typeface="Carlito"/>
              <a:sym typeface="Carl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2"/>
          <p:cNvSpPr txBox="1"/>
          <p:nvPr>
            <p:ph type="title"/>
          </p:nvPr>
        </p:nvSpPr>
        <p:spPr>
          <a:xfrm>
            <a:off x="191211" y="110693"/>
            <a:ext cx="4869815"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Clr>
                <a:schemeClr val="accent1"/>
              </a:buClr>
              <a:buSzPts val="2800"/>
              <a:buFont typeface="Trebuchet MS"/>
              <a:buNone/>
            </a:pPr>
            <a:r>
              <a:rPr lang="en-US" sz="2800" u="none"/>
              <a:t>Graphical Visualization Examples</a:t>
            </a:r>
            <a:endParaRPr sz="2800"/>
          </a:p>
        </p:txBody>
      </p:sp>
      <p:sp>
        <p:nvSpPr>
          <p:cNvPr id="294" name="Google Shape;294;p32"/>
          <p:cNvSpPr txBox="1"/>
          <p:nvPr/>
        </p:nvSpPr>
        <p:spPr>
          <a:xfrm>
            <a:off x="6068567" y="1155191"/>
            <a:ext cx="1301750" cy="707390"/>
          </a:xfrm>
          <a:prstGeom prst="rect">
            <a:avLst/>
          </a:prstGeom>
          <a:noFill/>
          <a:ln cap="flat" cmpd="sng" w="12175">
            <a:solidFill>
              <a:srgbClr val="000000"/>
            </a:solidFill>
            <a:prstDash val="solid"/>
            <a:round/>
            <a:headEnd len="sm" w="sm" type="none"/>
            <a:tailEnd len="sm" w="sm" type="none"/>
          </a:ln>
        </p:spPr>
        <p:txBody>
          <a:bodyPr anchorCtr="0" anchor="t" bIns="0" lIns="0" spcFirstLastPara="1" rIns="0" wrap="square" tIns="30475">
            <a:spAutoFit/>
          </a:bodyPr>
          <a:lstStyle/>
          <a:p>
            <a:pPr indent="0" lvl="0" marL="238125" marR="0" rtl="0" algn="l">
              <a:lnSpc>
                <a:spcPct val="100000"/>
              </a:lnSpc>
              <a:spcBef>
                <a:spcPts val="0"/>
              </a:spcBef>
              <a:spcAft>
                <a:spcPts val="0"/>
              </a:spcAft>
              <a:buNone/>
            </a:pPr>
            <a:r>
              <a:rPr b="1" lang="en-US" sz="2000">
                <a:solidFill>
                  <a:schemeClr val="dk1"/>
                </a:solidFill>
                <a:latin typeface="Carlito"/>
                <a:ea typeface="Carlito"/>
                <a:cs typeface="Carlito"/>
                <a:sym typeface="Carlito"/>
              </a:rPr>
              <a:t>Positive</a:t>
            </a:r>
            <a:endParaRPr sz="2000">
              <a:solidFill>
                <a:schemeClr val="dk1"/>
              </a:solidFill>
              <a:latin typeface="Carlito"/>
              <a:ea typeface="Carlito"/>
              <a:cs typeface="Carlito"/>
              <a:sym typeface="Carlito"/>
            </a:endParaRPr>
          </a:p>
          <a:p>
            <a:pPr indent="0" lvl="0" marL="327025" marR="0" rtl="0" algn="l">
              <a:lnSpc>
                <a:spcPct val="100000"/>
              </a:lnSpc>
              <a:spcBef>
                <a:spcPts val="0"/>
              </a:spcBef>
              <a:spcAft>
                <a:spcPts val="0"/>
              </a:spcAft>
              <a:buNone/>
            </a:pPr>
            <a:r>
              <a:rPr b="1" lang="en-US" sz="2000">
                <a:solidFill>
                  <a:schemeClr val="dk1"/>
                </a:solidFill>
                <a:latin typeface="Carlito"/>
                <a:ea typeface="Carlito"/>
                <a:cs typeface="Carlito"/>
                <a:sym typeface="Carlito"/>
              </a:rPr>
              <a:t>Linear</a:t>
            </a:r>
            <a:endParaRPr sz="2000">
              <a:solidFill>
                <a:schemeClr val="dk1"/>
              </a:solidFill>
              <a:latin typeface="Carlito"/>
              <a:ea typeface="Carlito"/>
              <a:cs typeface="Carlito"/>
              <a:sym typeface="Carlito"/>
            </a:endParaRPr>
          </a:p>
        </p:txBody>
      </p:sp>
      <p:sp>
        <p:nvSpPr>
          <p:cNvPr id="295" name="Google Shape;295;p32"/>
          <p:cNvSpPr txBox="1"/>
          <p:nvPr/>
        </p:nvSpPr>
        <p:spPr>
          <a:xfrm>
            <a:off x="6132576" y="3599688"/>
            <a:ext cx="1371600" cy="707390"/>
          </a:xfrm>
          <a:prstGeom prst="rect">
            <a:avLst/>
          </a:prstGeom>
          <a:noFill/>
          <a:ln cap="flat" cmpd="sng" w="12175">
            <a:solidFill>
              <a:srgbClr val="000000"/>
            </a:solidFill>
            <a:prstDash val="solid"/>
            <a:round/>
            <a:headEnd len="sm" w="sm" type="none"/>
            <a:tailEnd len="sm" w="sm" type="none"/>
          </a:ln>
        </p:spPr>
        <p:txBody>
          <a:bodyPr anchorCtr="0" anchor="t" bIns="0" lIns="0" spcFirstLastPara="1" rIns="0" wrap="square" tIns="29200">
            <a:spAutoFit/>
          </a:bodyPr>
          <a:lstStyle/>
          <a:p>
            <a:pPr indent="0" lvl="0" marL="5080" marR="0" rtl="0" algn="ctr">
              <a:lnSpc>
                <a:spcPct val="100000"/>
              </a:lnSpc>
              <a:spcBef>
                <a:spcPts val="0"/>
              </a:spcBef>
              <a:spcAft>
                <a:spcPts val="0"/>
              </a:spcAft>
              <a:buNone/>
            </a:pPr>
            <a:r>
              <a:rPr b="1" lang="en-US" sz="2000">
                <a:solidFill>
                  <a:schemeClr val="dk1"/>
                </a:solidFill>
                <a:latin typeface="Carlito"/>
                <a:ea typeface="Carlito"/>
                <a:cs typeface="Carlito"/>
                <a:sym typeface="Carlito"/>
              </a:rPr>
              <a:t>Negative</a:t>
            </a:r>
            <a:endParaRPr sz="2000">
              <a:solidFill>
                <a:schemeClr val="dk1"/>
              </a:solidFill>
              <a:latin typeface="Carlito"/>
              <a:ea typeface="Carlito"/>
              <a:cs typeface="Carlito"/>
              <a:sym typeface="Carlito"/>
            </a:endParaRPr>
          </a:p>
          <a:p>
            <a:pPr indent="0" lvl="0" marL="635" marR="0" rtl="0" algn="ctr">
              <a:lnSpc>
                <a:spcPct val="100000"/>
              </a:lnSpc>
              <a:spcBef>
                <a:spcPts val="5"/>
              </a:spcBef>
              <a:spcAft>
                <a:spcPts val="0"/>
              </a:spcAft>
              <a:buNone/>
            </a:pPr>
            <a:r>
              <a:rPr b="1" lang="en-US" sz="2000">
                <a:solidFill>
                  <a:schemeClr val="dk1"/>
                </a:solidFill>
                <a:latin typeface="Carlito"/>
                <a:ea typeface="Carlito"/>
                <a:cs typeface="Carlito"/>
                <a:sym typeface="Carlito"/>
              </a:rPr>
              <a:t>Linear</a:t>
            </a:r>
            <a:endParaRPr sz="2000">
              <a:solidFill>
                <a:schemeClr val="dk1"/>
              </a:solidFill>
              <a:latin typeface="Carlito"/>
              <a:ea typeface="Carlito"/>
              <a:cs typeface="Carlito"/>
              <a:sym typeface="Carlito"/>
            </a:endParaRPr>
          </a:p>
        </p:txBody>
      </p:sp>
      <p:sp>
        <p:nvSpPr>
          <p:cNvPr id="296" name="Google Shape;296;p32"/>
          <p:cNvSpPr txBox="1"/>
          <p:nvPr/>
        </p:nvSpPr>
        <p:spPr>
          <a:xfrm>
            <a:off x="6147561" y="2254757"/>
            <a:ext cx="5033010" cy="63436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lang="en-US" sz="2000">
                <a:solidFill>
                  <a:schemeClr val="dk1"/>
                </a:solidFill>
                <a:latin typeface="Carlito"/>
                <a:ea typeface="Carlito"/>
                <a:cs typeface="Carlito"/>
                <a:sym typeface="Carlito"/>
              </a:rPr>
              <a:t>In Positive Linear Relationship, the values of Y</a:t>
            </a:r>
            <a:endParaRPr sz="2000">
              <a:solidFill>
                <a:schemeClr val="dk1"/>
              </a:solidFill>
              <a:latin typeface="Carlito"/>
              <a:ea typeface="Carlito"/>
              <a:cs typeface="Carlito"/>
              <a:sym typeface="Carlito"/>
            </a:endParaRPr>
          </a:p>
          <a:p>
            <a:pPr indent="0" lvl="0" marL="12700" marR="0" rtl="0" algn="l">
              <a:lnSpc>
                <a:spcPct val="100000"/>
              </a:lnSpc>
              <a:spcBef>
                <a:spcPts val="0"/>
              </a:spcBef>
              <a:spcAft>
                <a:spcPts val="0"/>
              </a:spcAft>
              <a:buNone/>
            </a:pPr>
            <a:r>
              <a:rPr lang="en-US" sz="2000">
                <a:solidFill>
                  <a:schemeClr val="dk1"/>
                </a:solidFill>
                <a:latin typeface="Carlito"/>
                <a:ea typeface="Carlito"/>
                <a:cs typeface="Carlito"/>
                <a:sym typeface="Carlito"/>
              </a:rPr>
              <a:t>are increasing linearly as X increases.</a:t>
            </a:r>
            <a:endParaRPr sz="2000">
              <a:solidFill>
                <a:schemeClr val="dk1"/>
              </a:solidFill>
              <a:latin typeface="Carlito"/>
              <a:ea typeface="Carlito"/>
              <a:cs typeface="Carlito"/>
              <a:sym typeface="Carlito"/>
            </a:endParaRPr>
          </a:p>
        </p:txBody>
      </p:sp>
      <p:sp>
        <p:nvSpPr>
          <p:cNvPr id="297" name="Google Shape;297;p32"/>
          <p:cNvSpPr txBox="1"/>
          <p:nvPr/>
        </p:nvSpPr>
        <p:spPr>
          <a:xfrm>
            <a:off x="6213728" y="4676394"/>
            <a:ext cx="4914265" cy="62709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In Negative Linear Relationship as X increases,</a:t>
            </a:r>
            <a:endParaRPr sz="2000">
              <a:solidFill>
                <a:schemeClr val="dk1"/>
              </a:solidFill>
              <a:latin typeface="Times New Roman"/>
              <a:ea typeface="Times New Roman"/>
              <a:cs typeface="Times New Roman"/>
              <a:sym typeface="Times New Roman"/>
            </a:endParaRPr>
          </a:p>
        </p:txBody>
      </p:sp>
      <p:sp>
        <p:nvSpPr>
          <p:cNvPr id="298" name="Google Shape;298;p32"/>
          <p:cNvSpPr txBox="1"/>
          <p:nvPr/>
        </p:nvSpPr>
        <p:spPr>
          <a:xfrm>
            <a:off x="7329613" y="4983023"/>
            <a:ext cx="2668905" cy="32956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the values of Y decreases.</a:t>
            </a:r>
            <a:endParaRPr sz="2000">
              <a:solidFill>
                <a:schemeClr val="dk1"/>
              </a:solidFill>
              <a:latin typeface="Times New Roman"/>
              <a:ea typeface="Times New Roman"/>
              <a:cs typeface="Times New Roman"/>
              <a:sym typeface="Times New Roman"/>
            </a:endParaRPr>
          </a:p>
        </p:txBody>
      </p:sp>
      <p:sp>
        <p:nvSpPr>
          <p:cNvPr id="299" name="Google Shape;299;p32"/>
          <p:cNvSpPr txBox="1"/>
          <p:nvPr/>
        </p:nvSpPr>
        <p:spPr>
          <a:xfrm>
            <a:off x="1970913" y="1121410"/>
            <a:ext cx="156845" cy="32956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1" lang="en-US" sz="2000">
                <a:solidFill>
                  <a:schemeClr val="dk1"/>
                </a:solidFill>
                <a:latin typeface="Carlito"/>
                <a:ea typeface="Carlito"/>
                <a:cs typeface="Carlito"/>
                <a:sym typeface="Carlito"/>
              </a:rPr>
              <a:t>Y</a:t>
            </a:r>
            <a:endParaRPr sz="2000">
              <a:solidFill>
                <a:schemeClr val="dk1"/>
              </a:solidFill>
              <a:latin typeface="Carlito"/>
              <a:ea typeface="Carlito"/>
              <a:cs typeface="Carlito"/>
              <a:sym typeface="Carlito"/>
            </a:endParaRPr>
          </a:p>
        </p:txBody>
      </p:sp>
      <p:sp>
        <p:nvSpPr>
          <p:cNvPr id="300" name="Google Shape;300;p32"/>
          <p:cNvSpPr txBox="1"/>
          <p:nvPr/>
        </p:nvSpPr>
        <p:spPr>
          <a:xfrm>
            <a:off x="2852420" y="2536951"/>
            <a:ext cx="165100" cy="32956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1" lang="en-US" sz="2000">
                <a:solidFill>
                  <a:schemeClr val="dk1"/>
                </a:solidFill>
                <a:latin typeface="Carlito"/>
                <a:ea typeface="Carlito"/>
                <a:cs typeface="Carlito"/>
                <a:sym typeface="Carlito"/>
              </a:rPr>
              <a:t>X</a:t>
            </a:r>
            <a:endParaRPr sz="2000">
              <a:solidFill>
                <a:schemeClr val="dk1"/>
              </a:solidFill>
              <a:latin typeface="Carlito"/>
              <a:ea typeface="Carlito"/>
              <a:cs typeface="Carlito"/>
              <a:sym typeface="Carlito"/>
            </a:endParaRPr>
          </a:p>
        </p:txBody>
      </p:sp>
      <p:grpSp>
        <p:nvGrpSpPr>
          <p:cNvPr id="301" name="Google Shape;301;p32"/>
          <p:cNvGrpSpPr/>
          <p:nvPr/>
        </p:nvGrpSpPr>
        <p:grpSpPr>
          <a:xfrm>
            <a:off x="2115312" y="1160399"/>
            <a:ext cx="1781492" cy="1397000"/>
            <a:chOff x="2115312" y="1160399"/>
            <a:chExt cx="1781492" cy="1397000"/>
          </a:xfrm>
        </p:grpSpPr>
        <p:sp>
          <p:nvSpPr>
            <p:cNvPr id="302" name="Google Shape;302;p32"/>
            <p:cNvSpPr/>
            <p:nvPr/>
          </p:nvSpPr>
          <p:spPr>
            <a:xfrm>
              <a:off x="2115312" y="1258824"/>
              <a:ext cx="0" cy="1298575"/>
            </a:xfrm>
            <a:custGeom>
              <a:rect b="b" l="l" r="r" t="t"/>
              <a:pathLst>
                <a:path extrusionOk="0" h="1298575" w="120000">
                  <a:moveTo>
                    <a:pt x="0" y="0"/>
                  </a:moveTo>
                  <a:lnTo>
                    <a:pt x="0" y="1298448"/>
                  </a:lnTo>
                </a:path>
              </a:pathLst>
            </a:custGeom>
            <a:noFill/>
            <a:ln cap="flat" cmpd="sng" w="24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03" name="Google Shape;303;p32"/>
            <p:cNvSpPr/>
            <p:nvPr/>
          </p:nvSpPr>
          <p:spPr>
            <a:xfrm>
              <a:off x="2170493" y="2300732"/>
              <a:ext cx="175704" cy="18808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04" name="Google Shape;304;p32"/>
            <p:cNvSpPr/>
            <p:nvPr/>
          </p:nvSpPr>
          <p:spPr>
            <a:xfrm>
              <a:off x="2342781" y="2041016"/>
              <a:ext cx="348615" cy="318135"/>
            </a:xfrm>
            <a:custGeom>
              <a:rect b="b" l="l" r="r" t="t"/>
              <a:pathLst>
                <a:path extrusionOk="0" h="318135" w="348614">
                  <a:moveTo>
                    <a:pt x="175729" y="121119"/>
                  </a:moveTo>
                  <a:lnTo>
                    <a:pt x="161404" y="49149"/>
                  </a:lnTo>
                  <a:lnTo>
                    <a:pt x="135902" y="20358"/>
                  </a:lnTo>
                  <a:lnTo>
                    <a:pt x="69761" y="0"/>
                  </a:lnTo>
                  <a:lnTo>
                    <a:pt x="37198" y="10922"/>
                  </a:lnTo>
                  <a:lnTo>
                    <a:pt x="12522" y="34912"/>
                  </a:lnTo>
                  <a:lnTo>
                    <a:pt x="0" y="66979"/>
                  </a:lnTo>
                  <a:lnTo>
                    <a:pt x="342" y="103035"/>
                  </a:lnTo>
                  <a:lnTo>
                    <a:pt x="14338" y="138938"/>
                  </a:lnTo>
                  <a:lnTo>
                    <a:pt x="39814" y="167741"/>
                  </a:lnTo>
                  <a:lnTo>
                    <a:pt x="71678" y="184531"/>
                  </a:lnTo>
                  <a:lnTo>
                    <a:pt x="105918" y="188099"/>
                  </a:lnTo>
                  <a:lnTo>
                    <a:pt x="138544" y="177165"/>
                  </a:lnTo>
                  <a:lnTo>
                    <a:pt x="163207" y="153187"/>
                  </a:lnTo>
                  <a:lnTo>
                    <a:pt x="175729" y="121119"/>
                  </a:lnTo>
                  <a:close/>
                </a:path>
                <a:path extrusionOk="0" h="318135" w="348614">
                  <a:moveTo>
                    <a:pt x="348018" y="250990"/>
                  </a:moveTo>
                  <a:lnTo>
                    <a:pt x="333743" y="179070"/>
                  </a:lnTo>
                  <a:lnTo>
                    <a:pt x="308178" y="150202"/>
                  </a:lnTo>
                  <a:lnTo>
                    <a:pt x="242023" y="129806"/>
                  </a:lnTo>
                  <a:lnTo>
                    <a:pt x="209410" y="140716"/>
                  </a:lnTo>
                  <a:lnTo>
                    <a:pt x="184759" y="164706"/>
                  </a:lnTo>
                  <a:lnTo>
                    <a:pt x="172262" y="196773"/>
                  </a:lnTo>
                  <a:lnTo>
                    <a:pt x="172618" y="232829"/>
                  </a:lnTo>
                  <a:lnTo>
                    <a:pt x="186550" y="268732"/>
                  </a:lnTo>
                  <a:lnTo>
                    <a:pt x="212102" y="297611"/>
                  </a:lnTo>
                  <a:lnTo>
                    <a:pt x="243992" y="314439"/>
                  </a:lnTo>
                  <a:lnTo>
                    <a:pt x="278257" y="318008"/>
                  </a:lnTo>
                  <a:lnTo>
                    <a:pt x="310883" y="307086"/>
                  </a:lnTo>
                  <a:lnTo>
                    <a:pt x="335521" y="283083"/>
                  </a:lnTo>
                  <a:lnTo>
                    <a:pt x="348018" y="25099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05" name="Google Shape;305;p32"/>
            <p:cNvSpPr/>
            <p:nvPr/>
          </p:nvSpPr>
          <p:spPr>
            <a:xfrm>
              <a:off x="2227897" y="1781302"/>
              <a:ext cx="175767" cy="18808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06" name="Google Shape;306;p32"/>
            <p:cNvSpPr/>
            <p:nvPr/>
          </p:nvSpPr>
          <p:spPr>
            <a:xfrm>
              <a:off x="2457640" y="1651383"/>
              <a:ext cx="175704" cy="18821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07" name="Google Shape;307;p32"/>
            <p:cNvSpPr/>
            <p:nvPr/>
          </p:nvSpPr>
          <p:spPr>
            <a:xfrm>
              <a:off x="2687335" y="1811022"/>
              <a:ext cx="175736" cy="18821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08" name="Google Shape;308;p32"/>
            <p:cNvSpPr/>
            <p:nvPr/>
          </p:nvSpPr>
          <p:spPr>
            <a:xfrm>
              <a:off x="2802191" y="1781301"/>
              <a:ext cx="520700" cy="448309"/>
            </a:xfrm>
            <a:custGeom>
              <a:rect b="b" l="l" r="r" t="t"/>
              <a:pathLst>
                <a:path extrusionOk="0" h="448310" w="520700">
                  <a:moveTo>
                    <a:pt x="175755" y="380834"/>
                  </a:moveTo>
                  <a:lnTo>
                    <a:pt x="161480" y="308864"/>
                  </a:lnTo>
                  <a:lnTo>
                    <a:pt x="135915" y="280073"/>
                  </a:lnTo>
                  <a:lnTo>
                    <a:pt x="69761" y="259715"/>
                  </a:lnTo>
                  <a:lnTo>
                    <a:pt x="37147" y="270637"/>
                  </a:lnTo>
                  <a:lnTo>
                    <a:pt x="12496" y="294627"/>
                  </a:lnTo>
                  <a:lnTo>
                    <a:pt x="0" y="326694"/>
                  </a:lnTo>
                  <a:lnTo>
                    <a:pt x="355" y="362750"/>
                  </a:lnTo>
                  <a:lnTo>
                    <a:pt x="14287" y="398653"/>
                  </a:lnTo>
                  <a:lnTo>
                    <a:pt x="39839" y="427456"/>
                  </a:lnTo>
                  <a:lnTo>
                    <a:pt x="71729" y="444246"/>
                  </a:lnTo>
                  <a:lnTo>
                    <a:pt x="105994" y="447814"/>
                  </a:lnTo>
                  <a:lnTo>
                    <a:pt x="138620" y="436880"/>
                  </a:lnTo>
                  <a:lnTo>
                    <a:pt x="163258" y="412902"/>
                  </a:lnTo>
                  <a:lnTo>
                    <a:pt x="175755" y="380834"/>
                  </a:lnTo>
                  <a:close/>
                </a:path>
                <a:path extrusionOk="0" h="448310" w="520700">
                  <a:moveTo>
                    <a:pt x="348018" y="121119"/>
                  </a:moveTo>
                  <a:lnTo>
                    <a:pt x="333692" y="49149"/>
                  </a:lnTo>
                  <a:lnTo>
                    <a:pt x="308203" y="20358"/>
                  </a:lnTo>
                  <a:lnTo>
                    <a:pt x="242100" y="0"/>
                  </a:lnTo>
                  <a:lnTo>
                    <a:pt x="209486" y="10922"/>
                  </a:lnTo>
                  <a:lnTo>
                    <a:pt x="184810" y="34912"/>
                  </a:lnTo>
                  <a:lnTo>
                    <a:pt x="172288" y="66979"/>
                  </a:lnTo>
                  <a:lnTo>
                    <a:pt x="172631" y="103035"/>
                  </a:lnTo>
                  <a:lnTo>
                    <a:pt x="186626" y="138938"/>
                  </a:lnTo>
                  <a:lnTo>
                    <a:pt x="212102" y="167741"/>
                  </a:lnTo>
                  <a:lnTo>
                    <a:pt x="243967" y="184531"/>
                  </a:lnTo>
                  <a:lnTo>
                    <a:pt x="278206" y="188087"/>
                  </a:lnTo>
                  <a:lnTo>
                    <a:pt x="310832" y="177165"/>
                  </a:lnTo>
                  <a:lnTo>
                    <a:pt x="335495" y="153187"/>
                  </a:lnTo>
                  <a:lnTo>
                    <a:pt x="348018" y="121119"/>
                  </a:lnTo>
                  <a:close/>
                </a:path>
                <a:path extrusionOk="0" h="448310" w="520700">
                  <a:moveTo>
                    <a:pt x="520319" y="315937"/>
                  </a:moveTo>
                  <a:lnTo>
                    <a:pt x="506031" y="243967"/>
                  </a:lnTo>
                  <a:lnTo>
                    <a:pt x="480466" y="215099"/>
                  </a:lnTo>
                  <a:lnTo>
                    <a:pt x="414312" y="194703"/>
                  </a:lnTo>
                  <a:lnTo>
                    <a:pt x="381698" y="205613"/>
                  </a:lnTo>
                  <a:lnTo>
                    <a:pt x="357098" y="229616"/>
                  </a:lnTo>
                  <a:lnTo>
                    <a:pt x="344614" y="261721"/>
                  </a:lnTo>
                  <a:lnTo>
                    <a:pt x="344970" y="297776"/>
                  </a:lnTo>
                  <a:lnTo>
                    <a:pt x="358965" y="333629"/>
                  </a:lnTo>
                  <a:lnTo>
                    <a:pt x="384441" y="362508"/>
                  </a:lnTo>
                  <a:lnTo>
                    <a:pt x="416306" y="379336"/>
                  </a:lnTo>
                  <a:lnTo>
                    <a:pt x="450545" y="382905"/>
                  </a:lnTo>
                  <a:lnTo>
                    <a:pt x="483171" y="371983"/>
                  </a:lnTo>
                  <a:lnTo>
                    <a:pt x="507809" y="348005"/>
                  </a:lnTo>
                  <a:lnTo>
                    <a:pt x="520319" y="315937"/>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09" name="Google Shape;309;p32"/>
            <p:cNvSpPr/>
            <p:nvPr/>
          </p:nvSpPr>
          <p:spPr>
            <a:xfrm>
              <a:off x="2115312" y="2557272"/>
              <a:ext cx="1722120" cy="0"/>
            </a:xfrm>
            <a:custGeom>
              <a:rect b="b" l="l" r="r" t="t"/>
              <a:pathLst>
                <a:path extrusionOk="0" h="120000" w="1722120">
                  <a:moveTo>
                    <a:pt x="0" y="0"/>
                  </a:moveTo>
                  <a:lnTo>
                    <a:pt x="1722120" y="0"/>
                  </a:lnTo>
                </a:path>
              </a:pathLst>
            </a:custGeom>
            <a:noFill/>
            <a:ln cap="flat" cmpd="sng" w="24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10" name="Google Shape;310;p32"/>
            <p:cNvSpPr/>
            <p:nvPr/>
          </p:nvSpPr>
          <p:spPr>
            <a:xfrm>
              <a:off x="3606228" y="1716280"/>
              <a:ext cx="175704" cy="18821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11" name="Google Shape;311;p32"/>
            <p:cNvSpPr/>
            <p:nvPr/>
          </p:nvSpPr>
          <p:spPr>
            <a:xfrm>
              <a:off x="3721100" y="1456565"/>
              <a:ext cx="175704" cy="18821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12" name="Google Shape;312;p32"/>
            <p:cNvSpPr/>
            <p:nvPr/>
          </p:nvSpPr>
          <p:spPr>
            <a:xfrm>
              <a:off x="3566731" y="1160399"/>
              <a:ext cx="175720" cy="188087"/>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13" name="Google Shape;313;p32"/>
            <p:cNvSpPr/>
            <p:nvPr/>
          </p:nvSpPr>
          <p:spPr>
            <a:xfrm>
              <a:off x="3433953" y="1456565"/>
              <a:ext cx="175704" cy="18821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14" name="Google Shape;314;p32"/>
            <p:cNvSpPr/>
            <p:nvPr/>
          </p:nvSpPr>
          <p:spPr>
            <a:xfrm>
              <a:off x="3204225" y="1456565"/>
              <a:ext cx="175736" cy="18821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15" name="Google Shape;315;p32"/>
            <p:cNvSpPr/>
            <p:nvPr/>
          </p:nvSpPr>
          <p:spPr>
            <a:xfrm>
              <a:off x="2917078" y="1326771"/>
              <a:ext cx="175736" cy="188085"/>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16" name="Google Shape;316;p32"/>
            <p:cNvSpPr/>
            <p:nvPr/>
          </p:nvSpPr>
          <p:spPr>
            <a:xfrm>
              <a:off x="3376485" y="1716280"/>
              <a:ext cx="175767" cy="18821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17" name="Google Shape;317;p32"/>
            <p:cNvSpPr/>
            <p:nvPr/>
          </p:nvSpPr>
          <p:spPr>
            <a:xfrm>
              <a:off x="2115312" y="1389888"/>
              <a:ext cx="1780539" cy="972819"/>
            </a:xfrm>
            <a:custGeom>
              <a:rect b="b" l="l" r="r" t="t"/>
              <a:pathLst>
                <a:path extrusionOk="0" h="972819" w="1780539">
                  <a:moveTo>
                    <a:pt x="0" y="972312"/>
                  </a:moveTo>
                  <a:lnTo>
                    <a:pt x="1780032" y="0"/>
                  </a:lnTo>
                </a:path>
              </a:pathLst>
            </a:custGeom>
            <a:noFill/>
            <a:ln cap="flat" cmpd="sng" w="182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grpSp>
        <p:nvGrpSpPr>
          <p:cNvPr id="318" name="Google Shape;318;p32"/>
          <p:cNvGrpSpPr/>
          <p:nvPr/>
        </p:nvGrpSpPr>
        <p:grpSpPr>
          <a:xfrm>
            <a:off x="2161031" y="3931920"/>
            <a:ext cx="1627901" cy="1228725"/>
            <a:chOff x="2161031" y="3931920"/>
            <a:chExt cx="1627901" cy="1228725"/>
          </a:xfrm>
        </p:grpSpPr>
        <p:sp>
          <p:nvSpPr>
            <p:cNvPr id="319" name="Google Shape;319;p32"/>
            <p:cNvSpPr/>
            <p:nvPr/>
          </p:nvSpPr>
          <p:spPr>
            <a:xfrm>
              <a:off x="2161031" y="3931920"/>
              <a:ext cx="0" cy="1228725"/>
            </a:xfrm>
            <a:custGeom>
              <a:rect b="b" l="l" r="r" t="t"/>
              <a:pathLst>
                <a:path extrusionOk="0" h="1228725" w="120000">
                  <a:moveTo>
                    <a:pt x="0" y="0"/>
                  </a:moveTo>
                  <a:lnTo>
                    <a:pt x="0" y="1228343"/>
                  </a:lnTo>
                </a:path>
              </a:pathLst>
            </a:custGeom>
            <a:noFill/>
            <a:ln cap="flat" cmpd="sng" w="24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20" name="Google Shape;320;p32"/>
            <p:cNvSpPr/>
            <p:nvPr/>
          </p:nvSpPr>
          <p:spPr>
            <a:xfrm>
              <a:off x="2271496" y="3936339"/>
              <a:ext cx="1293495" cy="1155700"/>
            </a:xfrm>
            <a:custGeom>
              <a:rect b="b" l="l" r="r" t="t"/>
              <a:pathLst>
                <a:path extrusionOk="0" h="1155700" w="1293495">
                  <a:moveTo>
                    <a:pt x="172758" y="120789"/>
                  </a:moveTo>
                  <a:lnTo>
                    <a:pt x="158140" y="49555"/>
                  </a:lnTo>
                  <a:lnTo>
                    <a:pt x="132880" y="20764"/>
                  </a:lnTo>
                  <a:lnTo>
                    <a:pt x="67856" y="0"/>
                  </a:lnTo>
                  <a:lnTo>
                    <a:pt x="35966" y="10566"/>
                  </a:lnTo>
                  <a:lnTo>
                    <a:pt x="12001" y="34086"/>
                  </a:lnTo>
                  <a:lnTo>
                    <a:pt x="0" y="65722"/>
                  </a:lnTo>
                  <a:lnTo>
                    <a:pt x="647" y="101409"/>
                  </a:lnTo>
                  <a:lnTo>
                    <a:pt x="14630" y="137058"/>
                  </a:lnTo>
                  <a:lnTo>
                    <a:pt x="39878" y="165785"/>
                  </a:lnTo>
                  <a:lnTo>
                    <a:pt x="71285" y="182689"/>
                  </a:lnTo>
                  <a:lnTo>
                    <a:pt x="104902" y="186499"/>
                  </a:lnTo>
                  <a:lnTo>
                    <a:pt x="136804" y="175920"/>
                  </a:lnTo>
                  <a:lnTo>
                    <a:pt x="160756" y="152412"/>
                  </a:lnTo>
                  <a:lnTo>
                    <a:pt x="172758" y="120789"/>
                  </a:lnTo>
                  <a:close/>
                </a:path>
                <a:path extrusionOk="0" h="1155700" w="1293495">
                  <a:moveTo>
                    <a:pt x="228815" y="314579"/>
                  </a:moveTo>
                  <a:lnTo>
                    <a:pt x="214147" y="243230"/>
                  </a:lnTo>
                  <a:lnTo>
                    <a:pt x="188887" y="214515"/>
                  </a:lnTo>
                  <a:lnTo>
                    <a:pt x="123863" y="193751"/>
                  </a:lnTo>
                  <a:lnTo>
                    <a:pt x="91973" y="204241"/>
                  </a:lnTo>
                  <a:lnTo>
                    <a:pt x="68008" y="227838"/>
                  </a:lnTo>
                  <a:lnTo>
                    <a:pt x="56007" y="259486"/>
                  </a:lnTo>
                  <a:lnTo>
                    <a:pt x="56654" y="295148"/>
                  </a:lnTo>
                  <a:lnTo>
                    <a:pt x="70637" y="330733"/>
                  </a:lnTo>
                  <a:lnTo>
                    <a:pt x="95935" y="359511"/>
                  </a:lnTo>
                  <a:lnTo>
                    <a:pt x="127342" y="376428"/>
                  </a:lnTo>
                  <a:lnTo>
                    <a:pt x="160934" y="380250"/>
                  </a:lnTo>
                  <a:lnTo>
                    <a:pt x="192811" y="369722"/>
                  </a:lnTo>
                  <a:lnTo>
                    <a:pt x="216789" y="346214"/>
                  </a:lnTo>
                  <a:lnTo>
                    <a:pt x="228815" y="314579"/>
                  </a:lnTo>
                  <a:close/>
                </a:path>
                <a:path extrusionOk="0" h="1155700" w="1293495">
                  <a:moveTo>
                    <a:pt x="396913" y="443738"/>
                  </a:moveTo>
                  <a:lnTo>
                    <a:pt x="382295" y="372389"/>
                  </a:lnTo>
                  <a:lnTo>
                    <a:pt x="356984" y="343674"/>
                  </a:lnTo>
                  <a:lnTo>
                    <a:pt x="291934" y="322961"/>
                  </a:lnTo>
                  <a:lnTo>
                    <a:pt x="259994" y="333527"/>
                  </a:lnTo>
                  <a:lnTo>
                    <a:pt x="236029" y="357047"/>
                  </a:lnTo>
                  <a:lnTo>
                    <a:pt x="224053" y="388670"/>
                  </a:lnTo>
                  <a:lnTo>
                    <a:pt x="224739" y="424307"/>
                  </a:lnTo>
                  <a:lnTo>
                    <a:pt x="238785" y="459892"/>
                  </a:lnTo>
                  <a:lnTo>
                    <a:pt x="264033" y="488670"/>
                  </a:lnTo>
                  <a:lnTo>
                    <a:pt x="295440" y="505587"/>
                  </a:lnTo>
                  <a:lnTo>
                    <a:pt x="329057" y="509409"/>
                  </a:lnTo>
                  <a:lnTo>
                    <a:pt x="360959" y="498881"/>
                  </a:lnTo>
                  <a:lnTo>
                    <a:pt x="384911" y="475373"/>
                  </a:lnTo>
                  <a:lnTo>
                    <a:pt x="396913" y="443738"/>
                  </a:lnTo>
                  <a:close/>
                </a:path>
                <a:path extrusionOk="0" h="1155700" w="1293495">
                  <a:moveTo>
                    <a:pt x="564934" y="637540"/>
                  </a:moveTo>
                  <a:lnTo>
                    <a:pt x="550316" y="566191"/>
                  </a:lnTo>
                  <a:lnTo>
                    <a:pt x="525056" y="537425"/>
                  </a:lnTo>
                  <a:lnTo>
                    <a:pt x="460032" y="516686"/>
                  </a:lnTo>
                  <a:lnTo>
                    <a:pt x="428142" y="527202"/>
                  </a:lnTo>
                  <a:lnTo>
                    <a:pt x="404177" y="550773"/>
                  </a:lnTo>
                  <a:lnTo>
                    <a:pt x="392176" y="582409"/>
                  </a:lnTo>
                  <a:lnTo>
                    <a:pt x="392823" y="618058"/>
                  </a:lnTo>
                  <a:lnTo>
                    <a:pt x="406806" y="653694"/>
                  </a:lnTo>
                  <a:lnTo>
                    <a:pt x="432054" y="682472"/>
                  </a:lnTo>
                  <a:lnTo>
                    <a:pt x="463461" y="699389"/>
                  </a:lnTo>
                  <a:lnTo>
                    <a:pt x="497078" y="703211"/>
                  </a:lnTo>
                  <a:lnTo>
                    <a:pt x="528980" y="692683"/>
                  </a:lnTo>
                  <a:lnTo>
                    <a:pt x="552932" y="669175"/>
                  </a:lnTo>
                  <a:lnTo>
                    <a:pt x="564934" y="637540"/>
                  </a:lnTo>
                  <a:close/>
                </a:path>
                <a:path extrusionOk="0" h="1155700" w="1293495">
                  <a:moveTo>
                    <a:pt x="789089" y="637540"/>
                  </a:moveTo>
                  <a:lnTo>
                    <a:pt x="774471" y="566191"/>
                  </a:lnTo>
                  <a:lnTo>
                    <a:pt x="749160" y="537425"/>
                  </a:lnTo>
                  <a:lnTo>
                    <a:pt x="684174" y="516686"/>
                  </a:lnTo>
                  <a:lnTo>
                    <a:pt x="652297" y="527202"/>
                  </a:lnTo>
                  <a:lnTo>
                    <a:pt x="628256" y="550773"/>
                  </a:lnTo>
                  <a:lnTo>
                    <a:pt x="616242" y="582409"/>
                  </a:lnTo>
                  <a:lnTo>
                    <a:pt x="616915" y="618058"/>
                  </a:lnTo>
                  <a:lnTo>
                    <a:pt x="630961" y="653694"/>
                  </a:lnTo>
                  <a:lnTo>
                    <a:pt x="656209" y="682472"/>
                  </a:lnTo>
                  <a:lnTo>
                    <a:pt x="687616" y="699389"/>
                  </a:lnTo>
                  <a:lnTo>
                    <a:pt x="721233" y="703211"/>
                  </a:lnTo>
                  <a:lnTo>
                    <a:pt x="753135" y="692683"/>
                  </a:lnTo>
                  <a:lnTo>
                    <a:pt x="777087" y="669175"/>
                  </a:lnTo>
                  <a:lnTo>
                    <a:pt x="789089" y="637540"/>
                  </a:lnTo>
                  <a:close/>
                </a:path>
                <a:path extrusionOk="0" h="1155700" w="1293495">
                  <a:moveTo>
                    <a:pt x="957110" y="572909"/>
                  </a:moveTo>
                  <a:lnTo>
                    <a:pt x="942492" y="501675"/>
                  </a:lnTo>
                  <a:lnTo>
                    <a:pt x="917232" y="472884"/>
                  </a:lnTo>
                  <a:lnTo>
                    <a:pt x="852208" y="452120"/>
                  </a:lnTo>
                  <a:lnTo>
                    <a:pt x="820318" y="462686"/>
                  </a:lnTo>
                  <a:lnTo>
                    <a:pt x="796353" y="486206"/>
                  </a:lnTo>
                  <a:lnTo>
                    <a:pt x="784352" y="517842"/>
                  </a:lnTo>
                  <a:lnTo>
                    <a:pt x="784999" y="553529"/>
                  </a:lnTo>
                  <a:lnTo>
                    <a:pt x="798982" y="589178"/>
                  </a:lnTo>
                  <a:lnTo>
                    <a:pt x="824230" y="617905"/>
                  </a:lnTo>
                  <a:lnTo>
                    <a:pt x="855637" y="634809"/>
                  </a:lnTo>
                  <a:lnTo>
                    <a:pt x="889254" y="638619"/>
                  </a:lnTo>
                  <a:lnTo>
                    <a:pt x="921156" y="628040"/>
                  </a:lnTo>
                  <a:lnTo>
                    <a:pt x="945108" y="604532"/>
                  </a:lnTo>
                  <a:lnTo>
                    <a:pt x="957110" y="572909"/>
                  </a:lnTo>
                  <a:close/>
                </a:path>
                <a:path extrusionOk="0" h="1155700" w="1293495">
                  <a:moveTo>
                    <a:pt x="1013167" y="960501"/>
                  </a:moveTo>
                  <a:lnTo>
                    <a:pt x="998499" y="889152"/>
                  </a:lnTo>
                  <a:lnTo>
                    <a:pt x="973239" y="860386"/>
                  </a:lnTo>
                  <a:lnTo>
                    <a:pt x="908215" y="839647"/>
                  </a:lnTo>
                  <a:lnTo>
                    <a:pt x="876325" y="850163"/>
                  </a:lnTo>
                  <a:lnTo>
                    <a:pt x="852360" y="873683"/>
                  </a:lnTo>
                  <a:lnTo>
                    <a:pt x="840359" y="905319"/>
                  </a:lnTo>
                  <a:lnTo>
                    <a:pt x="841006" y="941006"/>
                  </a:lnTo>
                  <a:lnTo>
                    <a:pt x="854989" y="976655"/>
                  </a:lnTo>
                  <a:lnTo>
                    <a:pt x="880287" y="1005433"/>
                  </a:lnTo>
                  <a:lnTo>
                    <a:pt x="911694" y="1022350"/>
                  </a:lnTo>
                  <a:lnTo>
                    <a:pt x="945286" y="1026172"/>
                  </a:lnTo>
                  <a:lnTo>
                    <a:pt x="977163" y="1015644"/>
                  </a:lnTo>
                  <a:lnTo>
                    <a:pt x="1001141" y="992136"/>
                  </a:lnTo>
                  <a:lnTo>
                    <a:pt x="1013167" y="960501"/>
                  </a:lnTo>
                  <a:close/>
                </a:path>
                <a:path extrusionOk="0" h="1155700" w="1293495">
                  <a:moveTo>
                    <a:pt x="1069225" y="766699"/>
                  </a:moveTo>
                  <a:lnTo>
                    <a:pt x="1054506" y="695350"/>
                  </a:lnTo>
                  <a:lnTo>
                    <a:pt x="1029246" y="666635"/>
                  </a:lnTo>
                  <a:lnTo>
                    <a:pt x="964222" y="645871"/>
                  </a:lnTo>
                  <a:lnTo>
                    <a:pt x="932332" y="656361"/>
                  </a:lnTo>
                  <a:lnTo>
                    <a:pt x="908367" y="679958"/>
                  </a:lnTo>
                  <a:lnTo>
                    <a:pt x="896366" y="711606"/>
                  </a:lnTo>
                  <a:lnTo>
                    <a:pt x="897013" y="747268"/>
                  </a:lnTo>
                  <a:lnTo>
                    <a:pt x="910996" y="782853"/>
                  </a:lnTo>
                  <a:lnTo>
                    <a:pt x="936320" y="811631"/>
                  </a:lnTo>
                  <a:lnTo>
                    <a:pt x="967765" y="828548"/>
                  </a:lnTo>
                  <a:lnTo>
                    <a:pt x="1001395" y="832370"/>
                  </a:lnTo>
                  <a:lnTo>
                    <a:pt x="1033297" y="821842"/>
                  </a:lnTo>
                  <a:lnTo>
                    <a:pt x="1057249" y="798334"/>
                  </a:lnTo>
                  <a:lnTo>
                    <a:pt x="1069225" y="766699"/>
                  </a:lnTo>
                  <a:close/>
                </a:path>
                <a:path extrusionOk="0" h="1155700" w="1293495">
                  <a:moveTo>
                    <a:pt x="1181265" y="1089660"/>
                  </a:moveTo>
                  <a:lnTo>
                    <a:pt x="1166647" y="1018311"/>
                  </a:lnTo>
                  <a:lnTo>
                    <a:pt x="1141336" y="989545"/>
                  </a:lnTo>
                  <a:lnTo>
                    <a:pt x="1076350" y="968806"/>
                  </a:lnTo>
                  <a:lnTo>
                    <a:pt x="1044473" y="979322"/>
                  </a:lnTo>
                  <a:lnTo>
                    <a:pt x="1020483" y="1002893"/>
                  </a:lnTo>
                  <a:lnTo>
                    <a:pt x="1008468" y="1034529"/>
                  </a:lnTo>
                  <a:lnTo>
                    <a:pt x="1009103" y="1070178"/>
                  </a:lnTo>
                  <a:lnTo>
                    <a:pt x="1023137" y="1105814"/>
                  </a:lnTo>
                  <a:lnTo>
                    <a:pt x="1048385" y="1134592"/>
                  </a:lnTo>
                  <a:lnTo>
                    <a:pt x="1079792" y="1151509"/>
                  </a:lnTo>
                  <a:lnTo>
                    <a:pt x="1113409" y="1155331"/>
                  </a:lnTo>
                  <a:lnTo>
                    <a:pt x="1145311" y="1144803"/>
                  </a:lnTo>
                  <a:lnTo>
                    <a:pt x="1169263" y="1121295"/>
                  </a:lnTo>
                  <a:lnTo>
                    <a:pt x="1181265" y="1089660"/>
                  </a:lnTo>
                  <a:close/>
                </a:path>
                <a:path extrusionOk="0" h="1155700" w="1293495">
                  <a:moveTo>
                    <a:pt x="1293279" y="895858"/>
                  </a:moveTo>
                  <a:lnTo>
                    <a:pt x="1278661" y="824509"/>
                  </a:lnTo>
                  <a:lnTo>
                    <a:pt x="1253401" y="795794"/>
                  </a:lnTo>
                  <a:lnTo>
                    <a:pt x="1188377" y="775081"/>
                  </a:lnTo>
                  <a:lnTo>
                    <a:pt x="1156487" y="785647"/>
                  </a:lnTo>
                  <a:lnTo>
                    <a:pt x="1132522" y="809167"/>
                  </a:lnTo>
                  <a:lnTo>
                    <a:pt x="1120521" y="840790"/>
                  </a:lnTo>
                  <a:lnTo>
                    <a:pt x="1121168" y="876427"/>
                  </a:lnTo>
                  <a:lnTo>
                    <a:pt x="1135151" y="912012"/>
                  </a:lnTo>
                  <a:lnTo>
                    <a:pt x="1160399" y="940790"/>
                  </a:lnTo>
                  <a:lnTo>
                    <a:pt x="1191806" y="957707"/>
                  </a:lnTo>
                  <a:lnTo>
                    <a:pt x="1225423" y="961529"/>
                  </a:lnTo>
                  <a:lnTo>
                    <a:pt x="1257325" y="951001"/>
                  </a:lnTo>
                  <a:lnTo>
                    <a:pt x="1281277" y="927493"/>
                  </a:lnTo>
                  <a:lnTo>
                    <a:pt x="1293279" y="895858"/>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21" name="Google Shape;321;p32"/>
            <p:cNvSpPr/>
            <p:nvPr/>
          </p:nvSpPr>
          <p:spPr>
            <a:xfrm>
              <a:off x="3616070" y="4840575"/>
              <a:ext cx="172862" cy="186497"/>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22" name="Google Shape;322;p32"/>
            <p:cNvSpPr/>
            <p:nvPr/>
          </p:nvSpPr>
          <p:spPr>
            <a:xfrm>
              <a:off x="2607675" y="4000904"/>
              <a:ext cx="172751" cy="186515"/>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23" name="Google Shape;323;p32"/>
            <p:cNvSpPr/>
            <p:nvPr/>
          </p:nvSpPr>
          <p:spPr>
            <a:xfrm>
              <a:off x="2831718" y="4194706"/>
              <a:ext cx="172846" cy="186515"/>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324" name="Google Shape;324;p32"/>
          <p:cNvSpPr txBox="1"/>
          <p:nvPr/>
        </p:nvSpPr>
        <p:spPr>
          <a:xfrm>
            <a:off x="2036445" y="3797553"/>
            <a:ext cx="156845" cy="32956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1" lang="en-US" sz="2000">
                <a:solidFill>
                  <a:schemeClr val="dk1"/>
                </a:solidFill>
                <a:latin typeface="Carlito"/>
                <a:ea typeface="Carlito"/>
                <a:cs typeface="Carlito"/>
                <a:sym typeface="Carlito"/>
              </a:rPr>
              <a:t>Y</a:t>
            </a:r>
            <a:endParaRPr sz="2000">
              <a:solidFill>
                <a:schemeClr val="dk1"/>
              </a:solidFill>
              <a:latin typeface="Carlito"/>
              <a:ea typeface="Carlito"/>
              <a:cs typeface="Carlito"/>
              <a:sym typeface="Carlito"/>
            </a:endParaRPr>
          </a:p>
        </p:txBody>
      </p:sp>
      <p:sp>
        <p:nvSpPr>
          <p:cNvPr id="325" name="Google Shape;325;p32"/>
          <p:cNvSpPr/>
          <p:nvPr/>
        </p:nvSpPr>
        <p:spPr>
          <a:xfrm>
            <a:off x="2161032" y="5160264"/>
            <a:ext cx="1682750" cy="0"/>
          </a:xfrm>
          <a:custGeom>
            <a:rect b="b" l="l" r="r" t="t"/>
            <a:pathLst>
              <a:path extrusionOk="0" h="120000" w="1682750">
                <a:moveTo>
                  <a:pt x="0" y="0"/>
                </a:moveTo>
                <a:lnTo>
                  <a:pt x="1682495" y="0"/>
                </a:lnTo>
              </a:path>
            </a:pathLst>
          </a:custGeom>
          <a:noFill/>
          <a:ln cap="flat" cmpd="sng" w="24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26" name="Google Shape;326;p32"/>
          <p:cNvSpPr txBox="1"/>
          <p:nvPr/>
        </p:nvSpPr>
        <p:spPr>
          <a:xfrm>
            <a:off x="2933192" y="5154548"/>
            <a:ext cx="165100" cy="32956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1" lang="en-US" sz="2000">
                <a:solidFill>
                  <a:schemeClr val="dk1"/>
                </a:solidFill>
                <a:latin typeface="Carlito"/>
                <a:ea typeface="Carlito"/>
                <a:cs typeface="Carlito"/>
                <a:sym typeface="Carlito"/>
              </a:rPr>
              <a:t>X</a:t>
            </a:r>
            <a:endParaRPr sz="2000">
              <a:solidFill>
                <a:schemeClr val="dk1"/>
              </a:solidFill>
              <a:latin typeface="Carlito"/>
              <a:ea typeface="Carlito"/>
              <a:cs typeface="Carlito"/>
              <a:sym typeface="Carlito"/>
            </a:endParaRPr>
          </a:p>
        </p:txBody>
      </p:sp>
      <p:sp>
        <p:nvSpPr>
          <p:cNvPr id="327" name="Google Shape;327;p32"/>
          <p:cNvSpPr/>
          <p:nvPr/>
        </p:nvSpPr>
        <p:spPr>
          <a:xfrm>
            <a:off x="2273807" y="3931920"/>
            <a:ext cx="1344295" cy="1097280"/>
          </a:xfrm>
          <a:custGeom>
            <a:rect b="b" l="l" r="r" t="t"/>
            <a:pathLst>
              <a:path extrusionOk="0" h="1097279" w="1344295">
                <a:moveTo>
                  <a:pt x="0" y="0"/>
                </a:moveTo>
                <a:lnTo>
                  <a:pt x="1344168" y="1097279"/>
                </a:lnTo>
              </a:path>
            </a:pathLst>
          </a:custGeom>
          <a:noFill/>
          <a:ln cap="flat" cmpd="sng" w="182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3"/>
          <p:cNvSpPr txBox="1"/>
          <p:nvPr>
            <p:ph type="title"/>
          </p:nvPr>
        </p:nvSpPr>
        <p:spPr>
          <a:xfrm>
            <a:off x="191211" y="110693"/>
            <a:ext cx="6142990"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Clr>
                <a:schemeClr val="accent1"/>
              </a:buClr>
              <a:buSzPts val="2800"/>
              <a:buFont typeface="Trebuchet MS"/>
              <a:buNone/>
            </a:pPr>
            <a:r>
              <a:rPr lang="en-US" sz="2800" u="none"/>
              <a:t>Graphical Visualization Examples (Contd.)</a:t>
            </a:r>
            <a:endParaRPr sz="2800"/>
          </a:p>
        </p:txBody>
      </p:sp>
      <p:sp>
        <p:nvSpPr>
          <p:cNvPr id="334" name="Google Shape;334;p33"/>
          <p:cNvSpPr txBox="1"/>
          <p:nvPr/>
        </p:nvSpPr>
        <p:spPr>
          <a:xfrm>
            <a:off x="5831204" y="2045588"/>
            <a:ext cx="4922520" cy="1243965"/>
          </a:xfrm>
          <a:prstGeom prst="rect">
            <a:avLst/>
          </a:prstGeom>
          <a:noFill/>
          <a:ln>
            <a:noFill/>
          </a:ln>
        </p:spPr>
        <p:txBody>
          <a:bodyPr anchorCtr="0" anchor="t" bIns="0" lIns="0" spcFirstLastPara="1" rIns="0" wrap="square" tIns="11425">
            <a:spAutoFit/>
          </a:bodyPr>
          <a:lstStyle/>
          <a:p>
            <a:pPr indent="0" lvl="0" marL="12700" marR="5080" rtl="0" algn="just">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In positive curvilinear relationship between X  and Y the values of Y increases as X increases,  but this increase tapers off beyond certain  values of X</a:t>
            </a:r>
            <a:endParaRPr sz="2000">
              <a:solidFill>
                <a:schemeClr val="dk1"/>
              </a:solidFill>
              <a:latin typeface="Times New Roman"/>
              <a:ea typeface="Times New Roman"/>
              <a:cs typeface="Times New Roman"/>
              <a:sym typeface="Times New Roman"/>
            </a:endParaRPr>
          </a:p>
        </p:txBody>
      </p:sp>
      <p:sp>
        <p:nvSpPr>
          <p:cNvPr id="335" name="Google Shape;335;p33"/>
          <p:cNvSpPr txBox="1"/>
          <p:nvPr/>
        </p:nvSpPr>
        <p:spPr>
          <a:xfrm>
            <a:off x="5828791" y="4585208"/>
            <a:ext cx="5004435" cy="1549400"/>
          </a:xfrm>
          <a:prstGeom prst="rect">
            <a:avLst/>
          </a:prstGeom>
          <a:noFill/>
          <a:ln>
            <a:noFill/>
          </a:ln>
        </p:spPr>
        <p:txBody>
          <a:bodyPr anchorCtr="0" anchor="t" bIns="0" lIns="0" spcFirstLastPara="1" rIns="0" wrap="square" tIns="11425">
            <a:spAutoFit/>
          </a:bodyPr>
          <a:lstStyle/>
          <a:p>
            <a:pPr indent="0" lvl="0" marL="12700" marR="5080" rtl="0" algn="just">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In Negative Curvilinear Relationship it illustrate  an exponential relationship between X and Y. In  this case, Y decreases very rapidly as X first  increases, but then it decreases much less  rapidly as X increases further</a:t>
            </a:r>
            <a:endParaRPr sz="2000">
              <a:solidFill>
                <a:schemeClr val="dk1"/>
              </a:solidFill>
              <a:latin typeface="Times New Roman"/>
              <a:ea typeface="Times New Roman"/>
              <a:cs typeface="Times New Roman"/>
              <a:sym typeface="Times New Roman"/>
            </a:endParaRPr>
          </a:p>
        </p:txBody>
      </p:sp>
      <p:sp>
        <p:nvSpPr>
          <p:cNvPr id="336" name="Google Shape;336;p33"/>
          <p:cNvSpPr txBox="1"/>
          <p:nvPr/>
        </p:nvSpPr>
        <p:spPr>
          <a:xfrm>
            <a:off x="2678429" y="2968828"/>
            <a:ext cx="165100" cy="32956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2000">
                <a:solidFill>
                  <a:schemeClr val="dk1"/>
                </a:solidFill>
                <a:latin typeface="Carlito"/>
                <a:ea typeface="Carlito"/>
                <a:cs typeface="Carlito"/>
                <a:sym typeface="Carlito"/>
              </a:rPr>
              <a:t>X</a:t>
            </a:r>
            <a:endParaRPr sz="2000">
              <a:solidFill>
                <a:schemeClr val="dk1"/>
              </a:solidFill>
              <a:latin typeface="Carlito"/>
              <a:ea typeface="Carlito"/>
              <a:cs typeface="Carlito"/>
              <a:sym typeface="Carlito"/>
            </a:endParaRPr>
          </a:p>
        </p:txBody>
      </p:sp>
      <p:grpSp>
        <p:nvGrpSpPr>
          <p:cNvPr id="337" name="Google Shape;337;p33"/>
          <p:cNvGrpSpPr/>
          <p:nvPr/>
        </p:nvGrpSpPr>
        <p:grpSpPr>
          <a:xfrm>
            <a:off x="1917192" y="1828799"/>
            <a:ext cx="1677026" cy="1134110"/>
            <a:chOff x="1917192" y="1828799"/>
            <a:chExt cx="1677026" cy="1134110"/>
          </a:xfrm>
        </p:grpSpPr>
        <p:sp>
          <p:nvSpPr>
            <p:cNvPr id="338" name="Google Shape;338;p33"/>
            <p:cNvSpPr/>
            <p:nvPr/>
          </p:nvSpPr>
          <p:spPr>
            <a:xfrm>
              <a:off x="1917192" y="1828799"/>
              <a:ext cx="0" cy="1134110"/>
            </a:xfrm>
            <a:custGeom>
              <a:rect b="b" l="l" r="r" t="t"/>
              <a:pathLst>
                <a:path extrusionOk="0" h="1134110" w="120000">
                  <a:moveTo>
                    <a:pt x="0" y="0"/>
                  </a:moveTo>
                  <a:lnTo>
                    <a:pt x="0" y="1133855"/>
                  </a:lnTo>
                </a:path>
              </a:pathLst>
            </a:custGeom>
            <a:noFill/>
            <a:ln cap="flat" cmpd="sng" w="24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39" name="Google Shape;339;p33"/>
            <p:cNvSpPr/>
            <p:nvPr/>
          </p:nvSpPr>
          <p:spPr>
            <a:xfrm>
              <a:off x="1969142" y="2737423"/>
              <a:ext cx="158079" cy="16549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40" name="Google Shape;340;p33"/>
            <p:cNvSpPr/>
            <p:nvPr/>
          </p:nvSpPr>
          <p:spPr>
            <a:xfrm>
              <a:off x="2126315" y="2510964"/>
              <a:ext cx="158079" cy="16549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41" name="Google Shape;341;p33"/>
            <p:cNvSpPr/>
            <p:nvPr/>
          </p:nvSpPr>
          <p:spPr>
            <a:xfrm>
              <a:off x="2073910" y="2001316"/>
              <a:ext cx="525145" cy="474980"/>
            </a:xfrm>
            <a:custGeom>
              <a:rect b="b" l="l" r="r" t="t"/>
              <a:pathLst>
                <a:path extrusionOk="0" h="474980" w="525144">
                  <a:moveTo>
                    <a:pt x="158076" y="356362"/>
                  </a:moveTo>
                  <a:lnTo>
                    <a:pt x="146177" y="324942"/>
                  </a:lnTo>
                  <a:lnTo>
                    <a:pt x="123647" y="299948"/>
                  </a:lnTo>
                  <a:lnTo>
                    <a:pt x="95199" y="285661"/>
                  </a:lnTo>
                  <a:lnTo>
                    <a:pt x="64389" y="283108"/>
                  </a:lnTo>
                  <a:lnTo>
                    <a:pt x="34798" y="293319"/>
                  </a:lnTo>
                  <a:lnTo>
                    <a:pt x="12141" y="314960"/>
                  </a:lnTo>
                  <a:lnTo>
                    <a:pt x="317" y="343509"/>
                  </a:lnTo>
                  <a:lnTo>
                    <a:pt x="0" y="375323"/>
                  </a:lnTo>
                  <a:lnTo>
                    <a:pt x="11938" y="406730"/>
                  </a:lnTo>
                  <a:lnTo>
                    <a:pt x="34404" y="431787"/>
                  </a:lnTo>
                  <a:lnTo>
                    <a:pt x="62865" y="446074"/>
                  </a:lnTo>
                  <a:lnTo>
                    <a:pt x="93687" y="448602"/>
                  </a:lnTo>
                  <a:lnTo>
                    <a:pt x="123317" y="438353"/>
                  </a:lnTo>
                  <a:lnTo>
                    <a:pt x="145897" y="416725"/>
                  </a:lnTo>
                  <a:lnTo>
                    <a:pt x="157746" y="388175"/>
                  </a:lnTo>
                  <a:lnTo>
                    <a:pt x="158076" y="356362"/>
                  </a:lnTo>
                  <a:close/>
                </a:path>
                <a:path extrusionOk="0" h="474980" w="525144">
                  <a:moveTo>
                    <a:pt x="315252" y="243154"/>
                  </a:moveTo>
                  <a:lnTo>
                    <a:pt x="303276" y="211658"/>
                  </a:lnTo>
                  <a:lnTo>
                    <a:pt x="280809" y="186664"/>
                  </a:lnTo>
                  <a:lnTo>
                    <a:pt x="252399" y="172377"/>
                  </a:lnTo>
                  <a:lnTo>
                    <a:pt x="221615" y="169824"/>
                  </a:lnTo>
                  <a:lnTo>
                    <a:pt x="192024" y="180035"/>
                  </a:lnTo>
                  <a:lnTo>
                    <a:pt x="169354" y="201676"/>
                  </a:lnTo>
                  <a:lnTo>
                    <a:pt x="157492" y="230238"/>
                  </a:lnTo>
                  <a:lnTo>
                    <a:pt x="157175" y="262089"/>
                  </a:lnTo>
                  <a:lnTo>
                    <a:pt x="169164" y="293573"/>
                  </a:lnTo>
                  <a:lnTo>
                    <a:pt x="191617" y="318554"/>
                  </a:lnTo>
                  <a:lnTo>
                    <a:pt x="220027" y="332803"/>
                  </a:lnTo>
                  <a:lnTo>
                    <a:pt x="250812" y="335318"/>
                  </a:lnTo>
                  <a:lnTo>
                    <a:pt x="280416" y="325069"/>
                  </a:lnTo>
                  <a:lnTo>
                    <a:pt x="303072" y="303517"/>
                  </a:lnTo>
                  <a:lnTo>
                    <a:pt x="314934" y="274993"/>
                  </a:lnTo>
                  <a:lnTo>
                    <a:pt x="315252" y="243154"/>
                  </a:lnTo>
                  <a:close/>
                </a:path>
                <a:path extrusionOk="0" h="474980" w="525144">
                  <a:moveTo>
                    <a:pt x="472427" y="73279"/>
                  </a:moveTo>
                  <a:lnTo>
                    <a:pt x="460502" y="41859"/>
                  </a:lnTo>
                  <a:lnTo>
                    <a:pt x="438023" y="16814"/>
                  </a:lnTo>
                  <a:lnTo>
                    <a:pt x="409587" y="2527"/>
                  </a:lnTo>
                  <a:lnTo>
                    <a:pt x="378790" y="0"/>
                  </a:lnTo>
                  <a:lnTo>
                    <a:pt x="349250" y="10236"/>
                  </a:lnTo>
                  <a:lnTo>
                    <a:pt x="326580" y="31877"/>
                  </a:lnTo>
                  <a:lnTo>
                    <a:pt x="314706" y="60426"/>
                  </a:lnTo>
                  <a:lnTo>
                    <a:pt x="314350" y="92240"/>
                  </a:lnTo>
                  <a:lnTo>
                    <a:pt x="326263" y="123647"/>
                  </a:lnTo>
                  <a:lnTo>
                    <a:pt x="348780" y="148653"/>
                  </a:lnTo>
                  <a:lnTo>
                    <a:pt x="377228" y="162941"/>
                  </a:lnTo>
                  <a:lnTo>
                    <a:pt x="408038" y="165493"/>
                  </a:lnTo>
                  <a:lnTo>
                    <a:pt x="437642" y="155270"/>
                  </a:lnTo>
                  <a:lnTo>
                    <a:pt x="460286" y="133642"/>
                  </a:lnTo>
                  <a:lnTo>
                    <a:pt x="472122" y="105092"/>
                  </a:lnTo>
                  <a:lnTo>
                    <a:pt x="472427" y="73279"/>
                  </a:lnTo>
                  <a:close/>
                </a:path>
                <a:path extrusionOk="0" h="474980" w="525144">
                  <a:moveTo>
                    <a:pt x="524852" y="382346"/>
                  </a:moveTo>
                  <a:lnTo>
                    <a:pt x="512953" y="350850"/>
                  </a:lnTo>
                  <a:lnTo>
                    <a:pt x="490423" y="325882"/>
                  </a:lnTo>
                  <a:lnTo>
                    <a:pt x="461975" y="311632"/>
                  </a:lnTo>
                  <a:lnTo>
                    <a:pt x="431165" y="309118"/>
                  </a:lnTo>
                  <a:lnTo>
                    <a:pt x="401574" y="319354"/>
                  </a:lnTo>
                  <a:lnTo>
                    <a:pt x="378917" y="340918"/>
                  </a:lnTo>
                  <a:lnTo>
                    <a:pt x="367080" y="369443"/>
                  </a:lnTo>
                  <a:lnTo>
                    <a:pt x="366776" y="401281"/>
                  </a:lnTo>
                  <a:lnTo>
                    <a:pt x="378714" y="432765"/>
                  </a:lnTo>
                  <a:lnTo>
                    <a:pt x="401180" y="457771"/>
                  </a:lnTo>
                  <a:lnTo>
                    <a:pt x="429615" y="472059"/>
                  </a:lnTo>
                  <a:lnTo>
                    <a:pt x="460413" y="474611"/>
                  </a:lnTo>
                  <a:lnTo>
                    <a:pt x="489966" y="464388"/>
                  </a:lnTo>
                  <a:lnTo>
                    <a:pt x="512622" y="442760"/>
                  </a:lnTo>
                  <a:lnTo>
                    <a:pt x="524510" y="414197"/>
                  </a:lnTo>
                  <a:lnTo>
                    <a:pt x="524852" y="382346"/>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42" name="Google Shape;342;p33"/>
            <p:cNvSpPr/>
            <p:nvPr/>
          </p:nvSpPr>
          <p:spPr>
            <a:xfrm>
              <a:off x="3436139" y="2397680"/>
              <a:ext cx="158079" cy="16549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43" name="Google Shape;343;p33"/>
            <p:cNvSpPr/>
            <p:nvPr/>
          </p:nvSpPr>
          <p:spPr>
            <a:xfrm>
              <a:off x="3121794" y="1944671"/>
              <a:ext cx="158081" cy="16549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44" name="Google Shape;344;p33"/>
            <p:cNvSpPr/>
            <p:nvPr/>
          </p:nvSpPr>
          <p:spPr>
            <a:xfrm>
              <a:off x="3436139" y="2624139"/>
              <a:ext cx="158079" cy="165496"/>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45" name="Google Shape;345;p33"/>
            <p:cNvSpPr/>
            <p:nvPr/>
          </p:nvSpPr>
          <p:spPr>
            <a:xfrm>
              <a:off x="3226587" y="2454322"/>
              <a:ext cx="158081" cy="165494"/>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46" name="Google Shape;346;p33"/>
            <p:cNvSpPr/>
            <p:nvPr/>
          </p:nvSpPr>
          <p:spPr>
            <a:xfrm>
              <a:off x="2912237" y="2057958"/>
              <a:ext cx="315595" cy="335915"/>
            </a:xfrm>
            <a:custGeom>
              <a:rect b="b" l="l" r="r" t="t"/>
              <a:pathLst>
                <a:path extrusionOk="0" h="335914" w="315594">
                  <a:moveTo>
                    <a:pt x="158076" y="73279"/>
                  </a:moveTo>
                  <a:lnTo>
                    <a:pt x="146177" y="41859"/>
                  </a:lnTo>
                  <a:lnTo>
                    <a:pt x="123647" y="16814"/>
                  </a:lnTo>
                  <a:lnTo>
                    <a:pt x="95199" y="2527"/>
                  </a:lnTo>
                  <a:lnTo>
                    <a:pt x="64389" y="0"/>
                  </a:lnTo>
                  <a:lnTo>
                    <a:pt x="34798" y="10236"/>
                  </a:lnTo>
                  <a:lnTo>
                    <a:pt x="12141" y="31851"/>
                  </a:lnTo>
                  <a:lnTo>
                    <a:pt x="317" y="60375"/>
                  </a:lnTo>
                  <a:lnTo>
                    <a:pt x="0" y="92176"/>
                  </a:lnTo>
                  <a:lnTo>
                    <a:pt x="11938" y="123647"/>
                  </a:lnTo>
                  <a:lnTo>
                    <a:pt x="34404" y="148653"/>
                  </a:lnTo>
                  <a:lnTo>
                    <a:pt x="62839" y="162941"/>
                  </a:lnTo>
                  <a:lnTo>
                    <a:pt x="93637" y="165493"/>
                  </a:lnTo>
                  <a:lnTo>
                    <a:pt x="123190" y="155270"/>
                  </a:lnTo>
                  <a:lnTo>
                    <a:pt x="145846" y="133642"/>
                  </a:lnTo>
                  <a:lnTo>
                    <a:pt x="157734" y="105092"/>
                  </a:lnTo>
                  <a:lnTo>
                    <a:pt x="158076" y="73279"/>
                  </a:lnTo>
                  <a:close/>
                </a:path>
                <a:path extrusionOk="0" h="335914" w="315594">
                  <a:moveTo>
                    <a:pt x="315252" y="243141"/>
                  </a:moveTo>
                  <a:lnTo>
                    <a:pt x="303276" y="211658"/>
                  </a:lnTo>
                  <a:lnTo>
                    <a:pt x="280809" y="186664"/>
                  </a:lnTo>
                  <a:lnTo>
                    <a:pt x="252412" y="172377"/>
                  </a:lnTo>
                  <a:lnTo>
                    <a:pt x="221615" y="169824"/>
                  </a:lnTo>
                  <a:lnTo>
                    <a:pt x="192024" y="180035"/>
                  </a:lnTo>
                  <a:lnTo>
                    <a:pt x="169354" y="201676"/>
                  </a:lnTo>
                  <a:lnTo>
                    <a:pt x="157492" y="230225"/>
                  </a:lnTo>
                  <a:lnTo>
                    <a:pt x="157175" y="262039"/>
                  </a:lnTo>
                  <a:lnTo>
                    <a:pt x="169164" y="293446"/>
                  </a:lnTo>
                  <a:lnTo>
                    <a:pt x="191617" y="318503"/>
                  </a:lnTo>
                  <a:lnTo>
                    <a:pt x="220027" y="332790"/>
                  </a:lnTo>
                  <a:lnTo>
                    <a:pt x="250812" y="335318"/>
                  </a:lnTo>
                  <a:lnTo>
                    <a:pt x="280416" y="325069"/>
                  </a:lnTo>
                  <a:lnTo>
                    <a:pt x="303072" y="303466"/>
                  </a:lnTo>
                  <a:lnTo>
                    <a:pt x="314934" y="274942"/>
                  </a:lnTo>
                  <a:lnTo>
                    <a:pt x="315252" y="243141"/>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47" name="Google Shape;347;p33"/>
            <p:cNvSpPr/>
            <p:nvPr/>
          </p:nvSpPr>
          <p:spPr>
            <a:xfrm>
              <a:off x="2650243" y="1944671"/>
              <a:ext cx="158081" cy="16549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48" name="Google Shape;348;p33"/>
            <p:cNvSpPr/>
            <p:nvPr/>
          </p:nvSpPr>
          <p:spPr>
            <a:xfrm>
              <a:off x="2702641" y="2171130"/>
              <a:ext cx="158079" cy="165496"/>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349" name="Google Shape;349;p33"/>
          <p:cNvSpPr/>
          <p:nvPr/>
        </p:nvSpPr>
        <p:spPr>
          <a:xfrm>
            <a:off x="2859811" y="1831405"/>
            <a:ext cx="158081" cy="165494"/>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50" name="Google Shape;350;p33"/>
          <p:cNvSpPr txBox="1"/>
          <p:nvPr/>
        </p:nvSpPr>
        <p:spPr>
          <a:xfrm>
            <a:off x="1787398" y="1722577"/>
            <a:ext cx="157480" cy="32956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2000">
                <a:solidFill>
                  <a:schemeClr val="dk1"/>
                </a:solidFill>
                <a:latin typeface="Carlito"/>
                <a:ea typeface="Carlito"/>
                <a:cs typeface="Carlito"/>
                <a:sym typeface="Carlito"/>
              </a:rPr>
              <a:t>Y</a:t>
            </a:r>
            <a:endParaRPr sz="2000">
              <a:solidFill>
                <a:schemeClr val="dk1"/>
              </a:solidFill>
              <a:latin typeface="Carlito"/>
              <a:ea typeface="Carlito"/>
              <a:cs typeface="Carlito"/>
              <a:sym typeface="Carlito"/>
            </a:endParaRPr>
          </a:p>
        </p:txBody>
      </p:sp>
      <p:grpSp>
        <p:nvGrpSpPr>
          <p:cNvPr id="351" name="Google Shape;351;p33"/>
          <p:cNvGrpSpPr/>
          <p:nvPr/>
        </p:nvGrpSpPr>
        <p:grpSpPr>
          <a:xfrm>
            <a:off x="1917192" y="2052456"/>
            <a:ext cx="1625092" cy="910199"/>
            <a:chOff x="1917192" y="2052456"/>
            <a:chExt cx="1625092" cy="910199"/>
          </a:xfrm>
        </p:grpSpPr>
        <p:sp>
          <p:nvSpPr>
            <p:cNvPr id="352" name="Google Shape;352;p33"/>
            <p:cNvSpPr/>
            <p:nvPr/>
          </p:nvSpPr>
          <p:spPr>
            <a:xfrm>
              <a:off x="1917192" y="2962655"/>
              <a:ext cx="1572895" cy="0"/>
            </a:xfrm>
            <a:custGeom>
              <a:rect b="b" l="l" r="r" t="t"/>
              <a:pathLst>
                <a:path extrusionOk="0" h="120000" w="1572895">
                  <a:moveTo>
                    <a:pt x="0" y="0"/>
                  </a:moveTo>
                  <a:lnTo>
                    <a:pt x="1572768" y="0"/>
                  </a:lnTo>
                </a:path>
              </a:pathLst>
            </a:custGeom>
            <a:noFill/>
            <a:ln cap="flat" cmpd="sng" w="24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53" name="Google Shape;353;p33"/>
            <p:cNvSpPr/>
            <p:nvPr/>
          </p:nvSpPr>
          <p:spPr>
            <a:xfrm>
              <a:off x="3278967" y="2227772"/>
              <a:ext cx="158079" cy="165494"/>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54" name="Google Shape;354;p33"/>
            <p:cNvSpPr/>
            <p:nvPr/>
          </p:nvSpPr>
          <p:spPr>
            <a:xfrm>
              <a:off x="2020824" y="2052456"/>
              <a:ext cx="1521460" cy="797560"/>
            </a:xfrm>
            <a:custGeom>
              <a:rect b="b" l="l" r="r" t="t"/>
              <a:pathLst>
                <a:path extrusionOk="0" h="797560" w="1521460">
                  <a:moveTo>
                    <a:pt x="0" y="797423"/>
                  </a:moveTo>
                  <a:lnTo>
                    <a:pt x="34769" y="748120"/>
                  </a:lnTo>
                  <a:lnTo>
                    <a:pt x="69532" y="698985"/>
                  </a:lnTo>
                  <a:lnTo>
                    <a:pt x="104282" y="650185"/>
                  </a:lnTo>
                  <a:lnTo>
                    <a:pt x="139012" y="601889"/>
                  </a:lnTo>
                  <a:lnTo>
                    <a:pt x="173717" y="554264"/>
                  </a:lnTo>
                  <a:lnTo>
                    <a:pt x="208390" y="507478"/>
                  </a:lnTo>
                  <a:lnTo>
                    <a:pt x="243023" y="461700"/>
                  </a:lnTo>
                  <a:lnTo>
                    <a:pt x="277612" y="417096"/>
                  </a:lnTo>
                  <a:lnTo>
                    <a:pt x="312149" y="373835"/>
                  </a:lnTo>
                  <a:lnTo>
                    <a:pt x="346628" y="332085"/>
                  </a:lnTo>
                  <a:lnTo>
                    <a:pt x="381043" y="292013"/>
                  </a:lnTo>
                  <a:lnTo>
                    <a:pt x="415386" y="253788"/>
                  </a:lnTo>
                  <a:lnTo>
                    <a:pt x="449653" y="217576"/>
                  </a:lnTo>
                  <a:lnTo>
                    <a:pt x="483835" y="183547"/>
                  </a:lnTo>
                  <a:lnTo>
                    <a:pt x="517927" y="151867"/>
                  </a:lnTo>
                  <a:lnTo>
                    <a:pt x="551922" y="122705"/>
                  </a:lnTo>
                  <a:lnTo>
                    <a:pt x="585814" y="96229"/>
                  </a:lnTo>
                  <a:lnTo>
                    <a:pt x="619596" y="72606"/>
                  </a:lnTo>
                  <a:lnTo>
                    <a:pt x="653263" y="52004"/>
                  </a:lnTo>
                  <a:lnTo>
                    <a:pt x="720221" y="20535"/>
                  </a:lnTo>
                  <a:lnTo>
                    <a:pt x="786638" y="3165"/>
                  </a:lnTo>
                  <a:lnTo>
                    <a:pt x="824565" y="0"/>
                  </a:lnTo>
                  <a:lnTo>
                    <a:pt x="862306" y="1686"/>
                  </a:lnTo>
                  <a:lnTo>
                    <a:pt x="937268" y="18591"/>
                  </a:lnTo>
                  <a:lnTo>
                    <a:pt x="974508" y="33300"/>
                  </a:lnTo>
                  <a:lnTo>
                    <a:pt x="1011602" y="51839"/>
                  </a:lnTo>
                  <a:lnTo>
                    <a:pt x="1048558" y="73952"/>
                  </a:lnTo>
                  <a:lnTo>
                    <a:pt x="1085386" y="99385"/>
                  </a:lnTo>
                  <a:lnTo>
                    <a:pt x="1122097" y="127881"/>
                  </a:lnTo>
                  <a:lnTo>
                    <a:pt x="1158700" y="159185"/>
                  </a:lnTo>
                  <a:lnTo>
                    <a:pt x="1195205" y="193042"/>
                  </a:lnTo>
                  <a:lnTo>
                    <a:pt x="1231621" y="229196"/>
                  </a:lnTo>
                  <a:lnTo>
                    <a:pt x="1267959" y="267392"/>
                  </a:lnTo>
                  <a:lnTo>
                    <a:pt x="1304228" y="307374"/>
                  </a:lnTo>
                  <a:lnTo>
                    <a:pt x="1340439" y="348887"/>
                  </a:lnTo>
                  <a:lnTo>
                    <a:pt x="1376600" y="391676"/>
                  </a:lnTo>
                  <a:lnTo>
                    <a:pt x="1412722" y="435484"/>
                  </a:lnTo>
                  <a:lnTo>
                    <a:pt x="1448815" y="480057"/>
                  </a:lnTo>
                  <a:lnTo>
                    <a:pt x="1484888" y="525139"/>
                  </a:lnTo>
                  <a:lnTo>
                    <a:pt x="1520952" y="570474"/>
                  </a:lnTo>
                </a:path>
              </a:pathLst>
            </a:custGeom>
            <a:noFill/>
            <a:ln cap="flat" cmpd="sng" w="182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grpSp>
        <p:nvGrpSpPr>
          <p:cNvPr id="355" name="Google Shape;355;p33"/>
          <p:cNvGrpSpPr/>
          <p:nvPr/>
        </p:nvGrpSpPr>
        <p:grpSpPr>
          <a:xfrm>
            <a:off x="1883664" y="4287492"/>
            <a:ext cx="1462557" cy="1141376"/>
            <a:chOff x="1883664" y="4287492"/>
            <a:chExt cx="1462557" cy="1141376"/>
          </a:xfrm>
        </p:grpSpPr>
        <p:sp>
          <p:nvSpPr>
            <p:cNvPr id="356" name="Google Shape;356;p33"/>
            <p:cNvSpPr/>
            <p:nvPr/>
          </p:nvSpPr>
          <p:spPr>
            <a:xfrm>
              <a:off x="1883664" y="4367783"/>
              <a:ext cx="0" cy="1061085"/>
            </a:xfrm>
            <a:custGeom>
              <a:rect b="b" l="l" r="r" t="t"/>
              <a:pathLst>
                <a:path extrusionOk="0" h="1061085" w="120000">
                  <a:moveTo>
                    <a:pt x="0" y="0"/>
                  </a:moveTo>
                  <a:lnTo>
                    <a:pt x="0" y="1060704"/>
                  </a:lnTo>
                </a:path>
              </a:pathLst>
            </a:custGeom>
            <a:noFill/>
            <a:ln cap="flat" cmpd="sng" w="24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57" name="Google Shape;357;p33"/>
            <p:cNvSpPr/>
            <p:nvPr/>
          </p:nvSpPr>
          <p:spPr>
            <a:xfrm>
              <a:off x="2028101" y="4683035"/>
              <a:ext cx="600075" cy="626110"/>
            </a:xfrm>
            <a:custGeom>
              <a:rect b="b" l="l" r="r" t="t"/>
              <a:pathLst>
                <a:path extrusionOk="0" h="626110" w="600075">
                  <a:moveTo>
                    <a:pt x="159550" y="71716"/>
                  </a:moveTo>
                  <a:lnTo>
                    <a:pt x="147916" y="40601"/>
                  </a:lnTo>
                  <a:lnTo>
                    <a:pt x="125552" y="15976"/>
                  </a:lnTo>
                  <a:lnTo>
                    <a:pt x="97078" y="2120"/>
                  </a:lnTo>
                  <a:lnTo>
                    <a:pt x="66078" y="0"/>
                  </a:lnTo>
                  <a:lnTo>
                    <a:pt x="36156" y="10502"/>
                  </a:lnTo>
                  <a:lnTo>
                    <a:pt x="13068" y="32334"/>
                  </a:lnTo>
                  <a:lnTo>
                    <a:pt x="749" y="60896"/>
                  </a:lnTo>
                  <a:lnTo>
                    <a:pt x="0" y="92557"/>
                  </a:lnTo>
                  <a:lnTo>
                    <a:pt x="11645" y="123659"/>
                  </a:lnTo>
                  <a:lnTo>
                    <a:pt x="33997" y="148247"/>
                  </a:lnTo>
                  <a:lnTo>
                    <a:pt x="62471" y="162077"/>
                  </a:lnTo>
                  <a:lnTo>
                    <a:pt x="93472" y="164211"/>
                  </a:lnTo>
                  <a:lnTo>
                    <a:pt x="123405" y="153631"/>
                  </a:lnTo>
                  <a:lnTo>
                    <a:pt x="146481" y="131889"/>
                  </a:lnTo>
                  <a:lnTo>
                    <a:pt x="158800" y="103365"/>
                  </a:lnTo>
                  <a:lnTo>
                    <a:pt x="159550" y="71716"/>
                  </a:lnTo>
                  <a:close/>
                </a:path>
                <a:path extrusionOk="0" h="626110" w="600075">
                  <a:moveTo>
                    <a:pt x="336207" y="203542"/>
                  </a:moveTo>
                  <a:lnTo>
                    <a:pt x="324573" y="172427"/>
                  </a:lnTo>
                  <a:lnTo>
                    <a:pt x="302209" y="147853"/>
                  </a:lnTo>
                  <a:lnTo>
                    <a:pt x="273735" y="133997"/>
                  </a:lnTo>
                  <a:lnTo>
                    <a:pt x="242735" y="131838"/>
                  </a:lnTo>
                  <a:lnTo>
                    <a:pt x="212813" y="142328"/>
                  </a:lnTo>
                  <a:lnTo>
                    <a:pt x="189725" y="164160"/>
                  </a:lnTo>
                  <a:lnTo>
                    <a:pt x="177406" y="192722"/>
                  </a:lnTo>
                  <a:lnTo>
                    <a:pt x="176657" y="224383"/>
                  </a:lnTo>
                  <a:lnTo>
                    <a:pt x="188302" y="255485"/>
                  </a:lnTo>
                  <a:lnTo>
                    <a:pt x="210654" y="280073"/>
                  </a:lnTo>
                  <a:lnTo>
                    <a:pt x="239128" y="293903"/>
                  </a:lnTo>
                  <a:lnTo>
                    <a:pt x="270129" y="296037"/>
                  </a:lnTo>
                  <a:lnTo>
                    <a:pt x="300062" y="285457"/>
                  </a:lnTo>
                  <a:lnTo>
                    <a:pt x="323138" y="263715"/>
                  </a:lnTo>
                  <a:lnTo>
                    <a:pt x="335457" y="235191"/>
                  </a:lnTo>
                  <a:lnTo>
                    <a:pt x="336207" y="203542"/>
                  </a:lnTo>
                  <a:close/>
                </a:path>
                <a:path extrusionOk="0" h="626110" w="600075">
                  <a:moveTo>
                    <a:pt x="422833" y="401281"/>
                  </a:moveTo>
                  <a:lnTo>
                    <a:pt x="411187" y="370166"/>
                  </a:lnTo>
                  <a:lnTo>
                    <a:pt x="388899" y="345592"/>
                  </a:lnTo>
                  <a:lnTo>
                    <a:pt x="360451" y="331749"/>
                  </a:lnTo>
                  <a:lnTo>
                    <a:pt x="329425" y="329628"/>
                  </a:lnTo>
                  <a:lnTo>
                    <a:pt x="299427" y="340194"/>
                  </a:lnTo>
                  <a:lnTo>
                    <a:pt x="276364" y="361950"/>
                  </a:lnTo>
                  <a:lnTo>
                    <a:pt x="264083" y="390474"/>
                  </a:lnTo>
                  <a:lnTo>
                    <a:pt x="263385" y="422122"/>
                  </a:lnTo>
                  <a:lnTo>
                    <a:pt x="275043" y="453224"/>
                  </a:lnTo>
                  <a:lnTo>
                    <a:pt x="297319" y="477812"/>
                  </a:lnTo>
                  <a:lnTo>
                    <a:pt x="325780" y="491667"/>
                  </a:lnTo>
                  <a:lnTo>
                    <a:pt x="356793" y="493826"/>
                  </a:lnTo>
                  <a:lnTo>
                    <a:pt x="386803" y="483323"/>
                  </a:lnTo>
                  <a:lnTo>
                    <a:pt x="409854" y="461505"/>
                  </a:lnTo>
                  <a:lnTo>
                    <a:pt x="422135" y="432943"/>
                  </a:lnTo>
                  <a:lnTo>
                    <a:pt x="422833" y="401281"/>
                  </a:lnTo>
                  <a:close/>
                </a:path>
                <a:path extrusionOk="0" h="626110" w="600075">
                  <a:moveTo>
                    <a:pt x="599490" y="533158"/>
                  </a:moveTo>
                  <a:lnTo>
                    <a:pt x="587844" y="501992"/>
                  </a:lnTo>
                  <a:lnTo>
                    <a:pt x="565556" y="477418"/>
                  </a:lnTo>
                  <a:lnTo>
                    <a:pt x="537108" y="463575"/>
                  </a:lnTo>
                  <a:lnTo>
                    <a:pt x="506082" y="461454"/>
                  </a:lnTo>
                  <a:lnTo>
                    <a:pt x="476084" y="472020"/>
                  </a:lnTo>
                  <a:lnTo>
                    <a:pt x="453021" y="493826"/>
                  </a:lnTo>
                  <a:lnTo>
                    <a:pt x="440740" y="522351"/>
                  </a:lnTo>
                  <a:lnTo>
                    <a:pt x="440042" y="553961"/>
                  </a:lnTo>
                  <a:lnTo>
                    <a:pt x="451700" y="585050"/>
                  </a:lnTo>
                  <a:lnTo>
                    <a:pt x="473976" y="609714"/>
                  </a:lnTo>
                  <a:lnTo>
                    <a:pt x="502437" y="623582"/>
                  </a:lnTo>
                  <a:lnTo>
                    <a:pt x="533450" y="625729"/>
                  </a:lnTo>
                  <a:lnTo>
                    <a:pt x="563460" y="615149"/>
                  </a:lnTo>
                  <a:lnTo>
                    <a:pt x="586511" y="593344"/>
                  </a:lnTo>
                  <a:lnTo>
                    <a:pt x="598792" y="564819"/>
                  </a:lnTo>
                  <a:lnTo>
                    <a:pt x="599490" y="533158"/>
                  </a:lnTo>
                  <a:close/>
                </a:path>
                <a:path extrusionOk="0" h="626110" w="600075">
                  <a:moveTo>
                    <a:pt x="599490" y="269455"/>
                  </a:moveTo>
                  <a:lnTo>
                    <a:pt x="587844" y="238340"/>
                  </a:lnTo>
                  <a:lnTo>
                    <a:pt x="565556" y="213766"/>
                  </a:lnTo>
                  <a:lnTo>
                    <a:pt x="537108" y="199910"/>
                  </a:lnTo>
                  <a:lnTo>
                    <a:pt x="506082" y="197751"/>
                  </a:lnTo>
                  <a:lnTo>
                    <a:pt x="476084" y="208241"/>
                  </a:lnTo>
                  <a:lnTo>
                    <a:pt x="453021" y="230073"/>
                  </a:lnTo>
                  <a:lnTo>
                    <a:pt x="440740" y="258635"/>
                  </a:lnTo>
                  <a:lnTo>
                    <a:pt x="440042" y="290296"/>
                  </a:lnTo>
                  <a:lnTo>
                    <a:pt x="451700" y="321398"/>
                  </a:lnTo>
                  <a:lnTo>
                    <a:pt x="473976" y="345986"/>
                  </a:lnTo>
                  <a:lnTo>
                    <a:pt x="502437" y="359841"/>
                  </a:lnTo>
                  <a:lnTo>
                    <a:pt x="533450" y="362000"/>
                  </a:lnTo>
                  <a:lnTo>
                    <a:pt x="563460" y="351497"/>
                  </a:lnTo>
                  <a:lnTo>
                    <a:pt x="586511" y="329679"/>
                  </a:lnTo>
                  <a:lnTo>
                    <a:pt x="598792" y="301117"/>
                  </a:lnTo>
                  <a:lnTo>
                    <a:pt x="599490" y="269455"/>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58" name="Google Shape;358;p33"/>
            <p:cNvSpPr/>
            <p:nvPr/>
          </p:nvSpPr>
          <p:spPr>
            <a:xfrm>
              <a:off x="3134080" y="4617059"/>
              <a:ext cx="159490" cy="164264"/>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59" name="Google Shape;359;p33"/>
            <p:cNvSpPr/>
            <p:nvPr/>
          </p:nvSpPr>
          <p:spPr>
            <a:xfrm>
              <a:off x="2976038" y="5012662"/>
              <a:ext cx="159543" cy="164193"/>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60" name="Google Shape;360;p33"/>
            <p:cNvSpPr/>
            <p:nvPr/>
          </p:nvSpPr>
          <p:spPr>
            <a:xfrm>
              <a:off x="3186713" y="4880782"/>
              <a:ext cx="159508" cy="164246"/>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61" name="Google Shape;361;p33"/>
            <p:cNvSpPr/>
            <p:nvPr/>
          </p:nvSpPr>
          <p:spPr>
            <a:xfrm>
              <a:off x="2994761" y="4814869"/>
              <a:ext cx="159490" cy="164193"/>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62" name="Google Shape;362;p33"/>
            <p:cNvSpPr/>
            <p:nvPr/>
          </p:nvSpPr>
          <p:spPr>
            <a:xfrm>
              <a:off x="1990191" y="4369970"/>
              <a:ext cx="159508" cy="164211"/>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63" name="Google Shape;363;p33"/>
            <p:cNvSpPr/>
            <p:nvPr/>
          </p:nvSpPr>
          <p:spPr>
            <a:xfrm>
              <a:off x="2765452" y="5144488"/>
              <a:ext cx="159456" cy="164264"/>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64" name="Google Shape;364;p33"/>
            <p:cNvSpPr/>
            <p:nvPr/>
          </p:nvSpPr>
          <p:spPr>
            <a:xfrm>
              <a:off x="3134080" y="4287492"/>
              <a:ext cx="159490" cy="164193"/>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365" name="Google Shape;365;p33"/>
          <p:cNvSpPr txBox="1"/>
          <p:nvPr/>
        </p:nvSpPr>
        <p:spPr>
          <a:xfrm>
            <a:off x="1787398" y="4265498"/>
            <a:ext cx="157480" cy="32956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2000">
                <a:solidFill>
                  <a:schemeClr val="dk1"/>
                </a:solidFill>
                <a:latin typeface="Carlito"/>
                <a:ea typeface="Carlito"/>
                <a:cs typeface="Carlito"/>
                <a:sym typeface="Carlito"/>
              </a:rPr>
              <a:t>Y</a:t>
            </a:r>
            <a:endParaRPr sz="2000">
              <a:solidFill>
                <a:schemeClr val="dk1"/>
              </a:solidFill>
              <a:latin typeface="Carlito"/>
              <a:ea typeface="Carlito"/>
              <a:cs typeface="Carlito"/>
              <a:sym typeface="Carlito"/>
            </a:endParaRPr>
          </a:p>
        </p:txBody>
      </p:sp>
      <p:sp>
        <p:nvSpPr>
          <p:cNvPr id="366" name="Google Shape;366;p33"/>
          <p:cNvSpPr/>
          <p:nvPr/>
        </p:nvSpPr>
        <p:spPr>
          <a:xfrm>
            <a:off x="1883664" y="5428488"/>
            <a:ext cx="1597660" cy="0"/>
          </a:xfrm>
          <a:custGeom>
            <a:rect b="b" l="l" r="r" t="t"/>
            <a:pathLst>
              <a:path extrusionOk="0" h="120000" w="1597660">
                <a:moveTo>
                  <a:pt x="0" y="0"/>
                </a:moveTo>
                <a:lnTo>
                  <a:pt x="1597152" y="0"/>
                </a:lnTo>
              </a:path>
            </a:pathLst>
          </a:custGeom>
          <a:noFill/>
          <a:ln cap="flat" cmpd="sng" w="24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67" name="Google Shape;367;p33"/>
          <p:cNvSpPr txBox="1"/>
          <p:nvPr/>
        </p:nvSpPr>
        <p:spPr>
          <a:xfrm>
            <a:off x="2619882" y="5439562"/>
            <a:ext cx="165100" cy="32956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2000">
                <a:solidFill>
                  <a:schemeClr val="dk1"/>
                </a:solidFill>
                <a:latin typeface="Carlito"/>
                <a:ea typeface="Carlito"/>
                <a:cs typeface="Carlito"/>
                <a:sym typeface="Carlito"/>
              </a:rPr>
              <a:t>X</a:t>
            </a:r>
            <a:endParaRPr sz="2000">
              <a:solidFill>
                <a:schemeClr val="dk1"/>
              </a:solidFill>
              <a:latin typeface="Carlito"/>
              <a:ea typeface="Carlito"/>
              <a:cs typeface="Carlito"/>
              <a:sym typeface="Carlito"/>
            </a:endParaRPr>
          </a:p>
        </p:txBody>
      </p:sp>
      <p:sp>
        <p:nvSpPr>
          <p:cNvPr id="368" name="Google Shape;368;p33"/>
          <p:cNvSpPr txBox="1"/>
          <p:nvPr/>
        </p:nvSpPr>
        <p:spPr>
          <a:xfrm>
            <a:off x="5751576" y="3669791"/>
            <a:ext cx="1341120" cy="707390"/>
          </a:xfrm>
          <a:prstGeom prst="rect">
            <a:avLst/>
          </a:prstGeom>
          <a:noFill/>
          <a:ln cap="flat" cmpd="sng" w="12175">
            <a:solidFill>
              <a:srgbClr val="000000"/>
            </a:solidFill>
            <a:prstDash val="solid"/>
            <a:round/>
            <a:headEnd len="sm" w="sm" type="none"/>
            <a:tailEnd len="sm" w="sm" type="none"/>
          </a:ln>
        </p:spPr>
        <p:txBody>
          <a:bodyPr anchorCtr="0" anchor="t" bIns="0" lIns="0" spcFirstLastPara="1" rIns="0" wrap="square" tIns="31750">
            <a:spAutoFit/>
          </a:bodyPr>
          <a:lstStyle/>
          <a:p>
            <a:pPr indent="0" lvl="0" marL="208279" marR="0" rtl="0" algn="l">
              <a:lnSpc>
                <a:spcPct val="100000"/>
              </a:lnSpc>
              <a:spcBef>
                <a:spcPts val="0"/>
              </a:spcBef>
              <a:spcAft>
                <a:spcPts val="0"/>
              </a:spcAft>
              <a:buNone/>
            </a:pPr>
            <a:r>
              <a:rPr b="1" lang="en-US" sz="2000">
                <a:solidFill>
                  <a:schemeClr val="dk1"/>
                </a:solidFill>
                <a:latin typeface="Carlito"/>
                <a:ea typeface="Carlito"/>
                <a:cs typeface="Carlito"/>
                <a:sym typeface="Carlito"/>
              </a:rPr>
              <a:t>Negative</a:t>
            </a:r>
            <a:endParaRPr sz="2000">
              <a:solidFill>
                <a:schemeClr val="dk1"/>
              </a:solidFill>
              <a:latin typeface="Carlito"/>
              <a:ea typeface="Carlito"/>
              <a:cs typeface="Carlito"/>
              <a:sym typeface="Carlito"/>
            </a:endParaRPr>
          </a:p>
          <a:p>
            <a:pPr indent="0" lvl="0" marL="95885" marR="0" rtl="0" algn="l">
              <a:lnSpc>
                <a:spcPct val="100000"/>
              </a:lnSpc>
              <a:spcBef>
                <a:spcPts val="0"/>
              </a:spcBef>
              <a:spcAft>
                <a:spcPts val="0"/>
              </a:spcAft>
              <a:buNone/>
            </a:pPr>
            <a:r>
              <a:rPr b="1" lang="en-US" sz="2000">
                <a:solidFill>
                  <a:schemeClr val="dk1"/>
                </a:solidFill>
                <a:latin typeface="Carlito"/>
                <a:ea typeface="Carlito"/>
                <a:cs typeface="Carlito"/>
                <a:sym typeface="Carlito"/>
              </a:rPr>
              <a:t>Curvilinear</a:t>
            </a:r>
            <a:endParaRPr sz="2000">
              <a:solidFill>
                <a:schemeClr val="dk1"/>
              </a:solidFill>
              <a:latin typeface="Carlito"/>
              <a:ea typeface="Carlito"/>
              <a:cs typeface="Carlito"/>
              <a:sym typeface="Carlito"/>
            </a:endParaRPr>
          </a:p>
        </p:txBody>
      </p:sp>
      <p:sp>
        <p:nvSpPr>
          <p:cNvPr id="369" name="Google Shape;369;p33"/>
          <p:cNvSpPr txBox="1"/>
          <p:nvPr/>
        </p:nvSpPr>
        <p:spPr>
          <a:xfrm>
            <a:off x="5748528" y="1185672"/>
            <a:ext cx="1344295" cy="707390"/>
          </a:xfrm>
          <a:prstGeom prst="rect">
            <a:avLst/>
          </a:prstGeom>
          <a:noFill/>
          <a:ln cap="flat" cmpd="sng" w="12175">
            <a:solidFill>
              <a:srgbClr val="000000"/>
            </a:solidFill>
            <a:prstDash val="solid"/>
            <a:round/>
            <a:headEnd len="sm" w="sm" type="none"/>
            <a:tailEnd len="sm" w="sm" type="none"/>
          </a:ln>
        </p:spPr>
        <p:txBody>
          <a:bodyPr anchorCtr="0" anchor="t" bIns="0" lIns="0" spcFirstLastPara="1" rIns="0" wrap="square" tIns="29825">
            <a:spAutoFit/>
          </a:bodyPr>
          <a:lstStyle/>
          <a:p>
            <a:pPr indent="0" lvl="0" marL="0" marR="0" rtl="0" algn="ctr">
              <a:lnSpc>
                <a:spcPct val="100000"/>
              </a:lnSpc>
              <a:spcBef>
                <a:spcPts val="0"/>
              </a:spcBef>
              <a:spcAft>
                <a:spcPts val="0"/>
              </a:spcAft>
              <a:buNone/>
            </a:pPr>
            <a:r>
              <a:rPr b="1" lang="en-US" sz="2000">
                <a:solidFill>
                  <a:schemeClr val="dk1"/>
                </a:solidFill>
                <a:latin typeface="Carlito"/>
                <a:ea typeface="Carlito"/>
                <a:cs typeface="Carlito"/>
                <a:sym typeface="Carlito"/>
              </a:rPr>
              <a:t>Positive</a:t>
            </a:r>
            <a:endParaRPr sz="2000">
              <a:solidFill>
                <a:schemeClr val="dk1"/>
              </a:solidFill>
              <a:latin typeface="Carlito"/>
              <a:ea typeface="Carlito"/>
              <a:cs typeface="Carlito"/>
              <a:sym typeface="Carlito"/>
            </a:endParaRPr>
          </a:p>
          <a:p>
            <a:pPr indent="0" lvl="0" marL="635" marR="0" rtl="0" algn="ctr">
              <a:lnSpc>
                <a:spcPct val="100000"/>
              </a:lnSpc>
              <a:spcBef>
                <a:spcPts val="0"/>
              </a:spcBef>
              <a:spcAft>
                <a:spcPts val="0"/>
              </a:spcAft>
              <a:buNone/>
            </a:pPr>
            <a:r>
              <a:rPr b="1" lang="en-US" sz="2000">
                <a:solidFill>
                  <a:schemeClr val="dk1"/>
                </a:solidFill>
                <a:latin typeface="Carlito"/>
                <a:ea typeface="Carlito"/>
                <a:cs typeface="Carlito"/>
                <a:sym typeface="Carlito"/>
              </a:rPr>
              <a:t>Curvilinear</a:t>
            </a:r>
            <a:endParaRPr sz="2000">
              <a:solidFill>
                <a:schemeClr val="dk1"/>
              </a:solidFill>
              <a:latin typeface="Carlito"/>
              <a:ea typeface="Carlito"/>
              <a:cs typeface="Carlito"/>
              <a:sym typeface="Carlito"/>
            </a:endParaRPr>
          </a:p>
        </p:txBody>
      </p:sp>
      <p:sp>
        <p:nvSpPr>
          <p:cNvPr id="370" name="Google Shape;370;p33"/>
          <p:cNvSpPr/>
          <p:nvPr/>
        </p:nvSpPr>
        <p:spPr>
          <a:xfrm>
            <a:off x="2060448" y="4373879"/>
            <a:ext cx="1256030" cy="866775"/>
          </a:xfrm>
          <a:custGeom>
            <a:rect b="b" l="l" r="r" t="t"/>
            <a:pathLst>
              <a:path extrusionOk="0" h="866775" w="1256029">
                <a:moveTo>
                  <a:pt x="0" y="0"/>
                </a:moveTo>
                <a:lnTo>
                  <a:pt x="24025" y="57032"/>
                </a:lnTo>
                <a:lnTo>
                  <a:pt x="48067" y="113843"/>
                </a:lnTo>
                <a:lnTo>
                  <a:pt x="72141" y="170211"/>
                </a:lnTo>
                <a:lnTo>
                  <a:pt x="96264" y="225913"/>
                </a:lnTo>
                <a:lnTo>
                  <a:pt x="120450" y="280729"/>
                </a:lnTo>
                <a:lnTo>
                  <a:pt x="144718" y="334435"/>
                </a:lnTo>
                <a:lnTo>
                  <a:pt x="169082" y="386812"/>
                </a:lnTo>
                <a:lnTo>
                  <a:pt x="193559" y="437636"/>
                </a:lnTo>
                <a:lnTo>
                  <a:pt x="218164" y="486686"/>
                </a:lnTo>
                <a:lnTo>
                  <a:pt x="242915" y="533740"/>
                </a:lnTo>
                <a:lnTo>
                  <a:pt x="267827" y="578577"/>
                </a:lnTo>
                <a:lnTo>
                  <a:pt x="292915" y="620974"/>
                </a:lnTo>
                <a:lnTo>
                  <a:pt x="318198" y="660711"/>
                </a:lnTo>
                <a:lnTo>
                  <a:pt x="343689" y="697565"/>
                </a:lnTo>
                <a:lnTo>
                  <a:pt x="369406" y="731315"/>
                </a:lnTo>
                <a:lnTo>
                  <a:pt x="395365" y="761738"/>
                </a:lnTo>
                <a:lnTo>
                  <a:pt x="448072" y="811719"/>
                </a:lnTo>
                <a:lnTo>
                  <a:pt x="515499" y="851092"/>
                </a:lnTo>
                <a:lnTo>
                  <a:pt x="558363" y="862596"/>
                </a:lnTo>
                <a:lnTo>
                  <a:pt x="602910" y="866171"/>
                </a:lnTo>
                <a:lnTo>
                  <a:pt x="648607" y="862645"/>
                </a:lnTo>
                <a:lnTo>
                  <a:pt x="694921" y="852843"/>
                </a:lnTo>
                <a:lnTo>
                  <a:pt x="741318" y="837593"/>
                </a:lnTo>
                <a:lnTo>
                  <a:pt x="787265" y="817720"/>
                </a:lnTo>
                <a:lnTo>
                  <a:pt x="832228" y="794051"/>
                </a:lnTo>
                <a:lnTo>
                  <a:pt x="875674" y="767413"/>
                </a:lnTo>
                <a:lnTo>
                  <a:pt x="917070" y="738633"/>
                </a:lnTo>
                <a:lnTo>
                  <a:pt x="955882" y="708536"/>
                </a:lnTo>
                <a:lnTo>
                  <a:pt x="991576" y="677949"/>
                </a:lnTo>
                <a:lnTo>
                  <a:pt x="1023619" y="647700"/>
                </a:lnTo>
                <a:lnTo>
                  <a:pt x="1114811" y="500872"/>
                </a:lnTo>
                <a:lnTo>
                  <a:pt x="1188513" y="303657"/>
                </a:lnTo>
                <a:lnTo>
                  <a:pt x="1237807" y="130635"/>
                </a:lnTo>
                <a:lnTo>
                  <a:pt x="1255776" y="5638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4"/>
          <p:cNvSpPr txBox="1"/>
          <p:nvPr>
            <p:ph type="title"/>
          </p:nvPr>
        </p:nvSpPr>
        <p:spPr>
          <a:xfrm>
            <a:off x="191211" y="110693"/>
            <a:ext cx="6142990"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Clr>
                <a:schemeClr val="accent1"/>
              </a:buClr>
              <a:buSzPts val="2800"/>
              <a:buFont typeface="Trebuchet MS"/>
              <a:buNone/>
            </a:pPr>
            <a:r>
              <a:rPr lang="en-US" sz="2800" u="none"/>
              <a:t>Graphical Visualization Examples (Contd.)</a:t>
            </a:r>
            <a:endParaRPr sz="2800"/>
          </a:p>
        </p:txBody>
      </p:sp>
      <p:sp>
        <p:nvSpPr>
          <p:cNvPr id="376" name="Google Shape;376;p34"/>
          <p:cNvSpPr txBox="1"/>
          <p:nvPr/>
        </p:nvSpPr>
        <p:spPr>
          <a:xfrm>
            <a:off x="1837944" y="917447"/>
            <a:ext cx="1655445" cy="707390"/>
          </a:xfrm>
          <a:prstGeom prst="rect">
            <a:avLst/>
          </a:prstGeom>
          <a:noFill/>
          <a:ln cap="flat" cmpd="sng" w="12175">
            <a:solidFill>
              <a:srgbClr val="000000"/>
            </a:solidFill>
            <a:prstDash val="solid"/>
            <a:round/>
            <a:headEnd len="sm" w="sm" type="none"/>
            <a:tailEnd len="sm" w="sm" type="none"/>
          </a:ln>
        </p:spPr>
        <p:txBody>
          <a:bodyPr anchorCtr="0" anchor="t" bIns="0" lIns="0" spcFirstLastPara="1" rIns="0" wrap="square" tIns="29825">
            <a:spAutoFit/>
          </a:bodyPr>
          <a:lstStyle/>
          <a:p>
            <a:pPr indent="0" lvl="0" marL="0" marR="0" rtl="0" algn="ctr">
              <a:lnSpc>
                <a:spcPct val="100000"/>
              </a:lnSpc>
              <a:spcBef>
                <a:spcPts val="0"/>
              </a:spcBef>
              <a:spcAft>
                <a:spcPts val="0"/>
              </a:spcAft>
              <a:buNone/>
            </a:pPr>
            <a:r>
              <a:rPr b="1" lang="en-US" sz="2000">
                <a:solidFill>
                  <a:schemeClr val="dk1"/>
                </a:solidFill>
                <a:latin typeface="Carlito"/>
                <a:ea typeface="Carlito"/>
                <a:cs typeface="Carlito"/>
                <a:sym typeface="Carlito"/>
              </a:rPr>
              <a:t>Strong</a:t>
            </a:r>
            <a:endParaRPr sz="2000">
              <a:solidFill>
                <a:schemeClr val="dk1"/>
              </a:solidFill>
              <a:latin typeface="Carlito"/>
              <a:ea typeface="Carlito"/>
              <a:cs typeface="Carlito"/>
              <a:sym typeface="Carlito"/>
            </a:endParaRPr>
          </a:p>
          <a:p>
            <a:pPr indent="0" lvl="0" marL="0" marR="0" rtl="0" algn="ctr">
              <a:lnSpc>
                <a:spcPct val="100000"/>
              </a:lnSpc>
              <a:spcBef>
                <a:spcPts val="0"/>
              </a:spcBef>
              <a:spcAft>
                <a:spcPts val="0"/>
              </a:spcAft>
              <a:buNone/>
            </a:pPr>
            <a:r>
              <a:rPr b="1" lang="en-US" sz="2000">
                <a:solidFill>
                  <a:schemeClr val="dk1"/>
                </a:solidFill>
                <a:latin typeface="Carlito"/>
                <a:ea typeface="Carlito"/>
                <a:cs typeface="Carlito"/>
                <a:sym typeface="Carlito"/>
              </a:rPr>
              <a:t>Relationship</a:t>
            </a:r>
            <a:endParaRPr sz="2000">
              <a:solidFill>
                <a:schemeClr val="dk1"/>
              </a:solidFill>
              <a:latin typeface="Carlito"/>
              <a:ea typeface="Carlito"/>
              <a:cs typeface="Carlito"/>
              <a:sym typeface="Carlito"/>
            </a:endParaRPr>
          </a:p>
        </p:txBody>
      </p:sp>
      <p:sp>
        <p:nvSpPr>
          <p:cNvPr id="377" name="Google Shape;377;p34"/>
          <p:cNvSpPr txBox="1"/>
          <p:nvPr/>
        </p:nvSpPr>
        <p:spPr>
          <a:xfrm>
            <a:off x="5178552" y="938783"/>
            <a:ext cx="1533525" cy="707390"/>
          </a:xfrm>
          <a:prstGeom prst="rect">
            <a:avLst/>
          </a:prstGeom>
          <a:noFill/>
          <a:ln cap="flat" cmpd="sng" w="12175">
            <a:solidFill>
              <a:srgbClr val="000000"/>
            </a:solidFill>
            <a:prstDash val="solid"/>
            <a:round/>
            <a:headEnd len="sm" w="sm" type="none"/>
            <a:tailEnd len="sm" w="sm" type="none"/>
          </a:ln>
        </p:spPr>
        <p:txBody>
          <a:bodyPr anchorCtr="0" anchor="t" bIns="0" lIns="0" spcFirstLastPara="1" rIns="0" wrap="square" tIns="30475">
            <a:spAutoFit/>
          </a:bodyPr>
          <a:lstStyle/>
          <a:p>
            <a:pPr indent="0" lvl="0" marL="0" marR="0" rtl="0" algn="ctr">
              <a:lnSpc>
                <a:spcPct val="100000"/>
              </a:lnSpc>
              <a:spcBef>
                <a:spcPts val="0"/>
              </a:spcBef>
              <a:spcAft>
                <a:spcPts val="0"/>
              </a:spcAft>
              <a:buNone/>
            </a:pPr>
            <a:r>
              <a:rPr b="1" lang="en-US" sz="2000">
                <a:solidFill>
                  <a:schemeClr val="dk1"/>
                </a:solidFill>
                <a:latin typeface="Carlito"/>
                <a:ea typeface="Carlito"/>
                <a:cs typeface="Carlito"/>
                <a:sym typeface="Carlito"/>
              </a:rPr>
              <a:t>Weak</a:t>
            </a:r>
            <a:endParaRPr sz="2000">
              <a:solidFill>
                <a:schemeClr val="dk1"/>
              </a:solidFill>
              <a:latin typeface="Carlito"/>
              <a:ea typeface="Carlito"/>
              <a:cs typeface="Carlito"/>
              <a:sym typeface="Carlito"/>
            </a:endParaRPr>
          </a:p>
          <a:p>
            <a:pPr indent="0" lvl="0" marL="0" marR="0" rtl="0" algn="ctr">
              <a:lnSpc>
                <a:spcPct val="100000"/>
              </a:lnSpc>
              <a:spcBef>
                <a:spcPts val="0"/>
              </a:spcBef>
              <a:spcAft>
                <a:spcPts val="0"/>
              </a:spcAft>
              <a:buNone/>
            </a:pPr>
            <a:r>
              <a:rPr b="1" lang="en-US" sz="2000">
                <a:solidFill>
                  <a:schemeClr val="dk1"/>
                </a:solidFill>
                <a:latin typeface="Carlito"/>
                <a:ea typeface="Carlito"/>
                <a:cs typeface="Carlito"/>
                <a:sym typeface="Carlito"/>
              </a:rPr>
              <a:t>Relationship</a:t>
            </a:r>
            <a:endParaRPr sz="2000">
              <a:solidFill>
                <a:schemeClr val="dk1"/>
              </a:solidFill>
              <a:latin typeface="Carlito"/>
              <a:ea typeface="Carlito"/>
              <a:cs typeface="Carlito"/>
              <a:sym typeface="Carlito"/>
            </a:endParaRPr>
          </a:p>
        </p:txBody>
      </p:sp>
      <p:sp>
        <p:nvSpPr>
          <p:cNvPr id="378" name="Google Shape;378;p34"/>
          <p:cNvSpPr txBox="1"/>
          <p:nvPr/>
        </p:nvSpPr>
        <p:spPr>
          <a:xfrm>
            <a:off x="8330183" y="917447"/>
            <a:ext cx="1600200" cy="707390"/>
          </a:xfrm>
          <a:prstGeom prst="rect">
            <a:avLst/>
          </a:prstGeom>
          <a:noFill/>
          <a:ln cap="flat" cmpd="sng" w="12175">
            <a:solidFill>
              <a:srgbClr val="000000"/>
            </a:solidFill>
            <a:prstDash val="solid"/>
            <a:round/>
            <a:headEnd len="sm" w="sm" type="none"/>
            <a:tailEnd len="sm" w="sm" type="none"/>
          </a:ln>
        </p:spPr>
        <p:txBody>
          <a:bodyPr anchorCtr="0" anchor="t" bIns="0" lIns="0" spcFirstLastPara="1" rIns="0" wrap="square" tIns="29825">
            <a:spAutoFit/>
          </a:bodyPr>
          <a:lstStyle/>
          <a:p>
            <a:pPr indent="0" lvl="0" marL="0" marR="0" rtl="0" algn="ctr">
              <a:lnSpc>
                <a:spcPct val="100000"/>
              </a:lnSpc>
              <a:spcBef>
                <a:spcPts val="0"/>
              </a:spcBef>
              <a:spcAft>
                <a:spcPts val="0"/>
              </a:spcAft>
              <a:buNone/>
            </a:pPr>
            <a:r>
              <a:rPr b="1" lang="en-US" sz="2000">
                <a:solidFill>
                  <a:schemeClr val="dk1"/>
                </a:solidFill>
                <a:latin typeface="Carlito"/>
                <a:ea typeface="Carlito"/>
                <a:cs typeface="Carlito"/>
                <a:sym typeface="Carlito"/>
              </a:rPr>
              <a:t>No</a:t>
            </a:r>
            <a:endParaRPr sz="2000">
              <a:solidFill>
                <a:schemeClr val="dk1"/>
              </a:solidFill>
              <a:latin typeface="Carlito"/>
              <a:ea typeface="Carlito"/>
              <a:cs typeface="Carlito"/>
              <a:sym typeface="Carlito"/>
            </a:endParaRPr>
          </a:p>
          <a:p>
            <a:pPr indent="0" lvl="0" marL="0" marR="0" rtl="0" algn="ctr">
              <a:lnSpc>
                <a:spcPct val="100000"/>
              </a:lnSpc>
              <a:spcBef>
                <a:spcPts val="0"/>
              </a:spcBef>
              <a:spcAft>
                <a:spcPts val="0"/>
              </a:spcAft>
              <a:buNone/>
            </a:pPr>
            <a:r>
              <a:rPr b="1" lang="en-US" sz="2000">
                <a:solidFill>
                  <a:schemeClr val="dk1"/>
                </a:solidFill>
                <a:latin typeface="Carlito"/>
                <a:ea typeface="Carlito"/>
                <a:cs typeface="Carlito"/>
                <a:sym typeface="Carlito"/>
              </a:rPr>
              <a:t>Relationship</a:t>
            </a:r>
            <a:endParaRPr sz="2000">
              <a:solidFill>
                <a:schemeClr val="dk1"/>
              </a:solidFill>
              <a:latin typeface="Carlito"/>
              <a:ea typeface="Carlito"/>
              <a:cs typeface="Carlito"/>
              <a:sym typeface="Carlito"/>
            </a:endParaRPr>
          </a:p>
        </p:txBody>
      </p:sp>
      <p:sp>
        <p:nvSpPr>
          <p:cNvPr id="379" name="Google Shape;379;p34"/>
          <p:cNvSpPr/>
          <p:nvPr/>
        </p:nvSpPr>
        <p:spPr>
          <a:xfrm>
            <a:off x="5529437" y="3322236"/>
            <a:ext cx="175355" cy="20539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nvGrpSpPr>
          <p:cNvPr id="380" name="Google Shape;380;p34"/>
          <p:cNvGrpSpPr/>
          <p:nvPr/>
        </p:nvGrpSpPr>
        <p:grpSpPr>
          <a:xfrm>
            <a:off x="5071872" y="1849290"/>
            <a:ext cx="1359550" cy="1759922"/>
            <a:chOff x="5071872" y="1849290"/>
            <a:chExt cx="1359550" cy="1759922"/>
          </a:xfrm>
        </p:grpSpPr>
        <p:sp>
          <p:nvSpPr>
            <p:cNvPr id="381" name="Google Shape;381;p34"/>
            <p:cNvSpPr/>
            <p:nvPr/>
          </p:nvSpPr>
          <p:spPr>
            <a:xfrm>
              <a:off x="5071872" y="2136647"/>
              <a:ext cx="0" cy="1472565"/>
            </a:xfrm>
            <a:custGeom>
              <a:rect b="b" l="l" r="r" t="t"/>
              <a:pathLst>
                <a:path extrusionOk="0" h="1472564" w="120000">
                  <a:moveTo>
                    <a:pt x="0" y="0"/>
                  </a:moveTo>
                  <a:lnTo>
                    <a:pt x="0" y="1472183"/>
                  </a:lnTo>
                </a:path>
              </a:pathLst>
            </a:custGeom>
            <a:noFill/>
            <a:ln cap="flat" cmpd="sng" w="24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82" name="Google Shape;382;p34"/>
            <p:cNvSpPr/>
            <p:nvPr/>
          </p:nvSpPr>
          <p:spPr>
            <a:xfrm>
              <a:off x="5840857" y="2217570"/>
              <a:ext cx="175895" cy="205740"/>
            </a:xfrm>
            <a:custGeom>
              <a:rect b="b" l="l" r="r" t="t"/>
              <a:pathLst>
                <a:path extrusionOk="0" h="205739" w="175895">
                  <a:moveTo>
                    <a:pt x="60612" y="0"/>
                  </a:moveTo>
                  <a:lnTo>
                    <a:pt x="30226" y="8358"/>
                  </a:lnTo>
                  <a:lnTo>
                    <a:pt x="8814" y="31539"/>
                  </a:lnTo>
                  <a:lnTo>
                    <a:pt x="0" y="64650"/>
                  </a:lnTo>
                  <a:lnTo>
                    <a:pt x="4044" y="103334"/>
                  </a:lnTo>
                  <a:lnTo>
                    <a:pt x="21209" y="143232"/>
                  </a:lnTo>
                  <a:lnTo>
                    <a:pt x="48809" y="176754"/>
                  </a:lnTo>
                  <a:lnTo>
                    <a:pt x="81327" y="198048"/>
                  </a:lnTo>
                  <a:lnTo>
                    <a:pt x="114774" y="205364"/>
                  </a:lnTo>
                  <a:lnTo>
                    <a:pt x="145161" y="196953"/>
                  </a:lnTo>
                  <a:lnTo>
                    <a:pt x="166518" y="173789"/>
                  </a:lnTo>
                  <a:lnTo>
                    <a:pt x="175339" y="140708"/>
                  </a:lnTo>
                  <a:lnTo>
                    <a:pt x="171324" y="102030"/>
                  </a:lnTo>
                  <a:lnTo>
                    <a:pt x="154178" y="62079"/>
                  </a:lnTo>
                  <a:lnTo>
                    <a:pt x="126577" y="28575"/>
                  </a:lnTo>
                  <a:lnTo>
                    <a:pt x="94059" y="7310"/>
                  </a:lnTo>
                  <a:lnTo>
                    <a:pt x="60612"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83" name="Google Shape;383;p34"/>
            <p:cNvSpPr/>
            <p:nvPr/>
          </p:nvSpPr>
          <p:spPr>
            <a:xfrm>
              <a:off x="6256067" y="2291230"/>
              <a:ext cx="175355" cy="20531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84" name="Google Shape;384;p34"/>
            <p:cNvSpPr/>
            <p:nvPr/>
          </p:nvSpPr>
          <p:spPr>
            <a:xfrm>
              <a:off x="6048486" y="2364837"/>
              <a:ext cx="175339" cy="20536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85" name="Google Shape;385;p34"/>
            <p:cNvSpPr/>
            <p:nvPr/>
          </p:nvSpPr>
          <p:spPr>
            <a:xfrm>
              <a:off x="5685155" y="1996610"/>
              <a:ext cx="175895" cy="205740"/>
            </a:xfrm>
            <a:custGeom>
              <a:rect b="b" l="l" r="r" t="t"/>
              <a:pathLst>
                <a:path extrusionOk="0" h="205739" w="175895">
                  <a:moveTo>
                    <a:pt x="60612" y="0"/>
                  </a:moveTo>
                  <a:lnTo>
                    <a:pt x="30225" y="8338"/>
                  </a:lnTo>
                  <a:lnTo>
                    <a:pt x="8814" y="31519"/>
                  </a:lnTo>
                  <a:lnTo>
                    <a:pt x="0" y="64631"/>
                  </a:lnTo>
                  <a:lnTo>
                    <a:pt x="4044" y="103314"/>
                  </a:lnTo>
                  <a:lnTo>
                    <a:pt x="21209" y="143212"/>
                  </a:lnTo>
                  <a:lnTo>
                    <a:pt x="48809" y="176736"/>
                  </a:lnTo>
                  <a:lnTo>
                    <a:pt x="81327" y="198044"/>
                  </a:lnTo>
                  <a:lnTo>
                    <a:pt x="114774" y="205398"/>
                  </a:lnTo>
                  <a:lnTo>
                    <a:pt x="145161" y="197060"/>
                  </a:lnTo>
                  <a:lnTo>
                    <a:pt x="166518" y="173825"/>
                  </a:lnTo>
                  <a:lnTo>
                    <a:pt x="175339" y="140719"/>
                  </a:lnTo>
                  <a:lnTo>
                    <a:pt x="171324" y="102066"/>
                  </a:lnTo>
                  <a:lnTo>
                    <a:pt x="154178" y="62186"/>
                  </a:lnTo>
                  <a:lnTo>
                    <a:pt x="126577" y="28662"/>
                  </a:lnTo>
                  <a:lnTo>
                    <a:pt x="94059" y="7354"/>
                  </a:lnTo>
                  <a:lnTo>
                    <a:pt x="60612"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86" name="Google Shape;386;p34"/>
            <p:cNvSpPr/>
            <p:nvPr/>
          </p:nvSpPr>
          <p:spPr>
            <a:xfrm>
              <a:off x="5840857" y="2585763"/>
              <a:ext cx="175339" cy="205398"/>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87" name="Google Shape;387;p34"/>
            <p:cNvSpPr/>
            <p:nvPr/>
          </p:nvSpPr>
          <p:spPr>
            <a:xfrm>
              <a:off x="5996559" y="1849290"/>
              <a:ext cx="175895" cy="205740"/>
            </a:xfrm>
            <a:custGeom>
              <a:rect b="b" l="l" r="r" t="t"/>
              <a:pathLst>
                <a:path extrusionOk="0" h="205739" w="175895">
                  <a:moveTo>
                    <a:pt x="60612" y="0"/>
                  </a:moveTo>
                  <a:lnTo>
                    <a:pt x="30226" y="8338"/>
                  </a:lnTo>
                  <a:lnTo>
                    <a:pt x="8814" y="31573"/>
                  </a:lnTo>
                  <a:lnTo>
                    <a:pt x="0" y="64678"/>
                  </a:lnTo>
                  <a:lnTo>
                    <a:pt x="4044" y="103332"/>
                  </a:lnTo>
                  <a:lnTo>
                    <a:pt x="21209" y="143212"/>
                  </a:lnTo>
                  <a:lnTo>
                    <a:pt x="48809" y="176736"/>
                  </a:lnTo>
                  <a:lnTo>
                    <a:pt x="81327" y="198044"/>
                  </a:lnTo>
                  <a:lnTo>
                    <a:pt x="114774" y="205398"/>
                  </a:lnTo>
                  <a:lnTo>
                    <a:pt x="145161" y="197060"/>
                  </a:lnTo>
                  <a:lnTo>
                    <a:pt x="166518" y="173878"/>
                  </a:lnTo>
                  <a:lnTo>
                    <a:pt x="175339" y="140767"/>
                  </a:lnTo>
                  <a:lnTo>
                    <a:pt x="171324" y="102084"/>
                  </a:lnTo>
                  <a:lnTo>
                    <a:pt x="154178" y="62186"/>
                  </a:lnTo>
                  <a:lnTo>
                    <a:pt x="126577" y="28662"/>
                  </a:lnTo>
                  <a:lnTo>
                    <a:pt x="94059" y="7354"/>
                  </a:lnTo>
                  <a:lnTo>
                    <a:pt x="60612"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88" name="Google Shape;388;p34"/>
            <p:cNvSpPr/>
            <p:nvPr/>
          </p:nvSpPr>
          <p:spPr>
            <a:xfrm>
              <a:off x="5477557" y="2291230"/>
              <a:ext cx="175355" cy="205311"/>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89" name="Google Shape;389;p34"/>
            <p:cNvSpPr/>
            <p:nvPr/>
          </p:nvSpPr>
          <p:spPr>
            <a:xfrm>
              <a:off x="5218033" y="2291230"/>
              <a:ext cx="175355" cy="205311"/>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90" name="Google Shape;390;p34"/>
            <p:cNvSpPr/>
            <p:nvPr/>
          </p:nvSpPr>
          <p:spPr>
            <a:xfrm>
              <a:off x="5996559" y="2954043"/>
              <a:ext cx="175339" cy="205364"/>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91" name="Google Shape;391;p34"/>
            <p:cNvSpPr/>
            <p:nvPr/>
          </p:nvSpPr>
          <p:spPr>
            <a:xfrm>
              <a:off x="5685155" y="2954043"/>
              <a:ext cx="175339" cy="205364"/>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92" name="Google Shape;392;p34"/>
            <p:cNvSpPr/>
            <p:nvPr/>
          </p:nvSpPr>
          <p:spPr>
            <a:xfrm>
              <a:off x="5581380" y="2659423"/>
              <a:ext cx="175291" cy="205398"/>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93" name="Google Shape;393;p34"/>
            <p:cNvSpPr/>
            <p:nvPr/>
          </p:nvSpPr>
          <p:spPr>
            <a:xfrm>
              <a:off x="6204188" y="2659423"/>
              <a:ext cx="175339" cy="205398"/>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94" name="Google Shape;394;p34"/>
            <p:cNvSpPr/>
            <p:nvPr/>
          </p:nvSpPr>
          <p:spPr>
            <a:xfrm>
              <a:off x="5269928" y="3027703"/>
              <a:ext cx="175339" cy="205311"/>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95" name="Google Shape;395;p34"/>
            <p:cNvSpPr/>
            <p:nvPr/>
          </p:nvSpPr>
          <p:spPr>
            <a:xfrm>
              <a:off x="5269928" y="2733083"/>
              <a:ext cx="175339" cy="205398"/>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396" name="Google Shape;396;p34"/>
          <p:cNvSpPr txBox="1"/>
          <p:nvPr/>
        </p:nvSpPr>
        <p:spPr>
          <a:xfrm>
            <a:off x="4962905" y="1919681"/>
            <a:ext cx="157480" cy="32956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2000">
                <a:solidFill>
                  <a:schemeClr val="dk1"/>
                </a:solidFill>
                <a:latin typeface="Carlito"/>
                <a:ea typeface="Carlito"/>
                <a:cs typeface="Carlito"/>
                <a:sym typeface="Carlito"/>
              </a:rPr>
              <a:t>Y</a:t>
            </a:r>
            <a:endParaRPr sz="2000">
              <a:solidFill>
                <a:schemeClr val="dk1"/>
              </a:solidFill>
              <a:latin typeface="Carlito"/>
              <a:ea typeface="Carlito"/>
              <a:cs typeface="Carlito"/>
              <a:sym typeface="Carlito"/>
            </a:endParaRPr>
          </a:p>
        </p:txBody>
      </p:sp>
      <p:grpSp>
        <p:nvGrpSpPr>
          <p:cNvPr id="397" name="Google Shape;397;p34"/>
          <p:cNvGrpSpPr/>
          <p:nvPr/>
        </p:nvGrpSpPr>
        <p:grpSpPr>
          <a:xfrm>
            <a:off x="5071872" y="2070252"/>
            <a:ext cx="1670954" cy="1538579"/>
            <a:chOff x="5071872" y="2070252"/>
            <a:chExt cx="1670954" cy="1538579"/>
          </a:xfrm>
        </p:grpSpPr>
        <p:sp>
          <p:nvSpPr>
            <p:cNvPr id="398" name="Google Shape;398;p34"/>
            <p:cNvSpPr/>
            <p:nvPr/>
          </p:nvSpPr>
          <p:spPr>
            <a:xfrm>
              <a:off x="5071872" y="3608831"/>
              <a:ext cx="1557655" cy="0"/>
            </a:xfrm>
            <a:custGeom>
              <a:rect b="b" l="l" r="r" t="t"/>
              <a:pathLst>
                <a:path extrusionOk="0" h="120000" w="1557654">
                  <a:moveTo>
                    <a:pt x="0" y="0"/>
                  </a:moveTo>
                  <a:lnTo>
                    <a:pt x="1557527" y="0"/>
                  </a:lnTo>
                </a:path>
              </a:pathLst>
            </a:custGeom>
            <a:noFill/>
            <a:ln cap="flat" cmpd="sng" w="24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99" name="Google Shape;399;p34"/>
            <p:cNvSpPr/>
            <p:nvPr/>
          </p:nvSpPr>
          <p:spPr>
            <a:xfrm>
              <a:off x="6567471" y="2070252"/>
              <a:ext cx="175355" cy="205362"/>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400" name="Google Shape;400;p34"/>
          <p:cNvSpPr txBox="1"/>
          <p:nvPr/>
        </p:nvSpPr>
        <p:spPr>
          <a:xfrm>
            <a:off x="5827014" y="3599433"/>
            <a:ext cx="165100" cy="32956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1" lang="en-US" sz="2000">
                <a:solidFill>
                  <a:schemeClr val="dk1"/>
                </a:solidFill>
                <a:latin typeface="Carlito"/>
                <a:ea typeface="Carlito"/>
                <a:cs typeface="Carlito"/>
                <a:sym typeface="Carlito"/>
              </a:rPr>
              <a:t>X</a:t>
            </a:r>
            <a:endParaRPr sz="2000">
              <a:solidFill>
                <a:schemeClr val="dk1"/>
              </a:solidFill>
              <a:latin typeface="Carlito"/>
              <a:ea typeface="Carlito"/>
              <a:cs typeface="Carlito"/>
              <a:sym typeface="Carlito"/>
            </a:endParaRPr>
          </a:p>
        </p:txBody>
      </p:sp>
      <p:grpSp>
        <p:nvGrpSpPr>
          <p:cNvPr id="401" name="Google Shape;401;p34"/>
          <p:cNvGrpSpPr/>
          <p:nvPr/>
        </p:nvGrpSpPr>
        <p:grpSpPr>
          <a:xfrm>
            <a:off x="5073395" y="1769364"/>
            <a:ext cx="1868805" cy="1841500"/>
            <a:chOff x="5073395" y="1769364"/>
            <a:chExt cx="1868805" cy="1841500"/>
          </a:xfrm>
        </p:grpSpPr>
        <p:sp>
          <p:nvSpPr>
            <p:cNvPr id="402" name="Google Shape;402;p34"/>
            <p:cNvSpPr/>
            <p:nvPr/>
          </p:nvSpPr>
          <p:spPr>
            <a:xfrm>
              <a:off x="6463712" y="2512157"/>
              <a:ext cx="175291" cy="205362"/>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03" name="Google Shape;403;p34"/>
            <p:cNvSpPr/>
            <p:nvPr/>
          </p:nvSpPr>
          <p:spPr>
            <a:xfrm>
              <a:off x="6359890" y="1922950"/>
              <a:ext cx="175339" cy="205398"/>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04" name="Google Shape;404;p34"/>
            <p:cNvSpPr/>
            <p:nvPr/>
          </p:nvSpPr>
          <p:spPr>
            <a:xfrm>
              <a:off x="5073395" y="1769364"/>
              <a:ext cx="1868805" cy="1841500"/>
            </a:xfrm>
            <a:custGeom>
              <a:rect b="b" l="l" r="r" t="t"/>
              <a:pathLst>
                <a:path extrusionOk="0" h="1841500" w="1868804">
                  <a:moveTo>
                    <a:pt x="0" y="661415"/>
                  </a:moveTo>
                  <a:lnTo>
                    <a:pt x="780288" y="0"/>
                  </a:lnTo>
                </a:path>
                <a:path extrusionOk="0" h="1841500" w="1868804">
                  <a:moveTo>
                    <a:pt x="725424" y="1840992"/>
                  </a:moveTo>
                  <a:lnTo>
                    <a:pt x="1868424" y="810768"/>
                  </a:lnTo>
                </a:path>
              </a:pathLst>
            </a:custGeom>
            <a:noFill/>
            <a:ln cap="flat" cmpd="sng" w="9525">
              <a:solidFill>
                <a:srgbClr val="000000"/>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05" name="Google Shape;405;p34"/>
            <p:cNvSpPr/>
            <p:nvPr/>
          </p:nvSpPr>
          <p:spPr>
            <a:xfrm>
              <a:off x="5227319" y="1914144"/>
              <a:ext cx="1402080" cy="1252855"/>
            </a:xfrm>
            <a:custGeom>
              <a:rect b="b" l="l" r="r" t="t"/>
              <a:pathLst>
                <a:path extrusionOk="0" h="1252855" w="1402079">
                  <a:moveTo>
                    <a:pt x="0" y="1252727"/>
                  </a:moveTo>
                  <a:lnTo>
                    <a:pt x="1402079" y="0"/>
                  </a:lnTo>
                </a:path>
              </a:pathLst>
            </a:custGeom>
            <a:noFill/>
            <a:ln cap="flat" cmpd="sng" w="182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grpSp>
        <p:nvGrpSpPr>
          <p:cNvPr id="406" name="Google Shape;406;p34"/>
          <p:cNvGrpSpPr/>
          <p:nvPr/>
        </p:nvGrpSpPr>
        <p:grpSpPr>
          <a:xfrm>
            <a:off x="8360663" y="2005584"/>
            <a:ext cx="1782730" cy="1579245"/>
            <a:chOff x="8360663" y="2005584"/>
            <a:chExt cx="1782730" cy="1579245"/>
          </a:xfrm>
        </p:grpSpPr>
        <p:sp>
          <p:nvSpPr>
            <p:cNvPr id="407" name="Google Shape;407;p34"/>
            <p:cNvSpPr/>
            <p:nvPr/>
          </p:nvSpPr>
          <p:spPr>
            <a:xfrm>
              <a:off x="8360663" y="2005584"/>
              <a:ext cx="0" cy="1579245"/>
            </a:xfrm>
            <a:custGeom>
              <a:rect b="b" l="l" r="r" t="t"/>
              <a:pathLst>
                <a:path extrusionOk="0" h="1579245" w="120000">
                  <a:moveTo>
                    <a:pt x="0" y="0"/>
                  </a:moveTo>
                  <a:lnTo>
                    <a:pt x="0" y="1578864"/>
                  </a:lnTo>
                </a:path>
              </a:pathLst>
            </a:custGeom>
            <a:noFill/>
            <a:ln cap="flat" cmpd="sng" w="24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08" name="Google Shape;408;p34"/>
            <p:cNvSpPr/>
            <p:nvPr/>
          </p:nvSpPr>
          <p:spPr>
            <a:xfrm>
              <a:off x="9952703" y="2249398"/>
              <a:ext cx="190690" cy="221029"/>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09" name="Google Shape;409;p34"/>
            <p:cNvSpPr/>
            <p:nvPr/>
          </p:nvSpPr>
          <p:spPr>
            <a:xfrm>
              <a:off x="9438226" y="2565122"/>
              <a:ext cx="190690" cy="221027"/>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10" name="Google Shape;410;p34"/>
            <p:cNvSpPr/>
            <p:nvPr/>
          </p:nvSpPr>
          <p:spPr>
            <a:xfrm>
              <a:off x="9209626" y="2644042"/>
              <a:ext cx="190690" cy="221101"/>
            </a:xfrm>
            <a:prstGeom prst="rect">
              <a:avLst/>
            </a:prstGeom>
            <a:blipFill rotWithShape="1">
              <a:blip r:embed="rId1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11" name="Google Shape;411;p34"/>
            <p:cNvSpPr/>
            <p:nvPr/>
          </p:nvSpPr>
          <p:spPr>
            <a:xfrm>
              <a:off x="8923829" y="2407259"/>
              <a:ext cx="190738" cy="221029"/>
            </a:xfrm>
            <a:prstGeom prst="rect">
              <a:avLst/>
            </a:prstGeom>
            <a:blipFill rotWithShape="1">
              <a:blip r:embed="rId2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412" name="Google Shape;412;p34"/>
          <p:cNvSpPr/>
          <p:nvPr/>
        </p:nvSpPr>
        <p:spPr>
          <a:xfrm>
            <a:off x="9438227" y="1775815"/>
            <a:ext cx="190690" cy="221029"/>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13" name="Google Shape;413;p34"/>
          <p:cNvSpPr/>
          <p:nvPr/>
        </p:nvSpPr>
        <p:spPr>
          <a:xfrm>
            <a:off x="8466549" y="2722983"/>
            <a:ext cx="190690" cy="221029"/>
          </a:xfrm>
          <a:prstGeom prst="rect">
            <a:avLst/>
          </a:prstGeom>
          <a:blipFill rotWithShape="1">
            <a:blip r:embed="rId2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14" name="Google Shape;414;p34"/>
          <p:cNvSpPr/>
          <p:nvPr/>
        </p:nvSpPr>
        <p:spPr>
          <a:xfrm>
            <a:off x="9666859" y="2959836"/>
            <a:ext cx="362585" cy="379095"/>
          </a:xfrm>
          <a:custGeom>
            <a:rect b="b" l="l" r="r" t="t"/>
            <a:pathLst>
              <a:path extrusionOk="0" h="379095" w="362584">
                <a:moveTo>
                  <a:pt x="190703" y="308292"/>
                </a:moveTo>
                <a:lnTo>
                  <a:pt x="186778" y="266573"/>
                </a:lnTo>
                <a:lnTo>
                  <a:pt x="168529" y="223672"/>
                </a:lnTo>
                <a:lnTo>
                  <a:pt x="138785" y="187883"/>
                </a:lnTo>
                <a:lnTo>
                  <a:pt x="103530" y="165341"/>
                </a:lnTo>
                <a:lnTo>
                  <a:pt x="67081" y="157861"/>
                </a:lnTo>
                <a:lnTo>
                  <a:pt x="33782" y="167284"/>
                </a:lnTo>
                <a:lnTo>
                  <a:pt x="10071" y="192608"/>
                </a:lnTo>
                <a:lnTo>
                  <a:pt x="0" y="228460"/>
                </a:lnTo>
                <a:lnTo>
                  <a:pt x="3911" y="270141"/>
                </a:lnTo>
                <a:lnTo>
                  <a:pt x="22225" y="312953"/>
                </a:lnTo>
                <a:lnTo>
                  <a:pt x="51955" y="348830"/>
                </a:lnTo>
                <a:lnTo>
                  <a:pt x="87210" y="371411"/>
                </a:lnTo>
                <a:lnTo>
                  <a:pt x="123659" y="378891"/>
                </a:lnTo>
                <a:lnTo>
                  <a:pt x="156972" y="369468"/>
                </a:lnTo>
                <a:lnTo>
                  <a:pt x="180644" y="344157"/>
                </a:lnTo>
                <a:lnTo>
                  <a:pt x="190703" y="308292"/>
                </a:lnTo>
                <a:close/>
              </a:path>
              <a:path extrusionOk="0" h="379095" w="362584">
                <a:moveTo>
                  <a:pt x="362216" y="150431"/>
                </a:moveTo>
                <a:lnTo>
                  <a:pt x="358330" y="108712"/>
                </a:lnTo>
                <a:lnTo>
                  <a:pt x="340106" y="65811"/>
                </a:lnTo>
                <a:lnTo>
                  <a:pt x="310286" y="30022"/>
                </a:lnTo>
                <a:lnTo>
                  <a:pt x="274993" y="7480"/>
                </a:lnTo>
                <a:lnTo>
                  <a:pt x="238531" y="0"/>
                </a:lnTo>
                <a:lnTo>
                  <a:pt x="205232" y="9423"/>
                </a:lnTo>
                <a:lnTo>
                  <a:pt x="181546" y="34747"/>
                </a:lnTo>
                <a:lnTo>
                  <a:pt x="171488" y="70599"/>
                </a:lnTo>
                <a:lnTo>
                  <a:pt x="175412" y="112280"/>
                </a:lnTo>
                <a:lnTo>
                  <a:pt x="193675" y="155092"/>
                </a:lnTo>
                <a:lnTo>
                  <a:pt x="223405" y="190969"/>
                </a:lnTo>
                <a:lnTo>
                  <a:pt x="258660" y="213550"/>
                </a:lnTo>
                <a:lnTo>
                  <a:pt x="295109" y="221030"/>
                </a:lnTo>
                <a:lnTo>
                  <a:pt x="328422" y="211607"/>
                </a:lnTo>
                <a:lnTo>
                  <a:pt x="352120" y="186296"/>
                </a:lnTo>
                <a:lnTo>
                  <a:pt x="362216" y="150431"/>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15" name="Google Shape;415;p34"/>
          <p:cNvSpPr/>
          <p:nvPr/>
        </p:nvSpPr>
        <p:spPr>
          <a:xfrm>
            <a:off x="8752379" y="3117697"/>
            <a:ext cx="190658" cy="221029"/>
          </a:xfrm>
          <a:prstGeom prst="rect">
            <a:avLst/>
          </a:prstGeom>
          <a:blipFill rotWithShape="1">
            <a:blip r:embed="rId2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16" name="Google Shape;416;p34"/>
          <p:cNvSpPr/>
          <p:nvPr/>
        </p:nvSpPr>
        <p:spPr>
          <a:xfrm>
            <a:off x="8866679" y="1854684"/>
            <a:ext cx="190722" cy="221029"/>
          </a:xfrm>
          <a:prstGeom prst="rect">
            <a:avLst/>
          </a:prstGeom>
          <a:blipFill rotWithShape="1">
            <a:blip r:embed="rId2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17" name="Google Shape;417;p34"/>
          <p:cNvSpPr/>
          <p:nvPr/>
        </p:nvSpPr>
        <p:spPr>
          <a:xfrm>
            <a:off x="9552527" y="2091537"/>
            <a:ext cx="190738" cy="221029"/>
          </a:xfrm>
          <a:prstGeom prst="rect">
            <a:avLst/>
          </a:prstGeom>
          <a:blipFill rotWithShape="1">
            <a:blip r:embed="rId2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18" name="Google Shape;418;p34"/>
          <p:cNvSpPr/>
          <p:nvPr/>
        </p:nvSpPr>
        <p:spPr>
          <a:xfrm>
            <a:off x="9895506" y="1933676"/>
            <a:ext cx="190738" cy="221029"/>
          </a:xfrm>
          <a:prstGeom prst="rect">
            <a:avLst/>
          </a:prstGeom>
          <a:blipFill rotWithShape="1">
            <a:blip r:embed="rId2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19" name="Google Shape;419;p34"/>
          <p:cNvSpPr/>
          <p:nvPr/>
        </p:nvSpPr>
        <p:spPr>
          <a:xfrm>
            <a:off x="9209627" y="2091537"/>
            <a:ext cx="190690" cy="221029"/>
          </a:xfrm>
          <a:prstGeom prst="rect">
            <a:avLst/>
          </a:prstGeom>
          <a:blipFill rotWithShape="1">
            <a:blip r:embed="rId2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20" name="Google Shape;420;p34"/>
          <p:cNvSpPr/>
          <p:nvPr/>
        </p:nvSpPr>
        <p:spPr>
          <a:xfrm>
            <a:off x="8752379" y="2801975"/>
            <a:ext cx="190658" cy="221029"/>
          </a:xfrm>
          <a:prstGeom prst="rect">
            <a:avLst/>
          </a:prstGeom>
          <a:blipFill rotWithShape="1">
            <a:blip r:embed="rId2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21" name="Google Shape;421;p34"/>
          <p:cNvSpPr/>
          <p:nvPr/>
        </p:nvSpPr>
        <p:spPr>
          <a:xfrm>
            <a:off x="9038177" y="2959836"/>
            <a:ext cx="190690" cy="221029"/>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22" name="Google Shape;422;p34"/>
          <p:cNvSpPr txBox="1"/>
          <p:nvPr/>
        </p:nvSpPr>
        <p:spPr>
          <a:xfrm>
            <a:off x="8234298" y="1834387"/>
            <a:ext cx="156845" cy="32956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1" lang="en-US" sz="2000">
                <a:solidFill>
                  <a:schemeClr val="dk1"/>
                </a:solidFill>
                <a:latin typeface="Carlito"/>
                <a:ea typeface="Carlito"/>
                <a:cs typeface="Carlito"/>
                <a:sym typeface="Carlito"/>
              </a:rPr>
              <a:t>Y</a:t>
            </a:r>
            <a:endParaRPr sz="2000">
              <a:solidFill>
                <a:schemeClr val="dk1"/>
              </a:solidFill>
              <a:latin typeface="Carlito"/>
              <a:ea typeface="Carlito"/>
              <a:cs typeface="Carlito"/>
              <a:sym typeface="Carlito"/>
            </a:endParaRPr>
          </a:p>
        </p:txBody>
      </p:sp>
      <p:sp>
        <p:nvSpPr>
          <p:cNvPr id="423" name="Google Shape;423;p34"/>
          <p:cNvSpPr/>
          <p:nvPr/>
        </p:nvSpPr>
        <p:spPr>
          <a:xfrm>
            <a:off x="8360664" y="3584447"/>
            <a:ext cx="1716405" cy="0"/>
          </a:xfrm>
          <a:custGeom>
            <a:rect b="b" l="l" r="r" t="t"/>
            <a:pathLst>
              <a:path extrusionOk="0" h="120000" w="1716404">
                <a:moveTo>
                  <a:pt x="0" y="0"/>
                </a:moveTo>
                <a:lnTo>
                  <a:pt x="1716024" y="0"/>
                </a:lnTo>
              </a:path>
            </a:pathLst>
          </a:custGeom>
          <a:noFill/>
          <a:ln cap="flat" cmpd="sng" w="24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24" name="Google Shape;424;p34"/>
          <p:cNvSpPr txBox="1"/>
          <p:nvPr/>
        </p:nvSpPr>
        <p:spPr>
          <a:xfrm>
            <a:off x="9243186" y="3571747"/>
            <a:ext cx="165100" cy="32956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1" lang="en-US" sz="2000">
                <a:solidFill>
                  <a:schemeClr val="dk1"/>
                </a:solidFill>
                <a:latin typeface="Carlito"/>
                <a:ea typeface="Carlito"/>
                <a:cs typeface="Carlito"/>
                <a:sym typeface="Carlito"/>
              </a:rPr>
              <a:t>X</a:t>
            </a:r>
            <a:endParaRPr sz="2000">
              <a:solidFill>
                <a:schemeClr val="dk1"/>
              </a:solidFill>
              <a:latin typeface="Carlito"/>
              <a:ea typeface="Carlito"/>
              <a:cs typeface="Carlito"/>
              <a:sym typeface="Carlito"/>
            </a:endParaRPr>
          </a:p>
        </p:txBody>
      </p:sp>
      <p:grpSp>
        <p:nvGrpSpPr>
          <p:cNvPr id="425" name="Google Shape;425;p34"/>
          <p:cNvGrpSpPr/>
          <p:nvPr/>
        </p:nvGrpSpPr>
        <p:grpSpPr>
          <a:xfrm>
            <a:off x="8476488" y="2328267"/>
            <a:ext cx="1771014" cy="1010459"/>
            <a:chOff x="8476488" y="2328267"/>
            <a:chExt cx="1771014" cy="1010459"/>
          </a:xfrm>
        </p:grpSpPr>
        <p:sp>
          <p:nvSpPr>
            <p:cNvPr id="426" name="Google Shape;426;p34"/>
            <p:cNvSpPr/>
            <p:nvPr/>
          </p:nvSpPr>
          <p:spPr>
            <a:xfrm>
              <a:off x="8523700" y="2328267"/>
              <a:ext cx="190690" cy="221083"/>
            </a:xfrm>
            <a:prstGeom prst="rect">
              <a:avLst/>
            </a:prstGeom>
            <a:blipFill rotWithShape="1">
              <a:blip r:embed="rId2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27" name="Google Shape;427;p34"/>
            <p:cNvSpPr/>
            <p:nvPr/>
          </p:nvSpPr>
          <p:spPr>
            <a:xfrm>
              <a:off x="9381077" y="3117697"/>
              <a:ext cx="190690" cy="221029"/>
            </a:xfrm>
            <a:prstGeom prst="rect">
              <a:avLst/>
            </a:prstGeom>
            <a:blipFill rotWithShape="1">
              <a:blip r:embed="rId3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28" name="Google Shape;428;p34"/>
            <p:cNvSpPr/>
            <p:nvPr/>
          </p:nvSpPr>
          <p:spPr>
            <a:xfrm>
              <a:off x="9724056" y="2486128"/>
              <a:ext cx="190658" cy="221101"/>
            </a:xfrm>
            <a:prstGeom prst="rect">
              <a:avLst/>
            </a:prstGeom>
            <a:blipFill rotWithShape="1">
              <a:blip r:embed="rId3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29" name="Google Shape;429;p34"/>
            <p:cNvSpPr/>
            <p:nvPr/>
          </p:nvSpPr>
          <p:spPr>
            <a:xfrm>
              <a:off x="8476488" y="2557272"/>
              <a:ext cx="1771014" cy="0"/>
            </a:xfrm>
            <a:custGeom>
              <a:rect b="b" l="l" r="r" t="t"/>
              <a:pathLst>
                <a:path extrusionOk="0" h="120000" w="1771015">
                  <a:moveTo>
                    <a:pt x="0" y="0"/>
                  </a:moveTo>
                  <a:lnTo>
                    <a:pt x="1770887" y="0"/>
                  </a:lnTo>
                </a:path>
              </a:pathLst>
            </a:custGeom>
            <a:noFill/>
            <a:ln cap="flat" cmpd="sng" w="182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grpSp>
        <p:nvGrpSpPr>
          <p:cNvPr id="430" name="Google Shape;430;p34"/>
          <p:cNvGrpSpPr/>
          <p:nvPr/>
        </p:nvGrpSpPr>
        <p:grpSpPr>
          <a:xfrm>
            <a:off x="1670303" y="1928485"/>
            <a:ext cx="1768831" cy="1668154"/>
            <a:chOff x="1670303" y="1928485"/>
            <a:chExt cx="1768831" cy="1668154"/>
          </a:xfrm>
        </p:grpSpPr>
        <p:sp>
          <p:nvSpPr>
            <p:cNvPr id="431" name="Google Shape;431;p34"/>
            <p:cNvSpPr/>
            <p:nvPr/>
          </p:nvSpPr>
          <p:spPr>
            <a:xfrm>
              <a:off x="1670303" y="2072639"/>
              <a:ext cx="0" cy="1524000"/>
            </a:xfrm>
            <a:custGeom>
              <a:rect b="b" l="l" r="r" t="t"/>
              <a:pathLst>
                <a:path extrusionOk="0" h="1524000" w="120000">
                  <a:moveTo>
                    <a:pt x="0" y="0"/>
                  </a:moveTo>
                  <a:lnTo>
                    <a:pt x="0" y="1524000"/>
                  </a:lnTo>
                </a:path>
              </a:pathLst>
            </a:custGeom>
            <a:noFill/>
            <a:ln cap="flat" cmpd="sng" w="24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32" name="Google Shape;432;p34"/>
            <p:cNvSpPr/>
            <p:nvPr/>
          </p:nvSpPr>
          <p:spPr>
            <a:xfrm>
              <a:off x="1713849" y="3300085"/>
              <a:ext cx="180625" cy="212236"/>
            </a:xfrm>
            <a:prstGeom prst="rect">
              <a:avLst/>
            </a:prstGeom>
            <a:blipFill rotWithShape="1">
              <a:blip r:embed="rId3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33" name="Google Shape;433;p34"/>
            <p:cNvSpPr/>
            <p:nvPr/>
          </p:nvSpPr>
          <p:spPr>
            <a:xfrm>
              <a:off x="1873605" y="2725419"/>
              <a:ext cx="607060" cy="635000"/>
            </a:xfrm>
            <a:custGeom>
              <a:rect b="b" l="l" r="r" t="t"/>
              <a:pathLst>
                <a:path extrusionOk="0" h="635000" w="607060">
                  <a:moveTo>
                    <a:pt x="180568" y="415569"/>
                  </a:moveTo>
                  <a:lnTo>
                    <a:pt x="176276" y="375627"/>
                  </a:lnTo>
                  <a:lnTo>
                    <a:pt x="158521" y="334391"/>
                  </a:lnTo>
                  <a:lnTo>
                    <a:pt x="129984" y="299694"/>
                  </a:lnTo>
                  <a:lnTo>
                    <a:pt x="96443" y="277583"/>
                  </a:lnTo>
                  <a:lnTo>
                    <a:pt x="62001" y="269875"/>
                  </a:lnTo>
                  <a:lnTo>
                    <a:pt x="30759" y="278384"/>
                  </a:lnTo>
                  <a:lnTo>
                    <a:pt x="8915" y="302247"/>
                  </a:lnTo>
                  <a:lnTo>
                    <a:pt x="0" y="336359"/>
                  </a:lnTo>
                  <a:lnTo>
                    <a:pt x="4305" y="376301"/>
                  </a:lnTo>
                  <a:lnTo>
                    <a:pt x="22123" y="417576"/>
                  </a:lnTo>
                  <a:lnTo>
                    <a:pt x="50647" y="452285"/>
                  </a:lnTo>
                  <a:lnTo>
                    <a:pt x="84175" y="474395"/>
                  </a:lnTo>
                  <a:lnTo>
                    <a:pt x="118579" y="482104"/>
                  </a:lnTo>
                  <a:lnTo>
                    <a:pt x="149758" y="473583"/>
                  </a:lnTo>
                  <a:lnTo>
                    <a:pt x="171640" y="449719"/>
                  </a:lnTo>
                  <a:lnTo>
                    <a:pt x="180568" y="415569"/>
                  </a:lnTo>
                  <a:close/>
                </a:path>
                <a:path extrusionOk="0" h="635000" w="607060">
                  <a:moveTo>
                    <a:pt x="340321" y="567969"/>
                  </a:moveTo>
                  <a:lnTo>
                    <a:pt x="335991" y="528027"/>
                  </a:lnTo>
                  <a:lnTo>
                    <a:pt x="318160" y="486791"/>
                  </a:lnTo>
                  <a:lnTo>
                    <a:pt x="289674" y="452094"/>
                  </a:lnTo>
                  <a:lnTo>
                    <a:pt x="256146" y="429983"/>
                  </a:lnTo>
                  <a:lnTo>
                    <a:pt x="221716" y="422275"/>
                  </a:lnTo>
                  <a:lnTo>
                    <a:pt x="190525" y="430784"/>
                  </a:lnTo>
                  <a:lnTo>
                    <a:pt x="168630" y="454647"/>
                  </a:lnTo>
                  <a:lnTo>
                    <a:pt x="159727" y="488759"/>
                  </a:lnTo>
                  <a:lnTo>
                    <a:pt x="164045" y="528701"/>
                  </a:lnTo>
                  <a:lnTo>
                    <a:pt x="181889" y="569976"/>
                  </a:lnTo>
                  <a:lnTo>
                    <a:pt x="210362" y="604685"/>
                  </a:lnTo>
                  <a:lnTo>
                    <a:pt x="243890" y="626795"/>
                  </a:lnTo>
                  <a:lnTo>
                    <a:pt x="278320" y="634504"/>
                  </a:lnTo>
                  <a:lnTo>
                    <a:pt x="309524" y="625983"/>
                  </a:lnTo>
                  <a:lnTo>
                    <a:pt x="331406" y="602119"/>
                  </a:lnTo>
                  <a:lnTo>
                    <a:pt x="340321" y="567969"/>
                  </a:lnTo>
                  <a:close/>
                </a:path>
                <a:path extrusionOk="0" h="635000" w="607060">
                  <a:moveTo>
                    <a:pt x="340321" y="263169"/>
                  </a:moveTo>
                  <a:lnTo>
                    <a:pt x="335991" y="223227"/>
                  </a:lnTo>
                  <a:lnTo>
                    <a:pt x="318160" y="181991"/>
                  </a:lnTo>
                  <a:lnTo>
                    <a:pt x="289674" y="147294"/>
                  </a:lnTo>
                  <a:lnTo>
                    <a:pt x="256146" y="125183"/>
                  </a:lnTo>
                  <a:lnTo>
                    <a:pt x="221716" y="117475"/>
                  </a:lnTo>
                  <a:lnTo>
                    <a:pt x="190525" y="125984"/>
                  </a:lnTo>
                  <a:lnTo>
                    <a:pt x="168630" y="149847"/>
                  </a:lnTo>
                  <a:lnTo>
                    <a:pt x="159727" y="183959"/>
                  </a:lnTo>
                  <a:lnTo>
                    <a:pt x="164045" y="223901"/>
                  </a:lnTo>
                  <a:lnTo>
                    <a:pt x="181889" y="265176"/>
                  </a:lnTo>
                  <a:lnTo>
                    <a:pt x="210362" y="299885"/>
                  </a:lnTo>
                  <a:lnTo>
                    <a:pt x="243890" y="321995"/>
                  </a:lnTo>
                  <a:lnTo>
                    <a:pt x="278320" y="329704"/>
                  </a:lnTo>
                  <a:lnTo>
                    <a:pt x="309524" y="321183"/>
                  </a:lnTo>
                  <a:lnTo>
                    <a:pt x="331406" y="297319"/>
                  </a:lnTo>
                  <a:lnTo>
                    <a:pt x="340321" y="263169"/>
                  </a:lnTo>
                  <a:close/>
                </a:path>
                <a:path extrusionOk="0" h="635000" w="607060">
                  <a:moveTo>
                    <a:pt x="500037" y="145694"/>
                  </a:moveTo>
                  <a:lnTo>
                    <a:pt x="495731" y="105752"/>
                  </a:lnTo>
                  <a:lnTo>
                    <a:pt x="477926" y="64516"/>
                  </a:lnTo>
                  <a:lnTo>
                    <a:pt x="449389" y="29819"/>
                  </a:lnTo>
                  <a:lnTo>
                    <a:pt x="415861" y="7708"/>
                  </a:lnTo>
                  <a:lnTo>
                    <a:pt x="381457" y="0"/>
                  </a:lnTo>
                  <a:lnTo>
                    <a:pt x="350291" y="8509"/>
                  </a:lnTo>
                  <a:lnTo>
                    <a:pt x="328396" y="32372"/>
                  </a:lnTo>
                  <a:lnTo>
                    <a:pt x="319468" y="66484"/>
                  </a:lnTo>
                  <a:lnTo>
                    <a:pt x="323761" y="106426"/>
                  </a:lnTo>
                  <a:lnTo>
                    <a:pt x="341528" y="147701"/>
                  </a:lnTo>
                  <a:lnTo>
                    <a:pt x="370052" y="182410"/>
                  </a:lnTo>
                  <a:lnTo>
                    <a:pt x="403593" y="204520"/>
                  </a:lnTo>
                  <a:lnTo>
                    <a:pt x="438035" y="212229"/>
                  </a:lnTo>
                  <a:lnTo>
                    <a:pt x="469290" y="203708"/>
                  </a:lnTo>
                  <a:lnTo>
                    <a:pt x="491121" y="179844"/>
                  </a:lnTo>
                  <a:lnTo>
                    <a:pt x="500037" y="145694"/>
                  </a:lnTo>
                  <a:close/>
                </a:path>
                <a:path extrusionOk="0" h="635000" w="607060">
                  <a:moveTo>
                    <a:pt x="606526" y="415569"/>
                  </a:moveTo>
                  <a:lnTo>
                    <a:pt x="602234" y="375627"/>
                  </a:lnTo>
                  <a:lnTo>
                    <a:pt x="584479" y="334391"/>
                  </a:lnTo>
                  <a:lnTo>
                    <a:pt x="555942" y="299694"/>
                  </a:lnTo>
                  <a:lnTo>
                    <a:pt x="522401" y="277583"/>
                  </a:lnTo>
                  <a:lnTo>
                    <a:pt x="487959" y="269875"/>
                  </a:lnTo>
                  <a:lnTo>
                    <a:pt x="456717" y="278384"/>
                  </a:lnTo>
                  <a:lnTo>
                    <a:pt x="434873" y="302247"/>
                  </a:lnTo>
                  <a:lnTo>
                    <a:pt x="425958" y="336359"/>
                  </a:lnTo>
                  <a:lnTo>
                    <a:pt x="430263" y="376301"/>
                  </a:lnTo>
                  <a:lnTo>
                    <a:pt x="448081" y="417576"/>
                  </a:lnTo>
                  <a:lnTo>
                    <a:pt x="476605" y="452285"/>
                  </a:lnTo>
                  <a:lnTo>
                    <a:pt x="510133" y="474395"/>
                  </a:lnTo>
                  <a:lnTo>
                    <a:pt x="544537" y="482104"/>
                  </a:lnTo>
                  <a:lnTo>
                    <a:pt x="575716" y="473583"/>
                  </a:lnTo>
                  <a:lnTo>
                    <a:pt x="597598" y="449719"/>
                  </a:lnTo>
                  <a:lnTo>
                    <a:pt x="606526" y="415569"/>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34" name="Google Shape;434;p34"/>
            <p:cNvSpPr/>
            <p:nvPr/>
          </p:nvSpPr>
          <p:spPr>
            <a:xfrm>
              <a:off x="3044951" y="1928485"/>
              <a:ext cx="180609" cy="212236"/>
            </a:xfrm>
            <a:prstGeom prst="rect">
              <a:avLst/>
            </a:prstGeom>
            <a:blipFill rotWithShape="1">
              <a:blip r:embed="rId3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35" name="Google Shape;435;p34"/>
            <p:cNvSpPr/>
            <p:nvPr/>
          </p:nvSpPr>
          <p:spPr>
            <a:xfrm>
              <a:off x="3151479" y="2080894"/>
              <a:ext cx="287655" cy="441325"/>
            </a:xfrm>
            <a:custGeom>
              <a:rect b="b" l="l" r="r" t="t"/>
              <a:pathLst>
                <a:path extrusionOk="0" h="441325" w="287654">
                  <a:moveTo>
                    <a:pt x="180568" y="374294"/>
                  </a:moveTo>
                  <a:lnTo>
                    <a:pt x="176276" y="334352"/>
                  </a:lnTo>
                  <a:lnTo>
                    <a:pt x="158521" y="293116"/>
                  </a:lnTo>
                  <a:lnTo>
                    <a:pt x="129984" y="258419"/>
                  </a:lnTo>
                  <a:lnTo>
                    <a:pt x="96443" y="236308"/>
                  </a:lnTo>
                  <a:lnTo>
                    <a:pt x="62001" y="228600"/>
                  </a:lnTo>
                  <a:lnTo>
                    <a:pt x="30759" y="237109"/>
                  </a:lnTo>
                  <a:lnTo>
                    <a:pt x="8915" y="260972"/>
                  </a:lnTo>
                  <a:lnTo>
                    <a:pt x="0" y="295084"/>
                  </a:lnTo>
                  <a:lnTo>
                    <a:pt x="4305" y="335026"/>
                  </a:lnTo>
                  <a:lnTo>
                    <a:pt x="22123" y="376301"/>
                  </a:lnTo>
                  <a:lnTo>
                    <a:pt x="50647" y="411010"/>
                  </a:lnTo>
                  <a:lnTo>
                    <a:pt x="84175" y="433120"/>
                  </a:lnTo>
                  <a:lnTo>
                    <a:pt x="118579" y="440829"/>
                  </a:lnTo>
                  <a:lnTo>
                    <a:pt x="149758" y="432308"/>
                  </a:lnTo>
                  <a:lnTo>
                    <a:pt x="171640" y="408444"/>
                  </a:lnTo>
                  <a:lnTo>
                    <a:pt x="180568" y="374294"/>
                  </a:lnTo>
                  <a:close/>
                </a:path>
                <a:path extrusionOk="0" h="441325" w="287654">
                  <a:moveTo>
                    <a:pt x="287058" y="145694"/>
                  </a:moveTo>
                  <a:lnTo>
                    <a:pt x="282752" y="105752"/>
                  </a:lnTo>
                  <a:lnTo>
                    <a:pt x="264947" y="64516"/>
                  </a:lnTo>
                  <a:lnTo>
                    <a:pt x="236410" y="29819"/>
                  </a:lnTo>
                  <a:lnTo>
                    <a:pt x="202882" y="7708"/>
                  </a:lnTo>
                  <a:lnTo>
                    <a:pt x="168478" y="0"/>
                  </a:lnTo>
                  <a:lnTo>
                    <a:pt x="137299" y="8509"/>
                  </a:lnTo>
                  <a:lnTo>
                    <a:pt x="115404" y="32372"/>
                  </a:lnTo>
                  <a:lnTo>
                    <a:pt x="106451" y="66484"/>
                  </a:lnTo>
                  <a:lnTo>
                    <a:pt x="110731" y="106426"/>
                  </a:lnTo>
                  <a:lnTo>
                    <a:pt x="128536" y="147701"/>
                  </a:lnTo>
                  <a:lnTo>
                    <a:pt x="157073" y="182410"/>
                  </a:lnTo>
                  <a:lnTo>
                    <a:pt x="190614" y="204520"/>
                  </a:lnTo>
                  <a:lnTo>
                    <a:pt x="225056" y="212229"/>
                  </a:lnTo>
                  <a:lnTo>
                    <a:pt x="256311" y="203708"/>
                  </a:lnTo>
                  <a:lnTo>
                    <a:pt x="278142" y="179844"/>
                  </a:lnTo>
                  <a:lnTo>
                    <a:pt x="287058" y="145694"/>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36" name="Google Shape;436;p34"/>
            <p:cNvSpPr/>
            <p:nvPr/>
          </p:nvSpPr>
          <p:spPr>
            <a:xfrm>
              <a:off x="2938510" y="2309485"/>
              <a:ext cx="180562" cy="212236"/>
            </a:xfrm>
            <a:prstGeom prst="rect">
              <a:avLst/>
            </a:prstGeom>
            <a:blipFill rotWithShape="1">
              <a:blip r:embed="rId3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37" name="Google Shape;437;p34"/>
            <p:cNvSpPr/>
            <p:nvPr/>
          </p:nvSpPr>
          <p:spPr>
            <a:xfrm>
              <a:off x="2672270" y="2614285"/>
              <a:ext cx="180975" cy="212725"/>
            </a:xfrm>
            <a:custGeom>
              <a:rect b="b" l="l" r="r" t="t"/>
              <a:pathLst>
                <a:path extrusionOk="0" h="212725" w="180975">
                  <a:moveTo>
                    <a:pt x="61991" y="0"/>
                  </a:moveTo>
                  <a:lnTo>
                    <a:pt x="30797" y="8518"/>
                  </a:lnTo>
                  <a:lnTo>
                    <a:pt x="8909" y="32375"/>
                  </a:lnTo>
                  <a:lnTo>
                    <a:pt x="0" y="66494"/>
                  </a:lnTo>
                  <a:lnTo>
                    <a:pt x="4329" y="106424"/>
                  </a:lnTo>
                  <a:lnTo>
                    <a:pt x="22161" y="147710"/>
                  </a:lnTo>
                  <a:lnTo>
                    <a:pt x="50623" y="182411"/>
                  </a:lnTo>
                  <a:lnTo>
                    <a:pt x="84121" y="204527"/>
                  </a:lnTo>
                  <a:lnTo>
                    <a:pt x="118548" y="212236"/>
                  </a:lnTo>
                  <a:lnTo>
                    <a:pt x="149796" y="203717"/>
                  </a:lnTo>
                  <a:lnTo>
                    <a:pt x="171684" y="179843"/>
                  </a:lnTo>
                  <a:lnTo>
                    <a:pt x="180594" y="145694"/>
                  </a:lnTo>
                  <a:lnTo>
                    <a:pt x="176264" y="105759"/>
                  </a:lnTo>
                  <a:lnTo>
                    <a:pt x="158432" y="64525"/>
                  </a:lnTo>
                  <a:lnTo>
                    <a:pt x="129952" y="29825"/>
                  </a:lnTo>
                  <a:lnTo>
                    <a:pt x="96424" y="7709"/>
                  </a:lnTo>
                  <a:lnTo>
                    <a:pt x="61991"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38" name="Google Shape;438;p34"/>
            <p:cNvSpPr/>
            <p:nvPr/>
          </p:nvSpPr>
          <p:spPr>
            <a:xfrm>
              <a:off x="2672270" y="2309485"/>
              <a:ext cx="180594" cy="212236"/>
            </a:xfrm>
            <a:prstGeom prst="rect">
              <a:avLst/>
            </a:prstGeom>
            <a:blipFill rotWithShape="1">
              <a:blip r:embed="rId3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39" name="Google Shape;439;p34"/>
            <p:cNvSpPr/>
            <p:nvPr/>
          </p:nvSpPr>
          <p:spPr>
            <a:xfrm>
              <a:off x="2459291" y="2461894"/>
              <a:ext cx="553720" cy="441325"/>
            </a:xfrm>
            <a:custGeom>
              <a:rect b="b" l="l" r="r" t="t"/>
              <a:pathLst>
                <a:path extrusionOk="0" h="441325" w="553719">
                  <a:moveTo>
                    <a:pt x="180594" y="374294"/>
                  </a:moveTo>
                  <a:lnTo>
                    <a:pt x="176263" y="334352"/>
                  </a:lnTo>
                  <a:lnTo>
                    <a:pt x="158432" y="293116"/>
                  </a:lnTo>
                  <a:lnTo>
                    <a:pt x="129946" y="258419"/>
                  </a:lnTo>
                  <a:lnTo>
                    <a:pt x="96418" y="236308"/>
                  </a:lnTo>
                  <a:lnTo>
                    <a:pt x="61988" y="228600"/>
                  </a:lnTo>
                  <a:lnTo>
                    <a:pt x="30797" y="237109"/>
                  </a:lnTo>
                  <a:lnTo>
                    <a:pt x="8902" y="260972"/>
                  </a:lnTo>
                  <a:lnTo>
                    <a:pt x="0" y="295084"/>
                  </a:lnTo>
                  <a:lnTo>
                    <a:pt x="4318" y="335026"/>
                  </a:lnTo>
                  <a:lnTo>
                    <a:pt x="22161" y="376301"/>
                  </a:lnTo>
                  <a:lnTo>
                    <a:pt x="50622" y="411010"/>
                  </a:lnTo>
                  <a:lnTo>
                    <a:pt x="84112" y="433120"/>
                  </a:lnTo>
                  <a:lnTo>
                    <a:pt x="118541" y="440829"/>
                  </a:lnTo>
                  <a:lnTo>
                    <a:pt x="149796" y="432308"/>
                  </a:lnTo>
                  <a:lnTo>
                    <a:pt x="171678" y="408444"/>
                  </a:lnTo>
                  <a:lnTo>
                    <a:pt x="180594" y="374294"/>
                  </a:lnTo>
                  <a:close/>
                </a:path>
                <a:path extrusionOk="0" h="441325" w="553719">
                  <a:moveTo>
                    <a:pt x="180594" y="145694"/>
                  </a:moveTo>
                  <a:lnTo>
                    <a:pt x="176263" y="105752"/>
                  </a:lnTo>
                  <a:lnTo>
                    <a:pt x="158432" y="64516"/>
                  </a:lnTo>
                  <a:lnTo>
                    <a:pt x="129946" y="29819"/>
                  </a:lnTo>
                  <a:lnTo>
                    <a:pt x="96418" y="7708"/>
                  </a:lnTo>
                  <a:lnTo>
                    <a:pt x="61988" y="0"/>
                  </a:lnTo>
                  <a:lnTo>
                    <a:pt x="30797" y="8509"/>
                  </a:lnTo>
                  <a:lnTo>
                    <a:pt x="8902" y="32372"/>
                  </a:lnTo>
                  <a:lnTo>
                    <a:pt x="0" y="66484"/>
                  </a:lnTo>
                  <a:lnTo>
                    <a:pt x="4318" y="106426"/>
                  </a:lnTo>
                  <a:lnTo>
                    <a:pt x="22161" y="147701"/>
                  </a:lnTo>
                  <a:lnTo>
                    <a:pt x="50622" y="182410"/>
                  </a:lnTo>
                  <a:lnTo>
                    <a:pt x="84112" y="204520"/>
                  </a:lnTo>
                  <a:lnTo>
                    <a:pt x="118541" y="212229"/>
                  </a:lnTo>
                  <a:lnTo>
                    <a:pt x="149796" y="203708"/>
                  </a:lnTo>
                  <a:lnTo>
                    <a:pt x="171678" y="179844"/>
                  </a:lnTo>
                  <a:lnTo>
                    <a:pt x="180594" y="145694"/>
                  </a:lnTo>
                  <a:close/>
                </a:path>
                <a:path extrusionOk="0" h="441325" w="553719">
                  <a:moveTo>
                    <a:pt x="553288" y="298094"/>
                  </a:moveTo>
                  <a:lnTo>
                    <a:pt x="548982" y="258152"/>
                  </a:lnTo>
                  <a:lnTo>
                    <a:pt x="531177" y="216916"/>
                  </a:lnTo>
                  <a:lnTo>
                    <a:pt x="502640" y="182219"/>
                  </a:lnTo>
                  <a:lnTo>
                    <a:pt x="469112" y="160108"/>
                  </a:lnTo>
                  <a:lnTo>
                    <a:pt x="434708" y="152400"/>
                  </a:lnTo>
                  <a:lnTo>
                    <a:pt x="403542" y="160909"/>
                  </a:lnTo>
                  <a:lnTo>
                    <a:pt x="381635" y="184772"/>
                  </a:lnTo>
                  <a:lnTo>
                    <a:pt x="372668" y="218884"/>
                  </a:lnTo>
                  <a:lnTo>
                    <a:pt x="376961" y="258826"/>
                  </a:lnTo>
                  <a:lnTo>
                    <a:pt x="394779" y="300101"/>
                  </a:lnTo>
                  <a:lnTo>
                    <a:pt x="423303" y="334810"/>
                  </a:lnTo>
                  <a:lnTo>
                    <a:pt x="456844" y="356920"/>
                  </a:lnTo>
                  <a:lnTo>
                    <a:pt x="491286" y="364629"/>
                  </a:lnTo>
                  <a:lnTo>
                    <a:pt x="522541" y="356108"/>
                  </a:lnTo>
                  <a:lnTo>
                    <a:pt x="544372" y="332244"/>
                  </a:lnTo>
                  <a:lnTo>
                    <a:pt x="553288" y="298094"/>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440" name="Google Shape;440;p34"/>
          <p:cNvSpPr txBox="1"/>
          <p:nvPr/>
        </p:nvSpPr>
        <p:spPr>
          <a:xfrm>
            <a:off x="1556130" y="1908505"/>
            <a:ext cx="157480" cy="32956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2000">
                <a:solidFill>
                  <a:schemeClr val="dk1"/>
                </a:solidFill>
                <a:latin typeface="Carlito"/>
                <a:ea typeface="Carlito"/>
                <a:cs typeface="Carlito"/>
                <a:sym typeface="Carlito"/>
              </a:rPr>
              <a:t>Y</a:t>
            </a:r>
            <a:endParaRPr sz="2000">
              <a:solidFill>
                <a:schemeClr val="dk1"/>
              </a:solidFill>
              <a:latin typeface="Carlito"/>
              <a:ea typeface="Carlito"/>
              <a:cs typeface="Carlito"/>
              <a:sym typeface="Carlito"/>
            </a:endParaRPr>
          </a:p>
        </p:txBody>
      </p:sp>
      <p:sp>
        <p:nvSpPr>
          <p:cNvPr id="441" name="Google Shape;441;p34"/>
          <p:cNvSpPr/>
          <p:nvPr/>
        </p:nvSpPr>
        <p:spPr>
          <a:xfrm>
            <a:off x="1670304" y="3596640"/>
            <a:ext cx="1597660" cy="0"/>
          </a:xfrm>
          <a:custGeom>
            <a:rect b="b" l="l" r="r" t="t"/>
            <a:pathLst>
              <a:path extrusionOk="0" h="120000" w="1597660">
                <a:moveTo>
                  <a:pt x="0" y="0"/>
                </a:moveTo>
                <a:lnTo>
                  <a:pt x="1597151" y="0"/>
                </a:lnTo>
              </a:path>
            </a:pathLst>
          </a:custGeom>
          <a:noFill/>
          <a:ln cap="flat" cmpd="sng" w="24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42" name="Google Shape;442;p34"/>
          <p:cNvSpPr txBox="1"/>
          <p:nvPr/>
        </p:nvSpPr>
        <p:spPr>
          <a:xfrm>
            <a:off x="2461386" y="3600450"/>
            <a:ext cx="165100" cy="32956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1" lang="en-US" sz="2000">
                <a:solidFill>
                  <a:schemeClr val="dk1"/>
                </a:solidFill>
                <a:latin typeface="Carlito"/>
                <a:ea typeface="Carlito"/>
                <a:cs typeface="Carlito"/>
                <a:sym typeface="Carlito"/>
              </a:rPr>
              <a:t>X</a:t>
            </a:r>
            <a:endParaRPr sz="2000">
              <a:solidFill>
                <a:schemeClr val="dk1"/>
              </a:solidFill>
              <a:latin typeface="Carlito"/>
              <a:ea typeface="Carlito"/>
              <a:cs typeface="Carlito"/>
              <a:sym typeface="Carlito"/>
            </a:endParaRPr>
          </a:p>
        </p:txBody>
      </p:sp>
      <p:grpSp>
        <p:nvGrpSpPr>
          <p:cNvPr id="443" name="Google Shape;443;p34"/>
          <p:cNvGrpSpPr/>
          <p:nvPr/>
        </p:nvGrpSpPr>
        <p:grpSpPr>
          <a:xfrm>
            <a:off x="1726692" y="1845564"/>
            <a:ext cx="1811020" cy="1752600"/>
            <a:chOff x="1726692" y="1845564"/>
            <a:chExt cx="1811020" cy="1752600"/>
          </a:xfrm>
        </p:grpSpPr>
        <p:sp>
          <p:nvSpPr>
            <p:cNvPr id="444" name="Google Shape;444;p34"/>
            <p:cNvSpPr/>
            <p:nvPr/>
          </p:nvSpPr>
          <p:spPr>
            <a:xfrm>
              <a:off x="1726692" y="1845564"/>
              <a:ext cx="1811020" cy="1752600"/>
            </a:xfrm>
            <a:custGeom>
              <a:rect b="b" l="l" r="r" t="t"/>
              <a:pathLst>
                <a:path extrusionOk="0" h="1752600" w="1811020">
                  <a:moveTo>
                    <a:pt x="0" y="1295400"/>
                  </a:moveTo>
                  <a:lnTo>
                    <a:pt x="1435608" y="0"/>
                  </a:lnTo>
                </a:path>
                <a:path extrusionOk="0" h="1752600" w="1811020">
                  <a:moveTo>
                    <a:pt x="371856" y="1752600"/>
                  </a:moveTo>
                  <a:lnTo>
                    <a:pt x="1810511" y="457200"/>
                  </a:lnTo>
                </a:path>
              </a:pathLst>
            </a:custGeom>
            <a:noFill/>
            <a:ln cap="flat" cmpd="sng" w="9525">
              <a:solidFill>
                <a:srgbClr val="000000"/>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45" name="Google Shape;445;p34"/>
            <p:cNvSpPr/>
            <p:nvPr/>
          </p:nvSpPr>
          <p:spPr>
            <a:xfrm>
              <a:off x="1831848" y="2148840"/>
              <a:ext cx="1435735" cy="1295400"/>
            </a:xfrm>
            <a:custGeom>
              <a:rect b="b" l="l" r="r" t="t"/>
              <a:pathLst>
                <a:path extrusionOk="0" h="1295400" w="1435735">
                  <a:moveTo>
                    <a:pt x="0" y="1295400"/>
                  </a:moveTo>
                  <a:lnTo>
                    <a:pt x="1435607" y="0"/>
                  </a:lnTo>
                </a:path>
              </a:pathLst>
            </a:custGeom>
            <a:noFill/>
            <a:ln cap="flat" cmpd="sng" w="182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grpSp>
        <p:nvGrpSpPr>
          <p:cNvPr id="446" name="Google Shape;446;p34"/>
          <p:cNvGrpSpPr/>
          <p:nvPr/>
        </p:nvGrpSpPr>
        <p:grpSpPr>
          <a:xfrm>
            <a:off x="1627631" y="4843272"/>
            <a:ext cx="1685703" cy="1545590"/>
            <a:chOff x="1627631" y="4843272"/>
            <a:chExt cx="1685703" cy="1545590"/>
          </a:xfrm>
        </p:grpSpPr>
        <p:sp>
          <p:nvSpPr>
            <p:cNvPr id="447" name="Google Shape;447;p34"/>
            <p:cNvSpPr/>
            <p:nvPr/>
          </p:nvSpPr>
          <p:spPr>
            <a:xfrm>
              <a:off x="1627631" y="4843272"/>
              <a:ext cx="0" cy="1545590"/>
            </a:xfrm>
            <a:custGeom>
              <a:rect b="b" l="l" r="r" t="t"/>
              <a:pathLst>
                <a:path extrusionOk="0" h="1545589" w="120000">
                  <a:moveTo>
                    <a:pt x="0" y="0"/>
                  </a:moveTo>
                  <a:lnTo>
                    <a:pt x="0" y="1545335"/>
                  </a:lnTo>
                </a:path>
              </a:pathLst>
            </a:custGeom>
            <a:noFill/>
            <a:ln cap="flat" cmpd="sng" w="24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48" name="Google Shape;448;p34"/>
            <p:cNvSpPr/>
            <p:nvPr/>
          </p:nvSpPr>
          <p:spPr>
            <a:xfrm>
              <a:off x="2830115" y="5991345"/>
              <a:ext cx="194945" cy="227329"/>
            </a:xfrm>
            <a:custGeom>
              <a:rect b="b" l="l" r="r" t="t"/>
              <a:pathLst>
                <a:path extrusionOk="0" h="227329" w="194944">
                  <a:moveTo>
                    <a:pt x="67474" y="0"/>
                  </a:moveTo>
                  <a:lnTo>
                    <a:pt x="33734" y="9353"/>
                  </a:lnTo>
                  <a:lnTo>
                    <a:pt x="9907" y="35099"/>
                  </a:lnTo>
                  <a:lnTo>
                    <a:pt x="0" y="71775"/>
                  </a:lnTo>
                  <a:lnTo>
                    <a:pt x="4355" y="114579"/>
                  </a:lnTo>
                  <a:lnTo>
                    <a:pt x="23320" y="158705"/>
                  </a:lnTo>
                  <a:lnTo>
                    <a:pt x="53848" y="195737"/>
                  </a:lnTo>
                  <a:lnTo>
                    <a:pt x="89900" y="219211"/>
                  </a:lnTo>
                  <a:lnTo>
                    <a:pt x="127047" y="227221"/>
                  </a:lnTo>
                  <a:lnTo>
                    <a:pt x="160861" y="217862"/>
                  </a:lnTo>
                  <a:lnTo>
                    <a:pt x="184614" y="192116"/>
                  </a:lnTo>
                  <a:lnTo>
                    <a:pt x="194484" y="155441"/>
                  </a:lnTo>
                  <a:lnTo>
                    <a:pt x="190115" y="112641"/>
                  </a:lnTo>
                  <a:lnTo>
                    <a:pt x="171148" y="68522"/>
                  </a:lnTo>
                  <a:lnTo>
                    <a:pt x="140622" y="31484"/>
                  </a:lnTo>
                  <a:lnTo>
                    <a:pt x="104584" y="8010"/>
                  </a:lnTo>
                  <a:lnTo>
                    <a:pt x="67474"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49" name="Google Shape;449;p34"/>
            <p:cNvSpPr/>
            <p:nvPr/>
          </p:nvSpPr>
          <p:spPr>
            <a:xfrm>
              <a:off x="3118834" y="5991345"/>
              <a:ext cx="194500" cy="227221"/>
            </a:xfrm>
            <a:prstGeom prst="rect">
              <a:avLst/>
            </a:prstGeom>
            <a:blipFill rotWithShape="1">
              <a:blip r:embed="rId3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50" name="Google Shape;450;p34"/>
            <p:cNvSpPr/>
            <p:nvPr/>
          </p:nvSpPr>
          <p:spPr>
            <a:xfrm>
              <a:off x="1733054" y="4851717"/>
              <a:ext cx="1349375" cy="1285875"/>
            </a:xfrm>
            <a:custGeom>
              <a:rect b="b" l="l" r="r" t="t"/>
              <a:pathLst>
                <a:path extrusionOk="0" h="1285875" w="1349375">
                  <a:moveTo>
                    <a:pt x="194449" y="155435"/>
                  </a:moveTo>
                  <a:lnTo>
                    <a:pt x="190093" y="112623"/>
                  </a:lnTo>
                  <a:lnTo>
                    <a:pt x="171183" y="68516"/>
                  </a:lnTo>
                  <a:lnTo>
                    <a:pt x="140601" y="31508"/>
                  </a:lnTo>
                  <a:lnTo>
                    <a:pt x="104546" y="8026"/>
                  </a:lnTo>
                  <a:lnTo>
                    <a:pt x="67437" y="0"/>
                  </a:lnTo>
                  <a:lnTo>
                    <a:pt x="33642" y="9334"/>
                  </a:lnTo>
                  <a:lnTo>
                    <a:pt x="9880" y="35090"/>
                  </a:lnTo>
                  <a:lnTo>
                    <a:pt x="0" y="71780"/>
                  </a:lnTo>
                  <a:lnTo>
                    <a:pt x="4330" y="114592"/>
                  </a:lnTo>
                  <a:lnTo>
                    <a:pt x="23228" y="158686"/>
                  </a:lnTo>
                  <a:lnTo>
                    <a:pt x="53822" y="195770"/>
                  </a:lnTo>
                  <a:lnTo>
                    <a:pt x="89903" y="219240"/>
                  </a:lnTo>
                  <a:lnTo>
                    <a:pt x="127025" y="227241"/>
                  </a:lnTo>
                  <a:lnTo>
                    <a:pt x="160769" y="217868"/>
                  </a:lnTo>
                  <a:lnTo>
                    <a:pt x="184569" y="192125"/>
                  </a:lnTo>
                  <a:lnTo>
                    <a:pt x="194449" y="155435"/>
                  </a:lnTo>
                  <a:close/>
                </a:path>
                <a:path extrusionOk="0" h="1285875" w="1349375">
                  <a:moveTo>
                    <a:pt x="252183" y="399656"/>
                  </a:moveTo>
                  <a:lnTo>
                    <a:pt x="247853" y="356844"/>
                  </a:lnTo>
                  <a:lnTo>
                    <a:pt x="228968" y="312737"/>
                  </a:lnTo>
                  <a:lnTo>
                    <a:pt x="198361" y="275729"/>
                  </a:lnTo>
                  <a:lnTo>
                    <a:pt x="162293" y="252247"/>
                  </a:lnTo>
                  <a:lnTo>
                    <a:pt x="125158" y="244221"/>
                  </a:lnTo>
                  <a:lnTo>
                    <a:pt x="91427" y="253555"/>
                  </a:lnTo>
                  <a:lnTo>
                    <a:pt x="67614" y="279311"/>
                  </a:lnTo>
                  <a:lnTo>
                    <a:pt x="57734" y="316001"/>
                  </a:lnTo>
                  <a:lnTo>
                    <a:pt x="62090" y="358813"/>
                  </a:lnTo>
                  <a:lnTo>
                    <a:pt x="81013" y="402907"/>
                  </a:lnTo>
                  <a:lnTo>
                    <a:pt x="111531" y="439928"/>
                  </a:lnTo>
                  <a:lnTo>
                    <a:pt x="147586" y="463410"/>
                  </a:lnTo>
                  <a:lnTo>
                    <a:pt x="184734" y="471436"/>
                  </a:lnTo>
                  <a:lnTo>
                    <a:pt x="218554" y="462089"/>
                  </a:lnTo>
                  <a:lnTo>
                    <a:pt x="242303" y="436346"/>
                  </a:lnTo>
                  <a:lnTo>
                    <a:pt x="252183" y="399656"/>
                  </a:lnTo>
                  <a:close/>
                </a:path>
                <a:path extrusionOk="0" h="1285875" w="1349375">
                  <a:moveTo>
                    <a:pt x="425411" y="562470"/>
                  </a:moveTo>
                  <a:lnTo>
                    <a:pt x="421081" y="519658"/>
                  </a:lnTo>
                  <a:lnTo>
                    <a:pt x="402196" y="475551"/>
                  </a:lnTo>
                  <a:lnTo>
                    <a:pt x="371589" y="438543"/>
                  </a:lnTo>
                  <a:lnTo>
                    <a:pt x="335521" y="415061"/>
                  </a:lnTo>
                  <a:lnTo>
                    <a:pt x="298386" y="407035"/>
                  </a:lnTo>
                  <a:lnTo>
                    <a:pt x="264655" y="416369"/>
                  </a:lnTo>
                  <a:lnTo>
                    <a:pt x="240842" y="442125"/>
                  </a:lnTo>
                  <a:lnTo>
                    <a:pt x="230962" y="478815"/>
                  </a:lnTo>
                  <a:lnTo>
                    <a:pt x="235318" y="521627"/>
                  </a:lnTo>
                  <a:lnTo>
                    <a:pt x="254241" y="565721"/>
                  </a:lnTo>
                  <a:lnTo>
                    <a:pt x="284759" y="602742"/>
                  </a:lnTo>
                  <a:lnTo>
                    <a:pt x="320814" y="626224"/>
                  </a:lnTo>
                  <a:lnTo>
                    <a:pt x="357962" y="634250"/>
                  </a:lnTo>
                  <a:lnTo>
                    <a:pt x="391782" y="624903"/>
                  </a:lnTo>
                  <a:lnTo>
                    <a:pt x="415531" y="599160"/>
                  </a:lnTo>
                  <a:lnTo>
                    <a:pt x="425411" y="562470"/>
                  </a:lnTo>
                  <a:close/>
                </a:path>
                <a:path extrusionOk="0" h="1285875" w="1349375">
                  <a:moveTo>
                    <a:pt x="656399" y="643877"/>
                  </a:moveTo>
                  <a:lnTo>
                    <a:pt x="652043" y="601065"/>
                  </a:lnTo>
                  <a:lnTo>
                    <a:pt x="633082" y="556958"/>
                  </a:lnTo>
                  <a:lnTo>
                    <a:pt x="602551" y="519887"/>
                  </a:lnTo>
                  <a:lnTo>
                    <a:pt x="566496" y="496417"/>
                  </a:lnTo>
                  <a:lnTo>
                    <a:pt x="529348" y="488416"/>
                  </a:lnTo>
                  <a:lnTo>
                    <a:pt x="495541" y="497776"/>
                  </a:lnTo>
                  <a:lnTo>
                    <a:pt x="471779" y="523532"/>
                  </a:lnTo>
                  <a:lnTo>
                    <a:pt x="461911" y="560222"/>
                  </a:lnTo>
                  <a:lnTo>
                    <a:pt x="466280" y="603034"/>
                  </a:lnTo>
                  <a:lnTo>
                    <a:pt x="485254" y="647128"/>
                  </a:lnTo>
                  <a:lnTo>
                    <a:pt x="515772" y="684149"/>
                  </a:lnTo>
                  <a:lnTo>
                    <a:pt x="551815" y="707631"/>
                  </a:lnTo>
                  <a:lnTo>
                    <a:pt x="588924" y="715657"/>
                  </a:lnTo>
                  <a:lnTo>
                    <a:pt x="622668" y="706310"/>
                  </a:lnTo>
                  <a:lnTo>
                    <a:pt x="646493" y="680567"/>
                  </a:lnTo>
                  <a:lnTo>
                    <a:pt x="656399" y="643877"/>
                  </a:lnTo>
                  <a:close/>
                </a:path>
                <a:path extrusionOk="0" h="1285875" w="1349375">
                  <a:moveTo>
                    <a:pt x="829627" y="888072"/>
                  </a:moveTo>
                  <a:lnTo>
                    <a:pt x="825271" y="845261"/>
                  </a:lnTo>
                  <a:lnTo>
                    <a:pt x="806310" y="801141"/>
                  </a:lnTo>
                  <a:lnTo>
                    <a:pt x="775779" y="764108"/>
                  </a:lnTo>
                  <a:lnTo>
                    <a:pt x="739724" y="740651"/>
                  </a:lnTo>
                  <a:lnTo>
                    <a:pt x="702576" y="732637"/>
                  </a:lnTo>
                  <a:lnTo>
                    <a:pt x="668769" y="741984"/>
                  </a:lnTo>
                  <a:lnTo>
                    <a:pt x="645007" y="767740"/>
                  </a:lnTo>
                  <a:lnTo>
                    <a:pt x="635139" y="804405"/>
                  </a:lnTo>
                  <a:lnTo>
                    <a:pt x="639508" y="847204"/>
                  </a:lnTo>
                  <a:lnTo>
                    <a:pt x="658482" y="891324"/>
                  </a:lnTo>
                  <a:lnTo>
                    <a:pt x="689000" y="928357"/>
                  </a:lnTo>
                  <a:lnTo>
                    <a:pt x="725043" y="951839"/>
                  </a:lnTo>
                  <a:lnTo>
                    <a:pt x="762152" y="959840"/>
                  </a:lnTo>
                  <a:lnTo>
                    <a:pt x="795896" y="950480"/>
                  </a:lnTo>
                  <a:lnTo>
                    <a:pt x="819721" y="924737"/>
                  </a:lnTo>
                  <a:lnTo>
                    <a:pt x="829627" y="888072"/>
                  </a:lnTo>
                  <a:close/>
                </a:path>
                <a:path extrusionOk="0" h="1285875" w="1349375">
                  <a:moveTo>
                    <a:pt x="829627" y="562470"/>
                  </a:moveTo>
                  <a:lnTo>
                    <a:pt x="825271" y="519658"/>
                  </a:lnTo>
                  <a:lnTo>
                    <a:pt x="806310" y="475551"/>
                  </a:lnTo>
                  <a:lnTo>
                    <a:pt x="775779" y="438543"/>
                  </a:lnTo>
                  <a:lnTo>
                    <a:pt x="739724" y="415061"/>
                  </a:lnTo>
                  <a:lnTo>
                    <a:pt x="702576" y="407035"/>
                  </a:lnTo>
                  <a:lnTo>
                    <a:pt x="668769" y="416369"/>
                  </a:lnTo>
                  <a:lnTo>
                    <a:pt x="645007" y="442125"/>
                  </a:lnTo>
                  <a:lnTo>
                    <a:pt x="635139" y="478815"/>
                  </a:lnTo>
                  <a:lnTo>
                    <a:pt x="639508" y="521627"/>
                  </a:lnTo>
                  <a:lnTo>
                    <a:pt x="658482" y="565721"/>
                  </a:lnTo>
                  <a:lnTo>
                    <a:pt x="689000" y="602742"/>
                  </a:lnTo>
                  <a:lnTo>
                    <a:pt x="725043" y="626224"/>
                  </a:lnTo>
                  <a:lnTo>
                    <a:pt x="762152" y="634250"/>
                  </a:lnTo>
                  <a:lnTo>
                    <a:pt x="795896" y="624903"/>
                  </a:lnTo>
                  <a:lnTo>
                    <a:pt x="819721" y="599160"/>
                  </a:lnTo>
                  <a:lnTo>
                    <a:pt x="829627" y="562470"/>
                  </a:lnTo>
                  <a:close/>
                </a:path>
                <a:path extrusionOk="0" h="1285875" w="1349375">
                  <a:moveTo>
                    <a:pt x="1002855" y="725258"/>
                  </a:moveTo>
                  <a:lnTo>
                    <a:pt x="998499" y="682472"/>
                  </a:lnTo>
                  <a:lnTo>
                    <a:pt x="979538" y="638365"/>
                  </a:lnTo>
                  <a:lnTo>
                    <a:pt x="949007" y="601294"/>
                  </a:lnTo>
                  <a:lnTo>
                    <a:pt x="912952" y="577824"/>
                  </a:lnTo>
                  <a:lnTo>
                    <a:pt x="875804" y="569823"/>
                  </a:lnTo>
                  <a:lnTo>
                    <a:pt x="841997" y="579183"/>
                  </a:lnTo>
                  <a:lnTo>
                    <a:pt x="818235" y="604939"/>
                  </a:lnTo>
                  <a:lnTo>
                    <a:pt x="808367" y="641629"/>
                  </a:lnTo>
                  <a:lnTo>
                    <a:pt x="812736" y="684441"/>
                  </a:lnTo>
                  <a:lnTo>
                    <a:pt x="831710" y="728535"/>
                  </a:lnTo>
                  <a:lnTo>
                    <a:pt x="862228" y="765568"/>
                  </a:lnTo>
                  <a:lnTo>
                    <a:pt x="898271" y="789038"/>
                  </a:lnTo>
                  <a:lnTo>
                    <a:pt x="935380" y="797039"/>
                  </a:lnTo>
                  <a:lnTo>
                    <a:pt x="969124" y="787679"/>
                  </a:lnTo>
                  <a:lnTo>
                    <a:pt x="992949" y="761936"/>
                  </a:lnTo>
                  <a:lnTo>
                    <a:pt x="1002855" y="725258"/>
                  </a:lnTo>
                  <a:close/>
                </a:path>
                <a:path extrusionOk="0" h="1285875" w="1349375">
                  <a:moveTo>
                    <a:pt x="1060589" y="1213675"/>
                  </a:moveTo>
                  <a:lnTo>
                    <a:pt x="1056233" y="1170876"/>
                  </a:lnTo>
                  <a:lnTo>
                    <a:pt x="1037323" y="1126744"/>
                  </a:lnTo>
                  <a:lnTo>
                    <a:pt x="1006741" y="1089723"/>
                  </a:lnTo>
                  <a:lnTo>
                    <a:pt x="970686" y="1066241"/>
                  </a:lnTo>
                  <a:lnTo>
                    <a:pt x="933577" y="1058240"/>
                  </a:lnTo>
                  <a:lnTo>
                    <a:pt x="899782" y="1067587"/>
                  </a:lnTo>
                  <a:lnTo>
                    <a:pt x="875969" y="1093343"/>
                  </a:lnTo>
                  <a:lnTo>
                    <a:pt x="866089" y="1130020"/>
                  </a:lnTo>
                  <a:lnTo>
                    <a:pt x="870445" y="1172819"/>
                  </a:lnTo>
                  <a:lnTo>
                    <a:pt x="889368" y="1216926"/>
                  </a:lnTo>
                  <a:lnTo>
                    <a:pt x="919937" y="1253972"/>
                  </a:lnTo>
                  <a:lnTo>
                    <a:pt x="955992" y="1277442"/>
                  </a:lnTo>
                  <a:lnTo>
                    <a:pt x="993101" y="1285455"/>
                  </a:lnTo>
                  <a:lnTo>
                    <a:pt x="1026909" y="1276083"/>
                  </a:lnTo>
                  <a:lnTo>
                    <a:pt x="1050709" y="1250340"/>
                  </a:lnTo>
                  <a:lnTo>
                    <a:pt x="1060589" y="1213675"/>
                  </a:lnTo>
                  <a:close/>
                </a:path>
                <a:path extrusionOk="0" h="1285875" w="1349375">
                  <a:moveTo>
                    <a:pt x="1118311" y="969467"/>
                  </a:moveTo>
                  <a:lnTo>
                    <a:pt x="1113942" y="926668"/>
                  </a:lnTo>
                  <a:lnTo>
                    <a:pt x="1094981" y="882535"/>
                  </a:lnTo>
                  <a:lnTo>
                    <a:pt x="1064450" y="845515"/>
                  </a:lnTo>
                  <a:lnTo>
                    <a:pt x="1028407" y="822032"/>
                  </a:lnTo>
                  <a:lnTo>
                    <a:pt x="991298" y="814031"/>
                  </a:lnTo>
                  <a:lnTo>
                    <a:pt x="957567" y="823379"/>
                  </a:lnTo>
                  <a:lnTo>
                    <a:pt x="933729" y="849134"/>
                  </a:lnTo>
                  <a:lnTo>
                    <a:pt x="923823" y="885799"/>
                  </a:lnTo>
                  <a:lnTo>
                    <a:pt x="928179" y="928611"/>
                  </a:lnTo>
                  <a:lnTo>
                    <a:pt x="947153" y="972718"/>
                  </a:lnTo>
                  <a:lnTo>
                    <a:pt x="977671" y="1009764"/>
                  </a:lnTo>
                  <a:lnTo>
                    <a:pt x="1013726" y="1033233"/>
                  </a:lnTo>
                  <a:lnTo>
                    <a:pt x="1050874" y="1041247"/>
                  </a:lnTo>
                  <a:lnTo>
                    <a:pt x="1084694" y="1031887"/>
                  </a:lnTo>
                  <a:lnTo>
                    <a:pt x="1108443" y="1006144"/>
                  </a:lnTo>
                  <a:lnTo>
                    <a:pt x="1118311" y="969467"/>
                  </a:lnTo>
                  <a:close/>
                </a:path>
                <a:path extrusionOk="0" h="1285875" w="1349375">
                  <a:moveTo>
                    <a:pt x="1349311" y="1132268"/>
                  </a:moveTo>
                  <a:lnTo>
                    <a:pt x="1344955" y="1089469"/>
                  </a:lnTo>
                  <a:lnTo>
                    <a:pt x="1325994" y="1045349"/>
                  </a:lnTo>
                  <a:lnTo>
                    <a:pt x="1295463" y="1008316"/>
                  </a:lnTo>
                  <a:lnTo>
                    <a:pt x="1259408" y="984846"/>
                  </a:lnTo>
                  <a:lnTo>
                    <a:pt x="1222260" y="976833"/>
                  </a:lnTo>
                  <a:lnTo>
                    <a:pt x="1188453" y="986180"/>
                  </a:lnTo>
                  <a:lnTo>
                    <a:pt x="1164691" y="1011936"/>
                  </a:lnTo>
                  <a:lnTo>
                    <a:pt x="1154823" y="1048600"/>
                  </a:lnTo>
                  <a:lnTo>
                    <a:pt x="1159192" y="1091412"/>
                  </a:lnTo>
                  <a:lnTo>
                    <a:pt x="1178166" y="1135519"/>
                  </a:lnTo>
                  <a:lnTo>
                    <a:pt x="1208684" y="1172565"/>
                  </a:lnTo>
                  <a:lnTo>
                    <a:pt x="1244727" y="1196047"/>
                  </a:lnTo>
                  <a:lnTo>
                    <a:pt x="1281836" y="1204048"/>
                  </a:lnTo>
                  <a:lnTo>
                    <a:pt x="1315580" y="1194689"/>
                  </a:lnTo>
                  <a:lnTo>
                    <a:pt x="1339405" y="1168946"/>
                  </a:lnTo>
                  <a:lnTo>
                    <a:pt x="1349311" y="1132268"/>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51" name="Google Shape;451;p34"/>
            <p:cNvSpPr/>
            <p:nvPr/>
          </p:nvSpPr>
          <p:spPr>
            <a:xfrm>
              <a:off x="2079466" y="4933114"/>
              <a:ext cx="194500" cy="227240"/>
            </a:xfrm>
            <a:prstGeom prst="rect">
              <a:avLst/>
            </a:prstGeom>
            <a:blipFill rotWithShape="1">
              <a:blip r:embed="rId3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452" name="Google Shape;452;p34"/>
          <p:cNvSpPr txBox="1"/>
          <p:nvPr/>
        </p:nvSpPr>
        <p:spPr>
          <a:xfrm>
            <a:off x="1496694" y="4683633"/>
            <a:ext cx="156845" cy="32956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1" lang="en-US" sz="2000">
                <a:solidFill>
                  <a:schemeClr val="dk1"/>
                </a:solidFill>
                <a:latin typeface="Carlito"/>
                <a:ea typeface="Carlito"/>
                <a:cs typeface="Carlito"/>
                <a:sym typeface="Carlito"/>
              </a:rPr>
              <a:t>Y</a:t>
            </a:r>
            <a:endParaRPr sz="2000">
              <a:solidFill>
                <a:schemeClr val="dk1"/>
              </a:solidFill>
              <a:latin typeface="Carlito"/>
              <a:ea typeface="Carlito"/>
              <a:cs typeface="Carlito"/>
              <a:sym typeface="Carlito"/>
            </a:endParaRPr>
          </a:p>
        </p:txBody>
      </p:sp>
      <p:sp>
        <p:nvSpPr>
          <p:cNvPr id="453" name="Google Shape;453;p34"/>
          <p:cNvSpPr/>
          <p:nvPr/>
        </p:nvSpPr>
        <p:spPr>
          <a:xfrm>
            <a:off x="1627632" y="6388608"/>
            <a:ext cx="1734820" cy="0"/>
          </a:xfrm>
          <a:custGeom>
            <a:rect b="b" l="l" r="r" t="t"/>
            <a:pathLst>
              <a:path extrusionOk="0" h="120000" w="1734820">
                <a:moveTo>
                  <a:pt x="0" y="0"/>
                </a:moveTo>
                <a:lnTo>
                  <a:pt x="1734312" y="0"/>
                </a:lnTo>
              </a:path>
            </a:pathLst>
          </a:custGeom>
          <a:noFill/>
          <a:ln cap="flat" cmpd="sng" w="24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54" name="Google Shape;454;p34"/>
          <p:cNvSpPr txBox="1"/>
          <p:nvPr/>
        </p:nvSpPr>
        <p:spPr>
          <a:xfrm>
            <a:off x="2458339" y="6393891"/>
            <a:ext cx="165100" cy="32956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1" lang="en-US" sz="2000">
                <a:solidFill>
                  <a:schemeClr val="dk1"/>
                </a:solidFill>
                <a:latin typeface="Carlito"/>
                <a:ea typeface="Carlito"/>
                <a:cs typeface="Carlito"/>
                <a:sym typeface="Carlito"/>
              </a:rPr>
              <a:t>X</a:t>
            </a:r>
            <a:endParaRPr sz="2000">
              <a:solidFill>
                <a:schemeClr val="dk1"/>
              </a:solidFill>
              <a:latin typeface="Carlito"/>
              <a:ea typeface="Carlito"/>
              <a:cs typeface="Carlito"/>
              <a:sym typeface="Carlito"/>
            </a:endParaRPr>
          </a:p>
        </p:txBody>
      </p:sp>
      <p:grpSp>
        <p:nvGrpSpPr>
          <p:cNvPr id="455" name="Google Shape;455;p34"/>
          <p:cNvGrpSpPr/>
          <p:nvPr/>
        </p:nvGrpSpPr>
        <p:grpSpPr>
          <a:xfrm>
            <a:off x="1629155" y="4683251"/>
            <a:ext cx="1789430" cy="1706880"/>
            <a:chOff x="1629155" y="4683251"/>
            <a:chExt cx="1789430" cy="1706880"/>
          </a:xfrm>
        </p:grpSpPr>
        <p:sp>
          <p:nvSpPr>
            <p:cNvPr id="456" name="Google Shape;456;p34"/>
            <p:cNvSpPr/>
            <p:nvPr/>
          </p:nvSpPr>
          <p:spPr>
            <a:xfrm>
              <a:off x="1629155" y="4683251"/>
              <a:ext cx="1789430" cy="1706880"/>
            </a:xfrm>
            <a:custGeom>
              <a:rect b="b" l="l" r="r" t="t"/>
              <a:pathLst>
                <a:path extrusionOk="0" h="1706879" w="1789429">
                  <a:moveTo>
                    <a:pt x="347471" y="0"/>
                  </a:moveTo>
                  <a:lnTo>
                    <a:pt x="1789176" y="1463040"/>
                  </a:lnTo>
                </a:path>
                <a:path extrusionOk="0" h="1706879" w="1789429">
                  <a:moveTo>
                    <a:pt x="0" y="405384"/>
                  </a:moveTo>
                  <a:lnTo>
                    <a:pt x="1271016" y="1706880"/>
                  </a:lnTo>
                </a:path>
              </a:pathLst>
            </a:custGeom>
            <a:noFill/>
            <a:ln cap="flat" cmpd="sng" w="9525">
              <a:solidFill>
                <a:srgbClr val="000000"/>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57" name="Google Shape;457;p34"/>
            <p:cNvSpPr/>
            <p:nvPr/>
          </p:nvSpPr>
          <p:spPr>
            <a:xfrm>
              <a:off x="1743455" y="4843271"/>
              <a:ext cx="1445260" cy="1466215"/>
            </a:xfrm>
            <a:custGeom>
              <a:rect b="b" l="l" r="r" t="t"/>
              <a:pathLst>
                <a:path extrusionOk="0" h="1466214" w="1445260">
                  <a:moveTo>
                    <a:pt x="0" y="0"/>
                  </a:moveTo>
                  <a:lnTo>
                    <a:pt x="1444752" y="1466087"/>
                  </a:lnTo>
                </a:path>
              </a:pathLst>
            </a:custGeom>
            <a:noFill/>
            <a:ln cap="flat" cmpd="sng" w="182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grpSp>
        <p:nvGrpSpPr>
          <p:cNvPr id="458" name="Google Shape;458;p34"/>
          <p:cNvGrpSpPr/>
          <p:nvPr/>
        </p:nvGrpSpPr>
        <p:grpSpPr>
          <a:xfrm>
            <a:off x="5102352" y="4886364"/>
            <a:ext cx="1320625" cy="1466175"/>
            <a:chOff x="5102352" y="4886364"/>
            <a:chExt cx="1320625" cy="1466175"/>
          </a:xfrm>
        </p:grpSpPr>
        <p:sp>
          <p:nvSpPr>
            <p:cNvPr id="459" name="Google Shape;459;p34"/>
            <p:cNvSpPr/>
            <p:nvPr/>
          </p:nvSpPr>
          <p:spPr>
            <a:xfrm>
              <a:off x="5102352" y="4952999"/>
              <a:ext cx="0" cy="1399540"/>
            </a:xfrm>
            <a:custGeom>
              <a:rect b="b" l="l" r="r" t="t"/>
              <a:pathLst>
                <a:path extrusionOk="0" h="1399539" w="120000">
                  <a:moveTo>
                    <a:pt x="0" y="0"/>
                  </a:moveTo>
                  <a:lnTo>
                    <a:pt x="0" y="1399032"/>
                  </a:lnTo>
                </a:path>
              </a:pathLst>
            </a:custGeom>
            <a:noFill/>
            <a:ln cap="flat" cmpd="sng" w="24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60" name="Google Shape;460;p34"/>
            <p:cNvSpPr/>
            <p:nvPr/>
          </p:nvSpPr>
          <p:spPr>
            <a:xfrm>
              <a:off x="6078394" y="5622965"/>
              <a:ext cx="180435" cy="207125"/>
            </a:xfrm>
            <a:prstGeom prst="rect">
              <a:avLst/>
            </a:prstGeom>
            <a:blipFill rotWithShape="1">
              <a:blip r:embed="rId3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61" name="Google Shape;461;p34"/>
            <p:cNvSpPr/>
            <p:nvPr/>
          </p:nvSpPr>
          <p:spPr>
            <a:xfrm>
              <a:off x="5859446" y="5549305"/>
              <a:ext cx="180498" cy="207119"/>
            </a:xfrm>
            <a:prstGeom prst="rect">
              <a:avLst/>
            </a:prstGeom>
            <a:blipFill rotWithShape="1">
              <a:blip r:embed="rId3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62" name="Google Shape;462;p34"/>
            <p:cNvSpPr/>
            <p:nvPr/>
          </p:nvSpPr>
          <p:spPr>
            <a:xfrm>
              <a:off x="6023657" y="5254664"/>
              <a:ext cx="180451" cy="207057"/>
            </a:xfrm>
            <a:prstGeom prst="rect">
              <a:avLst/>
            </a:prstGeom>
            <a:blipFill rotWithShape="1">
              <a:blip r:embed="rId4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63" name="Google Shape;463;p34"/>
            <p:cNvSpPr/>
            <p:nvPr/>
          </p:nvSpPr>
          <p:spPr>
            <a:xfrm>
              <a:off x="5804709" y="5254664"/>
              <a:ext cx="180498" cy="207057"/>
            </a:xfrm>
            <a:prstGeom prst="rect">
              <a:avLst/>
            </a:prstGeom>
            <a:blipFill rotWithShape="1">
              <a:blip r:embed="rId4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64" name="Google Shape;464;p34"/>
            <p:cNvSpPr/>
            <p:nvPr/>
          </p:nvSpPr>
          <p:spPr>
            <a:xfrm>
              <a:off x="6242526" y="5254664"/>
              <a:ext cx="180451" cy="207057"/>
            </a:xfrm>
            <a:prstGeom prst="rect">
              <a:avLst/>
            </a:prstGeom>
            <a:blipFill rotWithShape="1">
              <a:blip r:embed="rId4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65" name="Google Shape;465;p34"/>
            <p:cNvSpPr/>
            <p:nvPr/>
          </p:nvSpPr>
          <p:spPr>
            <a:xfrm>
              <a:off x="5804709" y="4960024"/>
              <a:ext cx="180498" cy="207057"/>
            </a:xfrm>
            <a:prstGeom prst="rect">
              <a:avLst/>
            </a:prstGeom>
            <a:blipFill rotWithShape="1">
              <a:blip r:embed="rId4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66" name="Google Shape;466;p34"/>
            <p:cNvSpPr/>
            <p:nvPr/>
          </p:nvSpPr>
          <p:spPr>
            <a:xfrm>
              <a:off x="5202793" y="5328324"/>
              <a:ext cx="180975" cy="207645"/>
            </a:xfrm>
            <a:custGeom>
              <a:rect b="b" l="l" r="r" t="t"/>
              <a:pathLst>
                <a:path extrusionOk="0" h="207645" w="180975">
                  <a:moveTo>
                    <a:pt x="64474" y="0"/>
                  </a:moveTo>
                  <a:lnTo>
                    <a:pt x="32654" y="9231"/>
                  </a:lnTo>
                  <a:lnTo>
                    <a:pt x="9939" y="33285"/>
                  </a:lnTo>
                  <a:lnTo>
                    <a:pt x="0" y="67079"/>
                  </a:lnTo>
                  <a:lnTo>
                    <a:pt x="3276" y="106207"/>
                  </a:lnTo>
                  <a:lnTo>
                    <a:pt x="20208" y="146264"/>
                  </a:lnTo>
                  <a:lnTo>
                    <a:pt x="48097" y="179611"/>
                  </a:lnTo>
                  <a:lnTo>
                    <a:pt x="81391" y="200445"/>
                  </a:lnTo>
                  <a:lnTo>
                    <a:pt x="115970" y="207111"/>
                  </a:lnTo>
                  <a:lnTo>
                    <a:pt x="147716" y="197953"/>
                  </a:lnTo>
                  <a:lnTo>
                    <a:pt x="170487" y="173878"/>
                  </a:lnTo>
                  <a:lnTo>
                    <a:pt x="180435" y="140041"/>
                  </a:lnTo>
                  <a:lnTo>
                    <a:pt x="177166" y="100869"/>
                  </a:lnTo>
                  <a:lnTo>
                    <a:pt x="160289" y="60793"/>
                  </a:lnTo>
                  <a:lnTo>
                    <a:pt x="132399" y="27447"/>
                  </a:lnTo>
                  <a:lnTo>
                    <a:pt x="99091" y="6627"/>
                  </a:lnTo>
                  <a:lnTo>
                    <a:pt x="64474"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67" name="Google Shape;467;p34"/>
            <p:cNvSpPr/>
            <p:nvPr/>
          </p:nvSpPr>
          <p:spPr>
            <a:xfrm>
              <a:off x="5531151" y="5475644"/>
              <a:ext cx="180451" cy="207120"/>
            </a:xfrm>
            <a:prstGeom prst="rect">
              <a:avLst/>
            </a:prstGeom>
            <a:blipFill rotWithShape="1">
              <a:blip r:embed="rId4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68" name="Google Shape;468;p34"/>
            <p:cNvSpPr/>
            <p:nvPr/>
          </p:nvSpPr>
          <p:spPr>
            <a:xfrm>
              <a:off x="5312203" y="5549305"/>
              <a:ext cx="180975" cy="207645"/>
            </a:xfrm>
            <a:custGeom>
              <a:rect b="b" l="l" r="r" t="t"/>
              <a:pathLst>
                <a:path extrusionOk="0" h="207645" w="180975">
                  <a:moveTo>
                    <a:pt x="64537" y="0"/>
                  </a:moveTo>
                  <a:lnTo>
                    <a:pt x="32718" y="9230"/>
                  </a:lnTo>
                  <a:lnTo>
                    <a:pt x="9947" y="33285"/>
                  </a:lnTo>
                  <a:lnTo>
                    <a:pt x="0" y="67082"/>
                  </a:lnTo>
                  <a:lnTo>
                    <a:pt x="3268" y="106217"/>
                  </a:lnTo>
                  <a:lnTo>
                    <a:pt x="20145" y="146289"/>
                  </a:lnTo>
                  <a:lnTo>
                    <a:pt x="48035" y="179654"/>
                  </a:lnTo>
                  <a:lnTo>
                    <a:pt x="81343" y="200484"/>
                  </a:lnTo>
                  <a:lnTo>
                    <a:pt x="115960" y="207119"/>
                  </a:lnTo>
                  <a:lnTo>
                    <a:pt x="147780" y="197901"/>
                  </a:lnTo>
                  <a:lnTo>
                    <a:pt x="170551" y="173855"/>
                  </a:lnTo>
                  <a:lnTo>
                    <a:pt x="180498" y="140053"/>
                  </a:lnTo>
                  <a:lnTo>
                    <a:pt x="177230" y="100907"/>
                  </a:lnTo>
                  <a:lnTo>
                    <a:pt x="160353" y="60830"/>
                  </a:lnTo>
                  <a:lnTo>
                    <a:pt x="132462" y="27463"/>
                  </a:lnTo>
                  <a:lnTo>
                    <a:pt x="99155" y="6631"/>
                  </a:lnTo>
                  <a:lnTo>
                    <a:pt x="64537"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69" name="Google Shape;469;p34"/>
            <p:cNvSpPr/>
            <p:nvPr/>
          </p:nvSpPr>
          <p:spPr>
            <a:xfrm>
              <a:off x="5695299" y="5917623"/>
              <a:ext cx="180435" cy="207120"/>
            </a:xfrm>
            <a:prstGeom prst="rect">
              <a:avLst/>
            </a:prstGeom>
            <a:blipFill rotWithShape="1">
              <a:blip r:embed="rId4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70" name="Google Shape;470;p34"/>
            <p:cNvSpPr/>
            <p:nvPr/>
          </p:nvSpPr>
          <p:spPr>
            <a:xfrm>
              <a:off x="5202793" y="4886364"/>
              <a:ext cx="180435" cy="207057"/>
            </a:xfrm>
            <a:prstGeom prst="rect">
              <a:avLst/>
            </a:prstGeom>
            <a:blipFill rotWithShape="1">
              <a:blip r:embed="rId4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71" name="Google Shape;471;p34"/>
            <p:cNvSpPr/>
            <p:nvPr/>
          </p:nvSpPr>
          <p:spPr>
            <a:xfrm>
              <a:off x="6133131" y="6064950"/>
              <a:ext cx="180419" cy="207119"/>
            </a:xfrm>
            <a:prstGeom prst="rect">
              <a:avLst/>
            </a:prstGeom>
            <a:blipFill rotWithShape="1">
              <a:blip r:embed="rId4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72" name="Google Shape;472;p34"/>
            <p:cNvSpPr/>
            <p:nvPr/>
          </p:nvSpPr>
          <p:spPr>
            <a:xfrm>
              <a:off x="5531151" y="5033684"/>
              <a:ext cx="180451" cy="207057"/>
            </a:xfrm>
            <a:prstGeom prst="rect">
              <a:avLst/>
            </a:prstGeom>
            <a:blipFill rotWithShape="1">
              <a:blip r:embed="rId4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473" name="Google Shape;473;p34"/>
          <p:cNvSpPr txBox="1"/>
          <p:nvPr/>
        </p:nvSpPr>
        <p:spPr>
          <a:xfrm>
            <a:off x="4982083" y="4736414"/>
            <a:ext cx="157480" cy="32956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2000">
                <a:solidFill>
                  <a:schemeClr val="dk1"/>
                </a:solidFill>
                <a:latin typeface="Carlito"/>
                <a:ea typeface="Carlito"/>
                <a:cs typeface="Carlito"/>
                <a:sym typeface="Carlito"/>
              </a:rPr>
              <a:t>Y</a:t>
            </a:r>
            <a:endParaRPr sz="2000">
              <a:solidFill>
                <a:schemeClr val="dk1"/>
              </a:solidFill>
              <a:latin typeface="Carlito"/>
              <a:ea typeface="Carlito"/>
              <a:cs typeface="Carlito"/>
              <a:sym typeface="Carlito"/>
            </a:endParaRPr>
          </a:p>
        </p:txBody>
      </p:sp>
      <p:sp>
        <p:nvSpPr>
          <p:cNvPr id="474" name="Google Shape;474;p34"/>
          <p:cNvSpPr/>
          <p:nvPr/>
        </p:nvSpPr>
        <p:spPr>
          <a:xfrm>
            <a:off x="5102352" y="6352032"/>
            <a:ext cx="1640205" cy="0"/>
          </a:xfrm>
          <a:custGeom>
            <a:rect b="b" l="l" r="r" t="t"/>
            <a:pathLst>
              <a:path extrusionOk="0" h="120000" w="1640204">
                <a:moveTo>
                  <a:pt x="0" y="0"/>
                </a:moveTo>
                <a:lnTo>
                  <a:pt x="1639824" y="0"/>
                </a:lnTo>
              </a:path>
            </a:pathLst>
          </a:custGeom>
          <a:noFill/>
          <a:ln cap="flat" cmpd="sng" w="24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75" name="Google Shape;475;p34"/>
          <p:cNvSpPr txBox="1"/>
          <p:nvPr/>
        </p:nvSpPr>
        <p:spPr>
          <a:xfrm>
            <a:off x="5967221" y="6358229"/>
            <a:ext cx="165100" cy="32956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1" lang="en-US" sz="2000">
                <a:solidFill>
                  <a:schemeClr val="dk1"/>
                </a:solidFill>
                <a:latin typeface="Carlito"/>
                <a:ea typeface="Carlito"/>
                <a:cs typeface="Carlito"/>
                <a:sym typeface="Carlito"/>
              </a:rPr>
              <a:t>X</a:t>
            </a:r>
            <a:endParaRPr sz="2000">
              <a:solidFill>
                <a:schemeClr val="dk1"/>
              </a:solidFill>
              <a:latin typeface="Carlito"/>
              <a:ea typeface="Carlito"/>
              <a:cs typeface="Carlito"/>
              <a:sym typeface="Carlito"/>
            </a:endParaRPr>
          </a:p>
        </p:txBody>
      </p:sp>
      <p:grpSp>
        <p:nvGrpSpPr>
          <p:cNvPr id="476" name="Google Shape;476;p34"/>
          <p:cNvGrpSpPr/>
          <p:nvPr/>
        </p:nvGrpSpPr>
        <p:grpSpPr>
          <a:xfrm>
            <a:off x="5103875" y="4512563"/>
            <a:ext cx="1914525" cy="1841500"/>
            <a:chOff x="5103875" y="4512563"/>
            <a:chExt cx="1914525" cy="1841500"/>
          </a:xfrm>
        </p:grpSpPr>
        <p:sp>
          <p:nvSpPr>
            <p:cNvPr id="477" name="Google Shape;477;p34"/>
            <p:cNvSpPr/>
            <p:nvPr/>
          </p:nvSpPr>
          <p:spPr>
            <a:xfrm>
              <a:off x="6297215" y="5770297"/>
              <a:ext cx="180498" cy="207119"/>
            </a:xfrm>
            <a:prstGeom prst="rect">
              <a:avLst/>
            </a:prstGeom>
            <a:blipFill rotWithShape="1">
              <a:blip r:embed="rId4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78" name="Google Shape;478;p34"/>
            <p:cNvSpPr/>
            <p:nvPr/>
          </p:nvSpPr>
          <p:spPr>
            <a:xfrm>
              <a:off x="6570900" y="5475644"/>
              <a:ext cx="180451" cy="207120"/>
            </a:xfrm>
            <a:prstGeom prst="rect">
              <a:avLst/>
            </a:prstGeom>
            <a:blipFill rotWithShape="1">
              <a:blip r:embed="rId4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79" name="Google Shape;479;p34"/>
            <p:cNvSpPr/>
            <p:nvPr/>
          </p:nvSpPr>
          <p:spPr>
            <a:xfrm>
              <a:off x="6570900" y="5843957"/>
              <a:ext cx="180451" cy="207120"/>
            </a:xfrm>
            <a:prstGeom prst="rect">
              <a:avLst/>
            </a:prstGeom>
            <a:blipFill rotWithShape="1">
              <a:blip r:embed="rId5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80" name="Google Shape;480;p34"/>
            <p:cNvSpPr/>
            <p:nvPr/>
          </p:nvSpPr>
          <p:spPr>
            <a:xfrm>
              <a:off x="6461426" y="5181004"/>
              <a:ext cx="180498" cy="207057"/>
            </a:xfrm>
            <a:prstGeom prst="rect">
              <a:avLst/>
            </a:prstGeom>
            <a:blipFill rotWithShape="1">
              <a:blip r:embed="rId5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81" name="Google Shape;481;p34"/>
            <p:cNvSpPr/>
            <p:nvPr/>
          </p:nvSpPr>
          <p:spPr>
            <a:xfrm>
              <a:off x="6078394" y="4960024"/>
              <a:ext cx="180435" cy="207057"/>
            </a:xfrm>
            <a:prstGeom prst="rect">
              <a:avLst/>
            </a:prstGeom>
            <a:blipFill rotWithShape="1">
              <a:blip r:embed="rId5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82" name="Google Shape;482;p34"/>
            <p:cNvSpPr/>
            <p:nvPr/>
          </p:nvSpPr>
          <p:spPr>
            <a:xfrm>
              <a:off x="5585888" y="4591724"/>
              <a:ext cx="180435" cy="207057"/>
            </a:xfrm>
            <a:prstGeom prst="rect">
              <a:avLst/>
            </a:prstGeom>
            <a:blipFill rotWithShape="1">
              <a:blip r:embed="rId5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83" name="Google Shape;483;p34"/>
            <p:cNvSpPr/>
            <p:nvPr/>
          </p:nvSpPr>
          <p:spPr>
            <a:xfrm>
              <a:off x="5103875" y="4512563"/>
              <a:ext cx="1914525" cy="1841500"/>
            </a:xfrm>
            <a:custGeom>
              <a:rect b="b" l="l" r="r" t="t"/>
              <a:pathLst>
                <a:path extrusionOk="0" h="1841500" w="1914525">
                  <a:moveTo>
                    <a:pt x="710184" y="0"/>
                  </a:moveTo>
                  <a:lnTo>
                    <a:pt x="1914144" y="1106424"/>
                  </a:lnTo>
                </a:path>
                <a:path extrusionOk="0" h="1841500" w="1914525">
                  <a:moveTo>
                    <a:pt x="0" y="1179576"/>
                  </a:moveTo>
                  <a:lnTo>
                    <a:pt x="710184" y="1840992"/>
                  </a:lnTo>
                </a:path>
              </a:pathLst>
            </a:custGeom>
            <a:noFill/>
            <a:ln cap="flat" cmpd="sng" w="9525">
              <a:solidFill>
                <a:srgbClr val="000000"/>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84" name="Google Shape;484;p34"/>
            <p:cNvSpPr/>
            <p:nvPr/>
          </p:nvSpPr>
          <p:spPr>
            <a:xfrm>
              <a:off x="5373623" y="4952999"/>
              <a:ext cx="1259205" cy="1252855"/>
            </a:xfrm>
            <a:custGeom>
              <a:rect b="b" l="l" r="r" t="t"/>
              <a:pathLst>
                <a:path extrusionOk="0" h="1252854" w="1259204">
                  <a:moveTo>
                    <a:pt x="0" y="0"/>
                  </a:moveTo>
                  <a:lnTo>
                    <a:pt x="1258824" y="1252728"/>
                  </a:lnTo>
                </a:path>
              </a:pathLst>
            </a:custGeom>
            <a:noFill/>
            <a:ln cap="flat" cmpd="sng" w="182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grpSp>
        <p:nvGrpSpPr>
          <p:cNvPr id="485" name="Google Shape;485;p34"/>
          <p:cNvGrpSpPr/>
          <p:nvPr/>
        </p:nvGrpSpPr>
        <p:grpSpPr>
          <a:xfrm>
            <a:off x="8567927" y="4812791"/>
            <a:ext cx="1692579" cy="1503045"/>
            <a:chOff x="8567927" y="4812791"/>
            <a:chExt cx="1692579" cy="1503045"/>
          </a:xfrm>
        </p:grpSpPr>
        <p:sp>
          <p:nvSpPr>
            <p:cNvPr id="486" name="Google Shape;486;p34"/>
            <p:cNvSpPr/>
            <p:nvPr/>
          </p:nvSpPr>
          <p:spPr>
            <a:xfrm>
              <a:off x="8567927" y="4812791"/>
              <a:ext cx="0" cy="1503045"/>
            </a:xfrm>
            <a:custGeom>
              <a:rect b="b" l="l" r="r" t="t"/>
              <a:pathLst>
                <a:path extrusionOk="0" h="1503045" w="120000">
                  <a:moveTo>
                    <a:pt x="0" y="0"/>
                  </a:moveTo>
                  <a:lnTo>
                    <a:pt x="0" y="1502663"/>
                  </a:lnTo>
                </a:path>
              </a:pathLst>
            </a:custGeom>
            <a:noFill/>
            <a:ln cap="flat" cmpd="sng" w="24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87" name="Google Shape;487;p34"/>
            <p:cNvSpPr/>
            <p:nvPr/>
          </p:nvSpPr>
          <p:spPr>
            <a:xfrm>
              <a:off x="8613317" y="5059578"/>
              <a:ext cx="1647189" cy="537210"/>
            </a:xfrm>
            <a:custGeom>
              <a:rect b="b" l="l" r="r" t="t"/>
              <a:pathLst>
                <a:path extrusionOk="0" h="537210" w="1647190">
                  <a:moveTo>
                    <a:pt x="188861" y="387883"/>
                  </a:moveTo>
                  <a:lnTo>
                    <a:pt x="184658" y="346341"/>
                  </a:lnTo>
                  <a:lnTo>
                    <a:pt x="166319" y="303504"/>
                  </a:lnTo>
                  <a:lnTo>
                    <a:pt x="136613" y="267576"/>
                  </a:lnTo>
                  <a:lnTo>
                    <a:pt x="101600" y="244805"/>
                  </a:lnTo>
                  <a:lnTo>
                    <a:pt x="65544" y="237032"/>
                  </a:lnTo>
                  <a:lnTo>
                    <a:pt x="32715" y="246100"/>
                  </a:lnTo>
                  <a:lnTo>
                    <a:pt x="9613" y="271145"/>
                  </a:lnTo>
                  <a:lnTo>
                    <a:pt x="0" y="306768"/>
                  </a:lnTo>
                  <a:lnTo>
                    <a:pt x="4203" y="348310"/>
                  </a:lnTo>
                  <a:lnTo>
                    <a:pt x="22555" y="391134"/>
                  </a:lnTo>
                  <a:lnTo>
                    <a:pt x="52247" y="427075"/>
                  </a:lnTo>
                  <a:lnTo>
                    <a:pt x="87261" y="449846"/>
                  </a:lnTo>
                  <a:lnTo>
                    <a:pt x="123317" y="457619"/>
                  </a:lnTo>
                  <a:lnTo>
                    <a:pt x="156159" y="448538"/>
                  </a:lnTo>
                  <a:lnTo>
                    <a:pt x="179247" y="423506"/>
                  </a:lnTo>
                  <a:lnTo>
                    <a:pt x="188861" y="387883"/>
                  </a:lnTo>
                  <a:close/>
                </a:path>
                <a:path extrusionOk="0" h="537210" w="1647190">
                  <a:moveTo>
                    <a:pt x="357136" y="150888"/>
                  </a:moveTo>
                  <a:lnTo>
                    <a:pt x="352933" y="109347"/>
                  </a:lnTo>
                  <a:lnTo>
                    <a:pt x="334594" y="66522"/>
                  </a:lnTo>
                  <a:lnTo>
                    <a:pt x="304876" y="30568"/>
                  </a:lnTo>
                  <a:lnTo>
                    <a:pt x="269836" y="7772"/>
                  </a:lnTo>
                  <a:lnTo>
                    <a:pt x="233768" y="0"/>
                  </a:lnTo>
                  <a:lnTo>
                    <a:pt x="200990" y="9118"/>
                  </a:lnTo>
                  <a:lnTo>
                    <a:pt x="177888" y="34086"/>
                  </a:lnTo>
                  <a:lnTo>
                    <a:pt x="168275" y="69672"/>
                  </a:lnTo>
                  <a:lnTo>
                    <a:pt x="172478" y="111213"/>
                  </a:lnTo>
                  <a:lnTo>
                    <a:pt x="190830" y="154038"/>
                  </a:lnTo>
                  <a:lnTo>
                    <a:pt x="220522" y="190042"/>
                  </a:lnTo>
                  <a:lnTo>
                    <a:pt x="255536" y="212826"/>
                  </a:lnTo>
                  <a:lnTo>
                    <a:pt x="291592" y="220573"/>
                  </a:lnTo>
                  <a:lnTo>
                    <a:pt x="324434" y="211429"/>
                  </a:lnTo>
                  <a:lnTo>
                    <a:pt x="347522" y="186474"/>
                  </a:lnTo>
                  <a:lnTo>
                    <a:pt x="357136" y="150888"/>
                  </a:lnTo>
                  <a:close/>
                </a:path>
                <a:path extrusionOk="0" h="537210" w="1647190">
                  <a:moveTo>
                    <a:pt x="469277" y="387883"/>
                  </a:moveTo>
                  <a:lnTo>
                    <a:pt x="465074" y="346341"/>
                  </a:lnTo>
                  <a:lnTo>
                    <a:pt x="446735" y="303504"/>
                  </a:lnTo>
                  <a:lnTo>
                    <a:pt x="417080" y="267576"/>
                  </a:lnTo>
                  <a:lnTo>
                    <a:pt x="382066" y="244805"/>
                  </a:lnTo>
                  <a:lnTo>
                    <a:pt x="345986" y="237032"/>
                  </a:lnTo>
                  <a:lnTo>
                    <a:pt x="313131" y="246100"/>
                  </a:lnTo>
                  <a:lnTo>
                    <a:pt x="290042" y="271145"/>
                  </a:lnTo>
                  <a:lnTo>
                    <a:pt x="280441" y="306768"/>
                  </a:lnTo>
                  <a:lnTo>
                    <a:pt x="284670" y="348310"/>
                  </a:lnTo>
                  <a:lnTo>
                    <a:pt x="303098" y="391134"/>
                  </a:lnTo>
                  <a:lnTo>
                    <a:pt x="332740" y="427075"/>
                  </a:lnTo>
                  <a:lnTo>
                    <a:pt x="367741" y="449846"/>
                  </a:lnTo>
                  <a:lnTo>
                    <a:pt x="403783" y="457619"/>
                  </a:lnTo>
                  <a:lnTo>
                    <a:pt x="436575" y="448538"/>
                  </a:lnTo>
                  <a:lnTo>
                    <a:pt x="459663" y="423506"/>
                  </a:lnTo>
                  <a:lnTo>
                    <a:pt x="469277" y="387883"/>
                  </a:lnTo>
                  <a:close/>
                </a:path>
                <a:path extrusionOk="0" h="537210" w="1647190">
                  <a:moveTo>
                    <a:pt x="637552" y="150888"/>
                  </a:moveTo>
                  <a:lnTo>
                    <a:pt x="633349" y="109347"/>
                  </a:lnTo>
                  <a:lnTo>
                    <a:pt x="615010" y="66522"/>
                  </a:lnTo>
                  <a:lnTo>
                    <a:pt x="585304" y="30568"/>
                  </a:lnTo>
                  <a:lnTo>
                    <a:pt x="550303" y="7772"/>
                  </a:lnTo>
                  <a:lnTo>
                    <a:pt x="514235" y="0"/>
                  </a:lnTo>
                  <a:lnTo>
                    <a:pt x="481406" y="9118"/>
                  </a:lnTo>
                  <a:lnTo>
                    <a:pt x="458317" y="34086"/>
                  </a:lnTo>
                  <a:lnTo>
                    <a:pt x="448716" y="69672"/>
                  </a:lnTo>
                  <a:lnTo>
                    <a:pt x="452945" y="111213"/>
                  </a:lnTo>
                  <a:lnTo>
                    <a:pt x="471373" y="154038"/>
                  </a:lnTo>
                  <a:lnTo>
                    <a:pt x="501015" y="190042"/>
                  </a:lnTo>
                  <a:lnTo>
                    <a:pt x="536016" y="212826"/>
                  </a:lnTo>
                  <a:lnTo>
                    <a:pt x="572058" y="220573"/>
                  </a:lnTo>
                  <a:lnTo>
                    <a:pt x="604850" y="211429"/>
                  </a:lnTo>
                  <a:lnTo>
                    <a:pt x="627938" y="186474"/>
                  </a:lnTo>
                  <a:lnTo>
                    <a:pt x="637552" y="150888"/>
                  </a:lnTo>
                  <a:close/>
                </a:path>
                <a:path extrusionOk="0" h="537210" w="1647190">
                  <a:moveTo>
                    <a:pt x="693661" y="387883"/>
                  </a:moveTo>
                  <a:lnTo>
                    <a:pt x="689432" y="346341"/>
                  </a:lnTo>
                  <a:lnTo>
                    <a:pt x="671017" y="303504"/>
                  </a:lnTo>
                  <a:lnTo>
                    <a:pt x="641362" y="267576"/>
                  </a:lnTo>
                  <a:lnTo>
                    <a:pt x="606374" y="244805"/>
                  </a:lnTo>
                  <a:lnTo>
                    <a:pt x="570318" y="237032"/>
                  </a:lnTo>
                  <a:lnTo>
                    <a:pt x="537540" y="246100"/>
                  </a:lnTo>
                  <a:lnTo>
                    <a:pt x="514438" y="271145"/>
                  </a:lnTo>
                  <a:lnTo>
                    <a:pt x="504825" y="306768"/>
                  </a:lnTo>
                  <a:lnTo>
                    <a:pt x="509028" y="348310"/>
                  </a:lnTo>
                  <a:lnTo>
                    <a:pt x="527380" y="391134"/>
                  </a:lnTo>
                  <a:lnTo>
                    <a:pt x="557072" y="427075"/>
                  </a:lnTo>
                  <a:lnTo>
                    <a:pt x="592086" y="449846"/>
                  </a:lnTo>
                  <a:lnTo>
                    <a:pt x="628142" y="457619"/>
                  </a:lnTo>
                  <a:lnTo>
                    <a:pt x="660984" y="448538"/>
                  </a:lnTo>
                  <a:lnTo>
                    <a:pt x="684060" y="423506"/>
                  </a:lnTo>
                  <a:lnTo>
                    <a:pt x="693661" y="387883"/>
                  </a:lnTo>
                  <a:close/>
                </a:path>
                <a:path extrusionOk="0" h="537210" w="1647190">
                  <a:moveTo>
                    <a:pt x="974102" y="466928"/>
                  </a:moveTo>
                  <a:lnTo>
                    <a:pt x="969899" y="425348"/>
                  </a:lnTo>
                  <a:lnTo>
                    <a:pt x="951560" y="382498"/>
                  </a:lnTo>
                  <a:lnTo>
                    <a:pt x="921854" y="346570"/>
                  </a:lnTo>
                  <a:lnTo>
                    <a:pt x="886853" y="323799"/>
                  </a:lnTo>
                  <a:lnTo>
                    <a:pt x="859497" y="317906"/>
                  </a:lnTo>
                  <a:lnTo>
                    <a:pt x="861936" y="308889"/>
                  </a:lnTo>
                  <a:lnTo>
                    <a:pt x="857707" y="267347"/>
                  </a:lnTo>
                  <a:lnTo>
                    <a:pt x="839292" y="224510"/>
                  </a:lnTo>
                  <a:lnTo>
                    <a:pt x="809637" y="188582"/>
                  </a:lnTo>
                  <a:lnTo>
                    <a:pt x="774649" y="165811"/>
                  </a:lnTo>
                  <a:lnTo>
                    <a:pt x="738593" y="158038"/>
                  </a:lnTo>
                  <a:lnTo>
                    <a:pt x="705815" y="167119"/>
                  </a:lnTo>
                  <a:lnTo>
                    <a:pt x="682713" y="192151"/>
                  </a:lnTo>
                  <a:lnTo>
                    <a:pt x="673100" y="227774"/>
                  </a:lnTo>
                  <a:lnTo>
                    <a:pt x="677303" y="269316"/>
                  </a:lnTo>
                  <a:lnTo>
                    <a:pt x="695655" y="312140"/>
                  </a:lnTo>
                  <a:lnTo>
                    <a:pt x="725297" y="348081"/>
                  </a:lnTo>
                  <a:lnTo>
                    <a:pt x="760310" y="370852"/>
                  </a:lnTo>
                  <a:lnTo>
                    <a:pt x="787679" y="376758"/>
                  </a:lnTo>
                  <a:lnTo>
                    <a:pt x="785253" y="385762"/>
                  </a:lnTo>
                  <a:lnTo>
                    <a:pt x="789444" y="427304"/>
                  </a:lnTo>
                  <a:lnTo>
                    <a:pt x="807796" y="470128"/>
                  </a:lnTo>
                  <a:lnTo>
                    <a:pt x="837501" y="506082"/>
                  </a:lnTo>
                  <a:lnTo>
                    <a:pt x="872540" y="528866"/>
                  </a:lnTo>
                  <a:lnTo>
                    <a:pt x="908608" y="536638"/>
                  </a:lnTo>
                  <a:lnTo>
                    <a:pt x="941400" y="527532"/>
                  </a:lnTo>
                  <a:lnTo>
                    <a:pt x="964488" y="502551"/>
                  </a:lnTo>
                  <a:lnTo>
                    <a:pt x="974102" y="466928"/>
                  </a:lnTo>
                  <a:close/>
                </a:path>
                <a:path extrusionOk="0" h="537210" w="1647190">
                  <a:moveTo>
                    <a:pt x="1030211" y="229895"/>
                  </a:moveTo>
                  <a:lnTo>
                    <a:pt x="1025982" y="188353"/>
                  </a:lnTo>
                  <a:lnTo>
                    <a:pt x="1007567" y="145516"/>
                  </a:lnTo>
                  <a:lnTo>
                    <a:pt x="977912" y="109562"/>
                  </a:lnTo>
                  <a:lnTo>
                    <a:pt x="942924" y="86766"/>
                  </a:lnTo>
                  <a:lnTo>
                    <a:pt x="906868" y="78994"/>
                  </a:lnTo>
                  <a:lnTo>
                    <a:pt x="874090" y="88112"/>
                  </a:lnTo>
                  <a:lnTo>
                    <a:pt x="850938" y="113106"/>
                  </a:lnTo>
                  <a:lnTo>
                    <a:pt x="841336" y="148729"/>
                  </a:lnTo>
                  <a:lnTo>
                    <a:pt x="845566" y="190309"/>
                  </a:lnTo>
                  <a:lnTo>
                    <a:pt x="863930" y="233146"/>
                  </a:lnTo>
                  <a:lnTo>
                    <a:pt x="893572" y="269087"/>
                  </a:lnTo>
                  <a:lnTo>
                    <a:pt x="928585" y="291858"/>
                  </a:lnTo>
                  <a:lnTo>
                    <a:pt x="964666" y="299631"/>
                  </a:lnTo>
                  <a:lnTo>
                    <a:pt x="997534" y="290550"/>
                  </a:lnTo>
                  <a:lnTo>
                    <a:pt x="1020610" y="265518"/>
                  </a:lnTo>
                  <a:lnTo>
                    <a:pt x="1030211" y="229895"/>
                  </a:lnTo>
                  <a:close/>
                </a:path>
                <a:path extrusionOk="0" h="537210" w="1647190">
                  <a:moveTo>
                    <a:pt x="1198486" y="466928"/>
                  </a:moveTo>
                  <a:lnTo>
                    <a:pt x="1194257" y="425348"/>
                  </a:lnTo>
                  <a:lnTo>
                    <a:pt x="1175842" y="382498"/>
                  </a:lnTo>
                  <a:lnTo>
                    <a:pt x="1146187" y="346570"/>
                  </a:lnTo>
                  <a:lnTo>
                    <a:pt x="1111199" y="323799"/>
                  </a:lnTo>
                  <a:lnTo>
                    <a:pt x="1075143" y="316026"/>
                  </a:lnTo>
                  <a:lnTo>
                    <a:pt x="1042365" y="325094"/>
                  </a:lnTo>
                  <a:lnTo>
                    <a:pt x="1019213" y="350139"/>
                  </a:lnTo>
                  <a:lnTo>
                    <a:pt x="1009611" y="385762"/>
                  </a:lnTo>
                  <a:lnTo>
                    <a:pt x="1013841" y="427304"/>
                  </a:lnTo>
                  <a:lnTo>
                    <a:pt x="1032205" y="470128"/>
                  </a:lnTo>
                  <a:lnTo>
                    <a:pt x="1061847" y="506082"/>
                  </a:lnTo>
                  <a:lnTo>
                    <a:pt x="1096860" y="528866"/>
                  </a:lnTo>
                  <a:lnTo>
                    <a:pt x="1132941" y="536638"/>
                  </a:lnTo>
                  <a:lnTo>
                    <a:pt x="1165809" y="527532"/>
                  </a:lnTo>
                  <a:lnTo>
                    <a:pt x="1188885" y="502551"/>
                  </a:lnTo>
                  <a:lnTo>
                    <a:pt x="1198486" y="466928"/>
                  </a:lnTo>
                  <a:close/>
                </a:path>
                <a:path extrusionOk="0" h="537210" w="1647190">
                  <a:moveTo>
                    <a:pt x="1310652" y="150888"/>
                  </a:moveTo>
                  <a:lnTo>
                    <a:pt x="1306449" y="109347"/>
                  </a:lnTo>
                  <a:lnTo>
                    <a:pt x="1288110" y="66522"/>
                  </a:lnTo>
                  <a:lnTo>
                    <a:pt x="1258392" y="30568"/>
                  </a:lnTo>
                  <a:lnTo>
                    <a:pt x="1223352" y="7772"/>
                  </a:lnTo>
                  <a:lnTo>
                    <a:pt x="1187284" y="0"/>
                  </a:lnTo>
                  <a:lnTo>
                    <a:pt x="1154506" y="9118"/>
                  </a:lnTo>
                  <a:lnTo>
                    <a:pt x="1131404" y="34086"/>
                  </a:lnTo>
                  <a:lnTo>
                    <a:pt x="1121803" y="69672"/>
                  </a:lnTo>
                  <a:lnTo>
                    <a:pt x="1125994" y="111213"/>
                  </a:lnTo>
                  <a:lnTo>
                    <a:pt x="1144346" y="154038"/>
                  </a:lnTo>
                  <a:lnTo>
                    <a:pt x="1174038" y="190042"/>
                  </a:lnTo>
                  <a:lnTo>
                    <a:pt x="1209052" y="212826"/>
                  </a:lnTo>
                  <a:lnTo>
                    <a:pt x="1245108" y="220573"/>
                  </a:lnTo>
                  <a:lnTo>
                    <a:pt x="1277950" y="211429"/>
                  </a:lnTo>
                  <a:lnTo>
                    <a:pt x="1301038" y="186474"/>
                  </a:lnTo>
                  <a:lnTo>
                    <a:pt x="1310652" y="150888"/>
                  </a:lnTo>
                  <a:close/>
                </a:path>
                <a:path extrusionOk="0" h="537210" w="1647190">
                  <a:moveTo>
                    <a:pt x="1422781" y="387883"/>
                  </a:moveTo>
                  <a:lnTo>
                    <a:pt x="1418590" y="346341"/>
                  </a:lnTo>
                  <a:lnTo>
                    <a:pt x="1400251" y="303504"/>
                  </a:lnTo>
                  <a:lnTo>
                    <a:pt x="1370545" y="267576"/>
                  </a:lnTo>
                  <a:lnTo>
                    <a:pt x="1335544" y="244805"/>
                  </a:lnTo>
                  <a:lnTo>
                    <a:pt x="1299476" y="237032"/>
                  </a:lnTo>
                  <a:lnTo>
                    <a:pt x="1266647" y="246100"/>
                  </a:lnTo>
                  <a:lnTo>
                    <a:pt x="1243558" y="271145"/>
                  </a:lnTo>
                  <a:lnTo>
                    <a:pt x="1233957" y="306768"/>
                  </a:lnTo>
                  <a:lnTo>
                    <a:pt x="1238186" y="348310"/>
                  </a:lnTo>
                  <a:lnTo>
                    <a:pt x="1256614" y="391134"/>
                  </a:lnTo>
                  <a:lnTo>
                    <a:pt x="1286256" y="427075"/>
                  </a:lnTo>
                  <a:lnTo>
                    <a:pt x="1321257" y="449846"/>
                  </a:lnTo>
                  <a:lnTo>
                    <a:pt x="1357299" y="457619"/>
                  </a:lnTo>
                  <a:lnTo>
                    <a:pt x="1390091" y="448538"/>
                  </a:lnTo>
                  <a:lnTo>
                    <a:pt x="1413179" y="423506"/>
                  </a:lnTo>
                  <a:lnTo>
                    <a:pt x="1422781" y="387883"/>
                  </a:lnTo>
                  <a:close/>
                </a:path>
                <a:path extrusionOk="0" h="537210" w="1647190">
                  <a:moveTo>
                    <a:pt x="1591056" y="229895"/>
                  </a:moveTo>
                  <a:lnTo>
                    <a:pt x="1586865" y="188353"/>
                  </a:lnTo>
                  <a:lnTo>
                    <a:pt x="1568526" y="145516"/>
                  </a:lnTo>
                  <a:lnTo>
                    <a:pt x="1538820" y="109562"/>
                  </a:lnTo>
                  <a:lnTo>
                    <a:pt x="1503819" y="86766"/>
                  </a:lnTo>
                  <a:lnTo>
                    <a:pt x="1467751" y="78994"/>
                  </a:lnTo>
                  <a:lnTo>
                    <a:pt x="1434922" y="88112"/>
                  </a:lnTo>
                  <a:lnTo>
                    <a:pt x="1411833" y="113106"/>
                  </a:lnTo>
                  <a:lnTo>
                    <a:pt x="1402232" y="148729"/>
                  </a:lnTo>
                  <a:lnTo>
                    <a:pt x="1406461" y="190309"/>
                  </a:lnTo>
                  <a:lnTo>
                    <a:pt x="1424889" y="233146"/>
                  </a:lnTo>
                  <a:lnTo>
                    <a:pt x="1454531" y="269087"/>
                  </a:lnTo>
                  <a:lnTo>
                    <a:pt x="1489532" y="291858"/>
                  </a:lnTo>
                  <a:lnTo>
                    <a:pt x="1525574" y="299631"/>
                  </a:lnTo>
                  <a:lnTo>
                    <a:pt x="1558366" y="290550"/>
                  </a:lnTo>
                  <a:lnTo>
                    <a:pt x="1581454" y="265518"/>
                  </a:lnTo>
                  <a:lnTo>
                    <a:pt x="1591056" y="229895"/>
                  </a:lnTo>
                  <a:close/>
                </a:path>
                <a:path extrusionOk="0" h="537210" w="1647190">
                  <a:moveTo>
                    <a:pt x="1647177" y="466928"/>
                  </a:moveTo>
                  <a:lnTo>
                    <a:pt x="1642948" y="425348"/>
                  </a:lnTo>
                  <a:lnTo>
                    <a:pt x="1624533" y="382498"/>
                  </a:lnTo>
                  <a:lnTo>
                    <a:pt x="1594878" y="346570"/>
                  </a:lnTo>
                  <a:lnTo>
                    <a:pt x="1559890" y="323799"/>
                  </a:lnTo>
                  <a:lnTo>
                    <a:pt x="1523834" y="316026"/>
                  </a:lnTo>
                  <a:lnTo>
                    <a:pt x="1491056" y="325094"/>
                  </a:lnTo>
                  <a:lnTo>
                    <a:pt x="1467954" y="350139"/>
                  </a:lnTo>
                  <a:lnTo>
                    <a:pt x="1458353" y="385762"/>
                  </a:lnTo>
                  <a:lnTo>
                    <a:pt x="1462544" y="427304"/>
                  </a:lnTo>
                  <a:lnTo>
                    <a:pt x="1480896" y="470128"/>
                  </a:lnTo>
                  <a:lnTo>
                    <a:pt x="1510588" y="506082"/>
                  </a:lnTo>
                  <a:lnTo>
                    <a:pt x="1545602" y="528866"/>
                  </a:lnTo>
                  <a:lnTo>
                    <a:pt x="1581658" y="536638"/>
                  </a:lnTo>
                  <a:lnTo>
                    <a:pt x="1614500" y="527532"/>
                  </a:lnTo>
                  <a:lnTo>
                    <a:pt x="1637576" y="502551"/>
                  </a:lnTo>
                  <a:lnTo>
                    <a:pt x="1647177" y="466928"/>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488" name="Google Shape;488;p34"/>
          <p:cNvSpPr txBox="1"/>
          <p:nvPr/>
        </p:nvSpPr>
        <p:spPr>
          <a:xfrm>
            <a:off x="8442706" y="4582414"/>
            <a:ext cx="156845" cy="32956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1" lang="en-US" sz="2000">
                <a:solidFill>
                  <a:schemeClr val="dk1"/>
                </a:solidFill>
                <a:latin typeface="Carlito"/>
                <a:ea typeface="Carlito"/>
                <a:cs typeface="Carlito"/>
                <a:sym typeface="Carlito"/>
              </a:rPr>
              <a:t>Y</a:t>
            </a:r>
            <a:endParaRPr sz="2000">
              <a:solidFill>
                <a:schemeClr val="dk1"/>
              </a:solidFill>
              <a:latin typeface="Carlito"/>
              <a:ea typeface="Carlito"/>
              <a:cs typeface="Carlito"/>
              <a:sym typeface="Carlito"/>
            </a:endParaRPr>
          </a:p>
        </p:txBody>
      </p:sp>
      <p:sp>
        <p:nvSpPr>
          <p:cNvPr id="489" name="Google Shape;489;p34"/>
          <p:cNvSpPr/>
          <p:nvPr/>
        </p:nvSpPr>
        <p:spPr>
          <a:xfrm>
            <a:off x="8567928" y="6315455"/>
            <a:ext cx="1682750" cy="0"/>
          </a:xfrm>
          <a:custGeom>
            <a:rect b="b" l="l" r="r" t="t"/>
            <a:pathLst>
              <a:path extrusionOk="0" h="120000" w="1682750">
                <a:moveTo>
                  <a:pt x="0" y="0"/>
                </a:moveTo>
                <a:lnTo>
                  <a:pt x="1682496" y="0"/>
                </a:lnTo>
              </a:path>
            </a:pathLst>
          </a:custGeom>
          <a:noFill/>
          <a:ln cap="flat" cmpd="sng" w="24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90" name="Google Shape;490;p34"/>
          <p:cNvSpPr txBox="1"/>
          <p:nvPr/>
        </p:nvSpPr>
        <p:spPr>
          <a:xfrm>
            <a:off x="9340342" y="6305194"/>
            <a:ext cx="165100" cy="32956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1" lang="en-US" sz="2000">
                <a:solidFill>
                  <a:schemeClr val="dk1"/>
                </a:solidFill>
                <a:latin typeface="Carlito"/>
                <a:ea typeface="Carlito"/>
                <a:cs typeface="Carlito"/>
                <a:sym typeface="Carlito"/>
              </a:rPr>
              <a:t>X</a:t>
            </a:r>
            <a:endParaRPr sz="2000">
              <a:solidFill>
                <a:schemeClr val="dk1"/>
              </a:solidFill>
              <a:latin typeface="Carlito"/>
              <a:ea typeface="Carlito"/>
              <a:cs typeface="Carlito"/>
              <a:sym typeface="Carlito"/>
            </a:endParaRPr>
          </a:p>
        </p:txBody>
      </p:sp>
      <p:sp>
        <p:nvSpPr>
          <p:cNvPr id="491" name="Google Shape;491;p34"/>
          <p:cNvSpPr/>
          <p:nvPr/>
        </p:nvSpPr>
        <p:spPr>
          <a:xfrm>
            <a:off x="8622792" y="5367528"/>
            <a:ext cx="1740535" cy="0"/>
          </a:xfrm>
          <a:custGeom>
            <a:rect b="b" l="l" r="r" t="t"/>
            <a:pathLst>
              <a:path extrusionOk="0" h="120000" w="1740534">
                <a:moveTo>
                  <a:pt x="0" y="0"/>
                </a:moveTo>
                <a:lnTo>
                  <a:pt x="1740407" y="0"/>
                </a:lnTo>
              </a:path>
            </a:pathLst>
          </a:custGeom>
          <a:noFill/>
          <a:ln cap="flat" cmpd="sng" w="182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nvGrpSpPr>
          <p:cNvPr id="492" name="Google Shape;492;p34"/>
          <p:cNvGrpSpPr/>
          <p:nvPr/>
        </p:nvGrpSpPr>
        <p:grpSpPr>
          <a:xfrm>
            <a:off x="1193291" y="1519427"/>
            <a:ext cx="6573520" cy="4871085"/>
            <a:chOff x="1193291" y="1519427"/>
            <a:chExt cx="6573520" cy="4871085"/>
          </a:xfrm>
        </p:grpSpPr>
        <p:sp>
          <p:nvSpPr>
            <p:cNvPr id="493" name="Google Shape;493;p34"/>
            <p:cNvSpPr/>
            <p:nvPr/>
          </p:nvSpPr>
          <p:spPr>
            <a:xfrm>
              <a:off x="1193291" y="4131563"/>
              <a:ext cx="6573520" cy="0"/>
            </a:xfrm>
            <a:custGeom>
              <a:rect b="b" l="l" r="r" t="t"/>
              <a:pathLst>
                <a:path extrusionOk="0" h="120000" w="6573520">
                  <a:moveTo>
                    <a:pt x="0" y="0"/>
                  </a:moveTo>
                  <a:lnTo>
                    <a:pt x="3180588" y="0"/>
                  </a:lnTo>
                </a:path>
                <a:path extrusionOk="0" h="120000" w="6573520">
                  <a:moveTo>
                    <a:pt x="3241548" y="0"/>
                  </a:moveTo>
                  <a:lnTo>
                    <a:pt x="6573138" y="0"/>
                  </a:lnTo>
                </a:path>
              </a:pathLst>
            </a:custGeom>
            <a:noFill/>
            <a:ln cap="flat" cmpd="sng" w="27425">
              <a:solidFill>
                <a:srgbClr val="FFC000"/>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94" name="Google Shape;494;p34"/>
            <p:cNvSpPr/>
            <p:nvPr/>
          </p:nvSpPr>
          <p:spPr>
            <a:xfrm>
              <a:off x="4387596" y="1519427"/>
              <a:ext cx="3377565" cy="4871085"/>
            </a:xfrm>
            <a:custGeom>
              <a:rect b="b" l="l" r="r" t="t"/>
              <a:pathLst>
                <a:path extrusionOk="0" h="4871085" w="3377565">
                  <a:moveTo>
                    <a:pt x="0" y="97536"/>
                  </a:moveTo>
                  <a:lnTo>
                    <a:pt x="33527" y="4870704"/>
                  </a:lnTo>
                </a:path>
                <a:path extrusionOk="0" h="4871085" w="3377565">
                  <a:moveTo>
                    <a:pt x="3377183" y="0"/>
                  </a:moveTo>
                  <a:lnTo>
                    <a:pt x="3377183" y="4834128"/>
                  </a:lnTo>
                </a:path>
              </a:pathLst>
            </a:custGeom>
            <a:noFill/>
            <a:ln cap="flat" cmpd="sng" w="274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35"/>
          <p:cNvSpPr txBox="1"/>
          <p:nvPr>
            <p:ph type="title"/>
          </p:nvPr>
        </p:nvSpPr>
        <p:spPr>
          <a:xfrm>
            <a:off x="191210" y="110693"/>
            <a:ext cx="6285789"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Clr>
                <a:schemeClr val="accent1"/>
              </a:buClr>
              <a:buSzPts val="2800"/>
              <a:buFont typeface="Trebuchet MS"/>
              <a:buNone/>
            </a:pPr>
            <a:r>
              <a:rPr lang="en-US" sz="2800" u="none"/>
              <a:t>Straight Line Relationship</a:t>
            </a:r>
            <a:endParaRPr sz="2800"/>
          </a:p>
        </p:txBody>
      </p:sp>
      <p:sp>
        <p:nvSpPr>
          <p:cNvPr id="500" name="Google Shape;500;p35"/>
          <p:cNvSpPr txBox="1"/>
          <p:nvPr/>
        </p:nvSpPr>
        <p:spPr>
          <a:xfrm>
            <a:off x="297891" y="676839"/>
            <a:ext cx="10432415" cy="5220970"/>
          </a:xfrm>
          <a:prstGeom prst="rect">
            <a:avLst/>
          </a:prstGeom>
          <a:noFill/>
          <a:ln>
            <a:noFill/>
          </a:ln>
        </p:spPr>
        <p:txBody>
          <a:bodyPr anchorCtr="0" anchor="t" bIns="0" lIns="0" spcFirstLastPara="1" rIns="0" wrap="square" tIns="79375">
            <a:spAutoFit/>
          </a:bodyPr>
          <a:lstStyle/>
          <a:p>
            <a:pPr indent="-344805" lvl="0" marL="356870"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case of regression is to find out the relationship between advertising revenue and promotion.</a:t>
            </a:r>
            <a:endParaRPr sz="2000">
              <a:solidFill>
                <a:schemeClr val="dk1"/>
              </a:solidFill>
              <a:latin typeface="Times New Roman"/>
              <a:ea typeface="Times New Roman"/>
              <a:cs typeface="Times New Roman"/>
              <a:sym typeface="Times New Roman"/>
            </a:endParaRPr>
          </a:p>
          <a:p>
            <a:pPr indent="-344805" lvl="0" marL="356870" marR="0" rtl="0" algn="l">
              <a:lnSpc>
                <a:spcPct val="100000"/>
              </a:lnSpc>
              <a:spcBef>
                <a:spcPts val="53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Mathematically:</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15"/>
              </a:spcBef>
              <a:spcAft>
                <a:spcPts val="0"/>
              </a:spcAft>
              <a:buClr>
                <a:schemeClr val="dk1"/>
              </a:buClr>
              <a:buSzPts val="2800"/>
              <a:buFont typeface="Arial"/>
              <a:buNone/>
            </a:pPr>
            <a:r>
              <a:t/>
            </a:r>
            <a:endParaRPr sz="2800">
              <a:solidFill>
                <a:schemeClr val="dk1"/>
              </a:solidFill>
              <a:latin typeface="Times New Roman"/>
              <a:ea typeface="Times New Roman"/>
              <a:cs typeface="Times New Roman"/>
              <a:sym typeface="Times New Roman"/>
            </a:endParaRPr>
          </a:p>
          <a:p>
            <a:pPr indent="-344805" lvl="0" marL="356870"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Y = </a:t>
            </a:r>
            <a:r>
              <a:rPr i="1" lang="en-US" sz="2000">
                <a:solidFill>
                  <a:schemeClr val="dk1"/>
                </a:solidFill>
                <a:latin typeface="Times New Roman"/>
                <a:ea typeface="Times New Roman"/>
                <a:cs typeface="Times New Roman"/>
                <a:sym typeface="Times New Roman"/>
              </a:rPr>
              <a:t>f</a:t>
            </a:r>
            <a:r>
              <a:rPr lang="en-US" sz="2000">
                <a:solidFill>
                  <a:schemeClr val="dk1"/>
                </a:solidFill>
                <a:latin typeface="Times New Roman"/>
                <a:ea typeface="Times New Roman"/>
                <a:cs typeface="Times New Roman"/>
                <a:sym typeface="Times New Roman"/>
              </a:rPr>
              <a:t>(X)</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15"/>
              </a:spcBef>
              <a:spcAft>
                <a:spcPts val="0"/>
              </a:spcAft>
              <a:buClr>
                <a:schemeClr val="dk1"/>
              </a:buClr>
              <a:buSzPts val="2800"/>
              <a:buFont typeface="Arial"/>
              <a:buNone/>
            </a:pPr>
            <a:r>
              <a:t/>
            </a:r>
            <a:endParaRPr sz="2800">
              <a:solidFill>
                <a:schemeClr val="dk1"/>
              </a:solidFill>
              <a:latin typeface="Times New Roman"/>
              <a:ea typeface="Times New Roman"/>
              <a:cs typeface="Times New Roman"/>
              <a:sym typeface="Times New Roman"/>
            </a:endParaRPr>
          </a:p>
          <a:p>
            <a:pPr indent="-344805" lvl="0" marL="356870"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Where, Y is Dependent variable and X is an Independent Variable</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45"/>
              </a:spcBef>
              <a:spcAft>
                <a:spcPts val="0"/>
              </a:spcAft>
              <a:buClr>
                <a:schemeClr val="dk1"/>
              </a:buClr>
              <a:buSzPts val="2800"/>
              <a:buFont typeface="Arial"/>
              <a:buNone/>
            </a:pPr>
            <a:r>
              <a:t/>
            </a:r>
            <a:endParaRPr sz="2800">
              <a:solidFill>
                <a:schemeClr val="dk1"/>
              </a:solidFill>
              <a:latin typeface="Times New Roman"/>
              <a:ea typeface="Times New Roman"/>
              <a:cs typeface="Times New Roman"/>
              <a:sym typeface="Times New Roman"/>
            </a:endParaRPr>
          </a:p>
          <a:p>
            <a:pPr indent="-344805" lvl="0" marL="356870"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Advertising Revenue = </a:t>
            </a:r>
            <a:r>
              <a:rPr i="1" lang="en-US" sz="2000">
                <a:solidFill>
                  <a:schemeClr val="dk1"/>
                </a:solidFill>
                <a:latin typeface="Times New Roman"/>
                <a:ea typeface="Times New Roman"/>
                <a:cs typeface="Times New Roman"/>
                <a:sym typeface="Times New Roman"/>
              </a:rPr>
              <a:t>f</a:t>
            </a:r>
            <a:r>
              <a:rPr lang="en-US" sz="2000">
                <a:solidFill>
                  <a:schemeClr val="dk1"/>
                </a:solidFill>
                <a:latin typeface="Times New Roman"/>
                <a:ea typeface="Times New Roman"/>
                <a:cs typeface="Times New Roman"/>
                <a:sym typeface="Times New Roman"/>
              </a:rPr>
              <a:t>(Promotion)</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15"/>
              </a:spcBef>
              <a:spcAft>
                <a:spcPts val="0"/>
              </a:spcAft>
              <a:buClr>
                <a:schemeClr val="dk1"/>
              </a:buClr>
              <a:buSzPts val="2800"/>
              <a:buFont typeface="Arial"/>
              <a:buNone/>
            </a:pPr>
            <a:r>
              <a:t/>
            </a:r>
            <a:endParaRPr sz="2800">
              <a:solidFill>
                <a:schemeClr val="dk1"/>
              </a:solidFill>
              <a:latin typeface="Times New Roman"/>
              <a:ea typeface="Times New Roman"/>
              <a:cs typeface="Times New Roman"/>
              <a:sym typeface="Times New Roman"/>
            </a:endParaRPr>
          </a:p>
          <a:p>
            <a:pPr indent="-344805" lvl="0" marL="356870"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Where, </a:t>
            </a:r>
            <a:r>
              <a:rPr i="1" lang="en-US" sz="2000">
                <a:solidFill>
                  <a:schemeClr val="dk1"/>
                </a:solidFill>
                <a:latin typeface="Times New Roman"/>
                <a:ea typeface="Times New Roman"/>
                <a:cs typeface="Times New Roman"/>
                <a:sym typeface="Times New Roman"/>
              </a:rPr>
              <a:t>f </a:t>
            </a:r>
            <a:r>
              <a:rPr lang="en-US" sz="2000">
                <a:solidFill>
                  <a:schemeClr val="dk1"/>
                </a:solidFill>
                <a:latin typeface="Times New Roman"/>
                <a:ea typeface="Times New Roman"/>
                <a:cs typeface="Times New Roman"/>
                <a:sym typeface="Times New Roman"/>
              </a:rPr>
              <a:t>is the functional form</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15"/>
              </a:spcBef>
              <a:spcAft>
                <a:spcPts val="0"/>
              </a:spcAft>
              <a:buClr>
                <a:schemeClr val="dk1"/>
              </a:buClr>
              <a:buSzPts val="2800"/>
              <a:buFont typeface="Arial"/>
              <a:buNone/>
            </a:pPr>
            <a:r>
              <a:t/>
            </a:r>
            <a:endParaRPr sz="2800">
              <a:solidFill>
                <a:schemeClr val="dk1"/>
              </a:solidFill>
              <a:latin typeface="Times New Roman"/>
              <a:ea typeface="Times New Roman"/>
              <a:cs typeface="Times New Roman"/>
              <a:sym typeface="Times New Roman"/>
            </a:endParaRPr>
          </a:p>
          <a:p>
            <a:pPr indent="-344805" lvl="0" marL="356870"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We are currently reviewing a linear regression model-</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40"/>
              </a:spcBef>
              <a:spcAft>
                <a:spcPts val="0"/>
              </a:spcAft>
              <a:buClr>
                <a:schemeClr val="dk1"/>
              </a:buClr>
              <a:buSzPts val="2800"/>
              <a:buFont typeface="Arial"/>
              <a:buNone/>
            </a:pPr>
            <a:r>
              <a:t/>
            </a:r>
            <a:endParaRPr sz="2800">
              <a:solidFill>
                <a:schemeClr val="dk1"/>
              </a:solidFill>
              <a:latin typeface="Times New Roman"/>
              <a:ea typeface="Times New Roman"/>
              <a:cs typeface="Times New Roman"/>
              <a:sym typeface="Times New Roman"/>
            </a:endParaRPr>
          </a:p>
          <a:p>
            <a:pPr indent="-344805" lvl="0" marL="356870"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A linear relationship between the two variable is essentially a straight line relationship.</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36"/>
          <p:cNvSpPr txBox="1"/>
          <p:nvPr>
            <p:ph type="title"/>
          </p:nvPr>
        </p:nvSpPr>
        <p:spPr>
          <a:xfrm>
            <a:off x="191210" y="96625"/>
            <a:ext cx="6133389"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Clr>
                <a:schemeClr val="accent1"/>
              </a:buClr>
              <a:buSzPts val="2800"/>
              <a:buFont typeface="Trebuchet MS"/>
              <a:buNone/>
            </a:pPr>
            <a:r>
              <a:rPr lang="en-US" sz="2800" u="none"/>
              <a:t>Straight Line Relationship</a:t>
            </a:r>
            <a:endParaRPr sz="2800"/>
          </a:p>
        </p:txBody>
      </p:sp>
      <p:sp>
        <p:nvSpPr>
          <p:cNvPr id="506" name="Google Shape;506;p36"/>
          <p:cNvSpPr txBox="1"/>
          <p:nvPr/>
        </p:nvSpPr>
        <p:spPr>
          <a:xfrm>
            <a:off x="297891" y="783474"/>
            <a:ext cx="9503410" cy="3455670"/>
          </a:xfrm>
          <a:prstGeom prst="rect">
            <a:avLst/>
          </a:prstGeom>
          <a:noFill/>
          <a:ln>
            <a:noFill/>
          </a:ln>
        </p:spPr>
        <p:txBody>
          <a:bodyPr anchorCtr="0" anchor="t" bIns="0" lIns="0" spcFirstLastPara="1" rIns="0" wrap="square" tIns="42525">
            <a:spAutoFit/>
          </a:bodyPr>
          <a:lstStyle/>
          <a:p>
            <a:pPr indent="-344805" lvl="0" marL="356870"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mathematical equation that denotes a linear (straight line) relationship between two</a:t>
            </a:r>
            <a:endParaRPr sz="2000">
              <a:solidFill>
                <a:schemeClr val="dk1"/>
              </a:solidFill>
              <a:latin typeface="Times New Roman"/>
              <a:ea typeface="Times New Roman"/>
              <a:cs typeface="Times New Roman"/>
              <a:sym typeface="Times New Roman"/>
            </a:endParaRPr>
          </a:p>
          <a:p>
            <a:pPr indent="0" lvl="0" marL="356870" marR="0" rtl="0" algn="l">
              <a:lnSpc>
                <a:spcPct val="100000"/>
              </a:lnSpc>
              <a:spcBef>
                <a:spcPts val="240"/>
              </a:spcBef>
              <a:spcAft>
                <a:spcPts val="0"/>
              </a:spcAft>
              <a:buNone/>
            </a:pPr>
            <a:r>
              <a:rPr lang="en-US" sz="2000">
                <a:solidFill>
                  <a:schemeClr val="dk1"/>
                </a:solidFill>
                <a:latin typeface="Times New Roman"/>
                <a:ea typeface="Times New Roman"/>
                <a:cs typeface="Times New Roman"/>
                <a:sym typeface="Times New Roman"/>
              </a:rPr>
              <a:t>variables, x and y?</a:t>
            </a:r>
            <a:endParaRPr/>
          </a:p>
          <a:p>
            <a:pPr indent="0" lvl="0" marL="685800" marR="0" rtl="0" algn="ctr">
              <a:lnSpc>
                <a:spcPct val="100000"/>
              </a:lnSpc>
              <a:spcBef>
                <a:spcPts val="1230"/>
              </a:spcBef>
              <a:spcAft>
                <a:spcPts val="0"/>
              </a:spcAft>
              <a:buNone/>
            </a:pPr>
            <a:r>
              <a:rPr b="1" lang="en-US" sz="2000">
                <a:solidFill>
                  <a:schemeClr val="dk1"/>
                </a:solidFill>
                <a:latin typeface="Times New Roman"/>
                <a:ea typeface="Times New Roman"/>
                <a:cs typeface="Times New Roman"/>
                <a:sym typeface="Times New Roman"/>
              </a:rPr>
              <a:t>y = mx + c</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60"/>
              </a:spcBef>
              <a:spcAft>
                <a:spcPts val="0"/>
              </a:spcAft>
              <a:buNone/>
            </a:pPr>
            <a:r>
              <a:t/>
            </a:r>
            <a:endParaRPr sz="2450">
              <a:solidFill>
                <a:schemeClr val="dk1"/>
              </a:solidFill>
              <a:latin typeface="Times New Roman"/>
              <a:ea typeface="Times New Roman"/>
              <a:cs typeface="Times New Roman"/>
              <a:sym typeface="Times New Roman"/>
            </a:endParaRPr>
          </a:p>
          <a:p>
            <a:pPr indent="0" lvl="0" marL="92710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Where,</a:t>
            </a:r>
            <a:endParaRPr sz="2000">
              <a:solidFill>
                <a:schemeClr val="dk1"/>
              </a:solidFill>
              <a:latin typeface="Times New Roman"/>
              <a:ea typeface="Times New Roman"/>
              <a:cs typeface="Times New Roman"/>
              <a:sym typeface="Times New Roman"/>
            </a:endParaRPr>
          </a:p>
          <a:p>
            <a:pPr indent="0" lvl="0" marL="1841500" marR="1899285" rtl="0" algn="l">
              <a:lnSpc>
                <a:spcPct val="131600"/>
              </a:lnSpc>
              <a:spcBef>
                <a:spcPts val="10"/>
              </a:spcBef>
              <a:spcAft>
                <a:spcPts val="0"/>
              </a:spcAft>
              <a:buNone/>
            </a:pPr>
            <a:r>
              <a:rPr lang="en-US" sz="2000">
                <a:solidFill>
                  <a:schemeClr val="dk1"/>
                </a:solidFill>
                <a:latin typeface="Times New Roman"/>
                <a:ea typeface="Times New Roman"/>
                <a:cs typeface="Times New Roman"/>
                <a:sym typeface="Times New Roman"/>
              </a:rPr>
              <a:t>Slope (m) = The rate of change of Y when X changes  Intercept(c) = The intercept is the value of Y when X = 0.  y = Dependent variable,</a:t>
            </a:r>
            <a:endParaRPr sz="2000">
              <a:solidFill>
                <a:schemeClr val="dk1"/>
              </a:solidFill>
              <a:latin typeface="Times New Roman"/>
              <a:ea typeface="Times New Roman"/>
              <a:cs typeface="Times New Roman"/>
              <a:sym typeface="Times New Roman"/>
            </a:endParaRPr>
          </a:p>
          <a:p>
            <a:pPr indent="0" lvl="0" marL="1841500" marR="0" rtl="0" algn="l">
              <a:lnSpc>
                <a:spcPct val="100000"/>
              </a:lnSpc>
              <a:spcBef>
                <a:spcPts val="770"/>
              </a:spcBef>
              <a:spcAft>
                <a:spcPts val="0"/>
              </a:spcAft>
              <a:buNone/>
            </a:pPr>
            <a:r>
              <a:rPr lang="en-US" sz="2000">
                <a:solidFill>
                  <a:schemeClr val="dk1"/>
                </a:solidFill>
                <a:latin typeface="Times New Roman"/>
                <a:ea typeface="Times New Roman"/>
                <a:cs typeface="Times New Roman"/>
                <a:sym typeface="Times New Roman"/>
              </a:rPr>
              <a:t>x = Independent variable</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1" name="Shape 151"/>
        <p:cNvGrpSpPr/>
        <p:nvPr/>
      </p:nvGrpSpPr>
      <p:grpSpPr>
        <a:xfrm>
          <a:off x="0" y="0"/>
          <a:ext cx="0" cy="0"/>
          <a:chOff x="0" y="0"/>
          <a:chExt cx="0" cy="0"/>
        </a:xfrm>
      </p:grpSpPr>
      <p:sp>
        <p:nvSpPr>
          <p:cNvPr id="152" name="Google Shape;152;p19"/>
          <p:cNvSpPr/>
          <p:nvPr/>
        </p:nvSpPr>
        <p:spPr>
          <a:xfrm>
            <a:off x="0" y="6611111"/>
            <a:ext cx="12192000" cy="247015"/>
          </a:xfrm>
          <a:custGeom>
            <a:rect b="b" l="l" r="r" t="t"/>
            <a:pathLst>
              <a:path extrusionOk="0" h="247015" w="12192000">
                <a:moveTo>
                  <a:pt x="12191999" y="0"/>
                </a:moveTo>
                <a:lnTo>
                  <a:pt x="0" y="0"/>
                </a:lnTo>
                <a:lnTo>
                  <a:pt x="0" y="246886"/>
                </a:lnTo>
                <a:lnTo>
                  <a:pt x="12191999" y="246886"/>
                </a:lnTo>
                <a:lnTo>
                  <a:pt x="12191999"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3" name="Google Shape;153;p19"/>
          <p:cNvSpPr txBox="1"/>
          <p:nvPr>
            <p:ph type="title"/>
          </p:nvPr>
        </p:nvSpPr>
        <p:spPr>
          <a:xfrm>
            <a:off x="191210" y="110693"/>
            <a:ext cx="3542589"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Clr>
                <a:schemeClr val="accent1"/>
              </a:buClr>
              <a:buSzPts val="2800"/>
              <a:buFont typeface="Trebuchet MS"/>
              <a:buNone/>
            </a:pPr>
            <a:r>
              <a:rPr lang="en-US" sz="2800" u="none"/>
              <a:t>Linear Regression</a:t>
            </a:r>
            <a:endParaRPr sz="2800"/>
          </a:p>
        </p:txBody>
      </p:sp>
      <p:sp>
        <p:nvSpPr>
          <p:cNvPr id="154" name="Google Shape;154;p19"/>
          <p:cNvSpPr txBox="1"/>
          <p:nvPr/>
        </p:nvSpPr>
        <p:spPr>
          <a:xfrm>
            <a:off x="297891" y="769112"/>
            <a:ext cx="6519545" cy="2119811"/>
          </a:xfrm>
          <a:prstGeom prst="rect">
            <a:avLst/>
          </a:prstGeom>
          <a:noFill/>
          <a:ln>
            <a:noFill/>
          </a:ln>
        </p:spPr>
        <p:txBody>
          <a:bodyPr anchorCtr="0" anchor="t" bIns="0" lIns="0" spcFirstLastPara="1" rIns="0" wrap="square" tIns="41900">
            <a:spAutoFit/>
          </a:bodyPr>
          <a:lstStyle/>
          <a:p>
            <a:pPr indent="-287019" lvl="0" marL="299085" marR="5080" rtl="0" algn="l">
              <a:lnSpc>
                <a:spcPct val="9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A Production House in Mumbai wants to analyse the  relationship between the promotion and sales for their daily  serials. They want to know how much revenue would be  generated if they spend Rs.4,00,000 on promotion of a new  serial.</a:t>
            </a:r>
            <a:endParaRPr sz="2000">
              <a:solidFill>
                <a:schemeClr val="dk1"/>
              </a:solidFill>
              <a:latin typeface="Times New Roman"/>
              <a:ea typeface="Times New Roman"/>
              <a:cs typeface="Times New Roman"/>
              <a:sym typeface="Times New Roman"/>
            </a:endParaRPr>
          </a:p>
          <a:p>
            <a:pPr indent="-287019" lvl="0" marL="299085" marR="0" rtl="0" algn="l">
              <a:lnSpc>
                <a:spcPct val="114000"/>
              </a:lnSpc>
              <a:spcBef>
                <a:spcPts val="77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In the Data set 1, we can see that the data is linearly</a:t>
            </a:r>
            <a:endParaRPr sz="2000">
              <a:solidFill>
                <a:schemeClr val="dk1"/>
              </a:solidFill>
              <a:latin typeface="Times New Roman"/>
              <a:ea typeface="Times New Roman"/>
              <a:cs typeface="Times New Roman"/>
              <a:sym typeface="Times New Roman"/>
            </a:endParaRPr>
          </a:p>
          <a:p>
            <a:pPr indent="0" lvl="0" marL="299085" marR="0" rtl="0" algn="l">
              <a:lnSpc>
                <a:spcPct val="114000"/>
              </a:lnSpc>
              <a:spcBef>
                <a:spcPts val="0"/>
              </a:spcBef>
              <a:spcAft>
                <a:spcPts val="0"/>
              </a:spcAft>
              <a:buNone/>
            </a:pPr>
            <a:r>
              <a:rPr lang="en-US" sz="2000">
                <a:solidFill>
                  <a:schemeClr val="dk1"/>
                </a:solidFill>
                <a:latin typeface="Times New Roman"/>
                <a:ea typeface="Times New Roman"/>
                <a:cs typeface="Times New Roman"/>
                <a:sym typeface="Times New Roman"/>
              </a:rPr>
              <a:t>distributed.</a:t>
            </a:r>
            <a:endParaRPr sz="2000">
              <a:solidFill>
                <a:schemeClr val="dk1"/>
              </a:solidFill>
              <a:latin typeface="Times New Roman"/>
              <a:ea typeface="Times New Roman"/>
              <a:cs typeface="Times New Roman"/>
              <a:sym typeface="Times New Roman"/>
            </a:endParaRPr>
          </a:p>
        </p:txBody>
      </p:sp>
      <p:graphicFrame>
        <p:nvGraphicFramePr>
          <p:cNvPr id="155" name="Google Shape;155;p19"/>
          <p:cNvGraphicFramePr/>
          <p:nvPr/>
        </p:nvGraphicFramePr>
        <p:xfrm>
          <a:off x="7838567" y="1132077"/>
          <a:ext cx="3000000" cy="3000000"/>
        </p:xfrm>
        <a:graphic>
          <a:graphicData uri="http://schemas.openxmlformats.org/drawingml/2006/table">
            <a:tbl>
              <a:tblPr bandRow="1" firstRow="1">
                <a:noFill/>
                <a:tableStyleId>{23212CB0-94F9-4826-87F7-4E4CA1A25328}</a:tableStyleId>
              </a:tblPr>
              <a:tblGrid>
                <a:gridCol w="673100"/>
                <a:gridCol w="1193800"/>
                <a:gridCol w="1130300"/>
              </a:tblGrid>
              <a:tr h="335275">
                <a:tc>
                  <a:txBody>
                    <a:bodyPr/>
                    <a:lstStyle/>
                    <a:p>
                      <a:pPr indent="0" lvl="0" marL="4445" marR="0" rtl="0" algn="ctr">
                        <a:lnSpc>
                          <a:spcPct val="100000"/>
                        </a:lnSpc>
                        <a:spcBef>
                          <a:spcPts val="0"/>
                        </a:spcBef>
                        <a:spcAft>
                          <a:spcPts val="0"/>
                        </a:spcAft>
                        <a:buNone/>
                      </a:pPr>
                      <a:r>
                        <a:rPr lang="en-US" sz="2000" u="none" cap="none" strike="noStrike">
                          <a:latin typeface="Carlito"/>
                          <a:ea typeface="Carlito"/>
                          <a:cs typeface="Carlito"/>
                          <a:sym typeface="Carlito"/>
                        </a:rPr>
                        <a:t>Serial</a:t>
                      </a:r>
                      <a:endParaRPr sz="2000" u="none" cap="none" strike="noStrike">
                        <a:latin typeface="Carlito"/>
                        <a:ea typeface="Carlito"/>
                        <a:cs typeface="Carlito"/>
                        <a:sym typeface="Carlito"/>
                      </a:endParaRPr>
                    </a:p>
                  </a:txBody>
                  <a:tcPr marT="31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635" marR="0" rtl="0" algn="ctr">
                        <a:lnSpc>
                          <a:spcPct val="100000"/>
                        </a:lnSpc>
                        <a:spcBef>
                          <a:spcPts val="0"/>
                        </a:spcBef>
                        <a:spcAft>
                          <a:spcPts val="0"/>
                        </a:spcAft>
                        <a:buNone/>
                      </a:pPr>
                      <a:r>
                        <a:rPr lang="en-US" sz="2000" u="none" cap="none" strike="noStrike">
                          <a:latin typeface="Carlito"/>
                          <a:ea typeface="Carlito"/>
                          <a:cs typeface="Carlito"/>
                          <a:sym typeface="Carlito"/>
                        </a:rPr>
                        <a:t>Promotion</a:t>
                      </a:r>
                      <a:endParaRPr sz="2000" u="none" cap="none" strike="noStrike">
                        <a:latin typeface="Carlito"/>
                        <a:ea typeface="Carlito"/>
                        <a:cs typeface="Carlito"/>
                        <a:sym typeface="Carlito"/>
                      </a:endParaRPr>
                    </a:p>
                  </a:txBody>
                  <a:tcPr marT="31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2540" marR="0" rtl="0" algn="ctr">
                        <a:lnSpc>
                          <a:spcPct val="100000"/>
                        </a:lnSpc>
                        <a:spcBef>
                          <a:spcPts val="0"/>
                        </a:spcBef>
                        <a:spcAft>
                          <a:spcPts val="0"/>
                        </a:spcAft>
                        <a:buNone/>
                      </a:pPr>
                      <a:r>
                        <a:rPr lang="en-US" sz="2000" u="none" cap="none" strike="noStrike">
                          <a:latin typeface="Carlito"/>
                          <a:ea typeface="Carlito"/>
                          <a:cs typeface="Carlito"/>
                          <a:sym typeface="Carlito"/>
                        </a:rPr>
                        <a:t>Revenue</a:t>
                      </a:r>
                      <a:endParaRPr sz="2000" u="none" cap="none" strike="noStrike">
                        <a:latin typeface="Carlito"/>
                        <a:ea typeface="Carlito"/>
                        <a:cs typeface="Carlito"/>
                        <a:sym typeface="Carlito"/>
                      </a:endParaRPr>
                    </a:p>
                  </a:txBody>
                  <a:tcPr marT="31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r>
              <a:tr h="335275">
                <a:tc>
                  <a:txBody>
                    <a:bodyPr/>
                    <a:lstStyle/>
                    <a:p>
                      <a:pPr indent="0" lvl="0" marL="5080" marR="0" rtl="0" algn="ctr">
                        <a:lnSpc>
                          <a:spcPct val="100000"/>
                        </a:lnSpc>
                        <a:spcBef>
                          <a:spcPts val="0"/>
                        </a:spcBef>
                        <a:spcAft>
                          <a:spcPts val="0"/>
                        </a:spcAft>
                        <a:buNone/>
                      </a:pPr>
                      <a:r>
                        <a:rPr lang="en-US" sz="2000" u="none" cap="none" strike="noStrike">
                          <a:latin typeface="Carlito"/>
                          <a:ea typeface="Carlito"/>
                          <a:cs typeface="Carlito"/>
                          <a:sym typeface="Carlito"/>
                        </a:rPr>
                        <a:t>1</a:t>
                      </a:r>
                      <a:endParaRPr sz="2000" u="none" cap="none" strike="noStrike">
                        <a:latin typeface="Carlito"/>
                        <a:ea typeface="Carlito"/>
                        <a:cs typeface="Carlito"/>
                        <a:sym typeface="Carlito"/>
                      </a:endParaRPr>
                    </a:p>
                  </a:txBody>
                  <a:tcPr marT="31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540" marR="0" rtl="0" algn="ctr">
                        <a:lnSpc>
                          <a:spcPct val="100000"/>
                        </a:lnSpc>
                        <a:spcBef>
                          <a:spcPts val="0"/>
                        </a:spcBef>
                        <a:spcAft>
                          <a:spcPts val="0"/>
                        </a:spcAft>
                        <a:buNone/>
                      </a:pPr>
                      <a:r>
                        <a:rPr lang="en-US" sz="2000" u="none" cap="none" strike="noStrike">
                          <a:latin typeface="Carlito"/>
                          <a:ea typeface="Carlito"/>
                          <a:cs typeface="Carlito"/>
                          <a:sym typeface="Carlito"/>
                        </a:rPr>
                        <a:t>1,00,000</a:t>
                      </a:r>
                      <a:endParaRPr sz="2000" u="none" cap="none" strike="noStrike">
                        <a:latin typeface="Carlito"/>
                        <a:ea typeface="Carlito"/>
                        <a:cs typeface="Carlito"/>
                        <a:sym typeface="Carlito"/>
                      </a:endParaRPr>
                    </a:p>
                  </a:txBody>
                  <a:tcPr marT="31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715" marR="0" rtl="0" algn="ctr">
                        <a:lnSpc>
                          <a:spcPct val="100000"/>
                        </a:lnSpc>
                        <a:spcBef>
                          <a:spcPts val="0"/>
                        </a:spcBef>
                        <a:spcAft>
                          <a:spcPts val="0"/>
                        </a:spcAft>
                        <a:buNone/>
                      </a:pPr>
                      <a:r>
                        <a:rPr lang="en-US" sz="2000" u="none" cap="none" strike="noStrike">
                          <a:latin typeface="Carlito"/>
                          <a:ea typeface="Carlito"/>
                          <a:cs typeface="Carlito"/>
                          <a:sym typeface="Carlito"/>
                        </a:rPr>
                        <a:t>11,00,000</a:t>
                      </a:r>
                      <a:endParaRPr sz="2000" u="none" cap="none" strike="noStrike">
                        <a:latin typeface="Carlito"/>
                        <a:ea typeface="Carlito"/>
                        <a:cs typeface="Carlito"/>
                        <a:sym typeface="Carlito"/>
                      </a:endParaRPr>
                    </a:p>
                  </a:txBody>
                  <a:tcPr marT="31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5275">
                <a:tc>
                  <a:txBody>
                    <a:bodyPr/>
                    <a:lstStyle/>
                    <a:p>
                      <a:pPr indent="0" lvl="0" marL="5080" marR="0" rtl="0" algn="ctr">
                        <a:lnSpc>
                          <a:spcPct val="100000"/>
                        </a:lnSpc>
                        <a:spcBef>
                          <a:spcPts val="0"/>
                        </a:spcBef>
                        <a:spcAft>
                          <a:spcPts val="0"/>
                        </a:spcAft>
                        <a:buNone/>
                      </a:pPr>
                      <a:r>
                        <a:rPr lang="en-US" sz="2000" u="none" cap="none" strike="noStrike">
                          <a:latin typeface="Carlito"/>
                          <a:ea typeface="Carlito"/>
                          <a:cs typeface="Carlito"/>
                          <a:sym typeface="Carlito"/>
                        </a:rPr>
                        <a:t>2</a:t>
                      </a:r>
                      <a:endParaRPr sz="2000" u="none" cap="none" strike="noStrike">
                        <a:latin typeface="Carlito"/>
                        <a:ea typeface="Carlito"/>
                        <a:cs typeface="Carlito"/>
                        <a:sym typeface="Carlito"/>
                      </a:endParaRPr>
                    </a:p>
                  </a:txBody>
                  <a:tcPr marT="31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175" marR="0" rtl="0" algn="ctr">
                        <a:lnSpc>
                          <a:spcPct val="100000"/>
                        </a:lnSpc>
                        <a:spcBef>
                          <a:spcPts val="0"/>
                        </a:spcBef>
                        <a:spcAft>
                          <a:spcPts val="0"/>
                        </a:spcAft>
                        <a:buNone/>
                      </a:pPr>
                      <a:r>
                        <a:rPr lang="en-US" sz="2000" u="none" cap="none" strike="noStrike">
                          <a:latin typeface="Carlito"/>
                          <a:ea typeface="Carlito"/>
                          <a:cs typeface="Carlito"/>
                          <a:sym typeface="Carlito"/>
                        </a:rPr>
                        <a:t>1,50,000</a:t>
                      </a:r>
                      <a:endParaRPr sz="2000" u="none" cap="none" strike="noStrike">
                        <a:latin typeface="Carlito"/>
                        <a:ea typeface="Carlito"/>
                        <a:cs typeface="Carlito"/>
                        <a:sym typeface="Carlito"/>
                      </a:endParaRPr>
                    </a:p>
                  </a:txBody>
                  <a:tcPr marT="31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 marR="0" rtl="0" algn="ctr">
                        <a:lnSpc>
                          <a:spcPct val="100000"/>
                        </a:lnSpc>
                        <a:spcBef>
                          <a:spcPts val="0"/>
                        </a:spcBef>
                        <a:spcAft>
                          <a:spcPts val="0"/>
                        </a:spcAft>
                        <a:buNone/>
                      </a:pPr>
                      <a:r>
                        <a:rPr lang="en-US" sz="2000" u="none" cap="none" strike="noStrike">
                          <a:latin typeface="Carlito"/>
                          <a:ea typeface="Carlito"/>
                          <a:cs typeface="Carlito"/>
                          <a:sym typeface="Carlito"/>
                        </a:rPr>
                        <a:t>16,00,000</a:t>
                      </a:r>
                      <a:endParaRPr sz="2000" u="none" cap="none" strike="noStrike">
                        <a:latin typeface="Carlito"/>
                        <a:ea typeface="Carlito"/>
                        <a:cs typeface="Carlito"/>
                        <a:sym typeface="Carlito"/>
                      </a:endParaRPr>
                    </a:p>
                  </a:txBody>
                  <a:tcPr marT="31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5275">
                <a:tc>
                  <a:txBody>
                    <a:bodyPr/>
                    <a:lstStyle/>
                    <a:p>
                      <a:pPr indent="0" lvl="0" marL="5080" marR="0" rtl="0" algn="ctr">
                        <a:lnSpc>
                          <a:spcPct val="100000"/>
                        </a:lnSpc>
                        <a:spcBef>
                          <a:spcPts val="0"/>
                        </a:spcBef>
                        <a:spcAft>
                          <a:spcPts val="0"/>
                        </a:spcAft>
                        <a:buNone/>
                      </a:pPr>
                      <a:r>
                        <a:rPr lang="en-US" sz="2000" u="none" cap="none" strike="noStrike">
                          <a:latin typeface="Carlito"/>
                          <a:ea typeface="Carlito"/>
                          <a:cs typeface="Carlito"/>
                          <a:sym typeface="Carlito"/>
                        </a:rPr>
                        <a:t>3</a:t>
                      </a:r>
                      <a:endParaRPr sz="2000" u="none" cap="none" strike="noStrike">
                        <a:latin typeface="Carlito"/>
                        <a:ea typeface="Carlito"/>
                        <a:cs typeface="Carlito"/>
                        <a:sym typeface="Carlito"/>
                      </a:endParaRPr>
                    </a:p>
                  </a:txBody>
                  <a:tcPr marT="38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540" marR="0" rtl="0" algn="ctr">
                        <a:lnSpc>
                          <a:spcPct val="100000"/>
                        </a:lnSpc>
                        <a:spcBef>
                          <a:spcPts val="0"/>
                        </a:spcBef>
                        <a:spcAft>
                          <a:spcPts val="0"/>
                        </a:spcAft>
                        <a:buNone/>
                      </a:pPr>
                      <a:r>
                        <a:rPr lang="en-US" sz="2000" u="none" cap="none" strike="noStrike">
                          <a:latin typeface="Carlito"/>
                          <a:ea typeface="Carlito"/>
                          <a:cs typeface="Carlito"/>
                          <a:sym typeface="Carlito"/>
                        </a:rPr>
                        <a:t>2,00,000</a:t>
                      </a:r>
                      <a:endParaRPr sz="2000" u="none" cap="none" strike="noStrike">
                        <a:latin typeface="Carlito"/>
                        <a:ea typeface="Carlito"/>
                        <a:cs typeface="Carlito"/>
                        <a:sym typeface="Carlito"/>
                      </a:endParaRPr>
                    </a:p>
                  </a:txBody>
                  <a:tcPr marT="38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715" marR="0" rtl="0" algn="ctr">
                        <a:lnSpc>
                          <a:spcPct val="100000"/>
                        </a:lnSpc>
                        <a:spcBef>
                          <a:spcPts val="0"/>
                        </a:spcBef>
                        <a:spcAft>
                          <a:spcPts val="0"/>
                        </a:spcAft>
                        <a:buNone/>
                      </a:pPr>
                      <a:r>
                        <a:rPr lang="en-US" sz="2000" u="none" cap="none" strike="noStrike">
                          <a:latin typeface="Carlito"/>
                          <a:ea typeface="Carlito"/>
                          <a:cs typeface="Carlito"/>
                          <a:sym typeface="Carlito"/>
                        </a:rPr>
                        <a:t>21,00,000</a:t>
                      </a:r>
                      <a:endParaRPr sz="2000" u="none" cap="none" strike="noStrike">
                        <a:latin typeface="Carlito"/>
                        <a:ea typeface="Carlito"/>
                        <a:cs typeface="Carlito"/>
                        <a:sym typeface="Carlito"/>
                      </a:endParaRPr>
                    </a:p>
                  </a:txBody>
                  <a:tcPr marT="38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5275">
                <a:tc>
                  <a:txBody>
                    <a:bodyPr/>
                    <a:lstStyle/>
                    <a:p>
                      <a:pPr indent="0" lvl="0" marL="5080" marR="0" rtl="0" algn="ctr">
                        <a:lnSpc>
                          <a:spcPct val="100000"/>
                        </a:lnSpc>
                        <a:spcBef>
                          <a:spcPts val="0"/>
                        </a:spcBef>
                        <a:spcAft>
                          <a:spcPts val="0"/>
                        </a:spcAft>
                        <a:buNone/>
                      </a:pPr>
                      <a:r>
                        <a:rPr lang="en-US" sz="2000" u="none" cap="none" strike="noStrike">
                          <a:latin typeface="Carlito"/>
                          <a:ea typeface="Carlito"/>
                          <a:cs typeface="Carlito"/>
                          <a:sym typeface="Carlito"/>
                        </a:rPr>
                        <a:t>4</a:t>
                      </a:r>
                      <a:endParaRPr sz="2000" u="none" cap="none" strike="noStrike">
                        <a:latin typeface="Carlito"/>
                        <a:ea typeface="Carlito"/>
                        <a:cs typeface="Carlito"/>
                        <a:sym typeface="Carlito"/>
                      </a:endParaRPr>
                    </a:p>
                  </a:txBody>
                  <a:tcPr marT="38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175" marR="0" rtl="0" algn="ctr">
                        <a:lnSpc>
                          <a:spcPct val="100000"/>
                        </a:lnSpc>
                        <a:spcBef>
                          <a:spcPts val="0"/>
                        </a:spcBef>
                        <a:spcAft>
                          <a:spcPts val="0"/>
                        </a:spcAft>
                        <a:buNone/>
                      </a:pPr>
                      <a:r>
                        <a:rPr lang="en-US" sz="2000" u="none" cap="none" strike="noStrike">
                          <a:latin typeface="Carlito"/>
                          <a:ea typeface="Carlito"/>
                          <a:cs typeface="Carlito"/>
                          <a:sym typeface="Carlito"/>
                        </a:rPr>
                        <a:t>2,40,000</a:t>
                      </a:r>
                      <a:endParaRPr sz="2000" u="none" cap="none" strike="noStrike">
                        <a:latin typeface="Carlito"/>
                        <a:ea typeface="Carlito"/>
                        <a:cs typeface="Carlito"/>
                        <a:sym typeface="Carlito"/>
                      </a:endParaRPr>
                    </a:p>
                  </a:txBody>
                  <a:tcPr marT="38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 marR="0" rtl="0" algn="ctr">
                        <a:lnSpc>
                          <a:spcPct val="100000"/>
                        </a:lnSpc>
                        <a:spcBef>
                          <a:spcPts val="0"/>
                        </a:spcBef>
                        <a:spcAft>
                          <a:spcPts val="0"/>
                        </a:spcAft>
                        <a:buNone/>
                      </a:pPr>
                      <a:r>
                        <a:rPr lang="en-US" sz="2000" u="none" cap="none" strike="noStrike">
                          <a:latin typeface="Carlito"/>
                          <a:ea typeface="Carlito"/>
                          <a:cs typeface="Carlito"/>
                          <a:sym typeface="Carlito"/>
                        </a:rPr>
                        <a:t>25,00,000</a:t>
                      </a:r>
                      <a:endParaRPr sz="2000" u="none" cap="none" strike="noStrike">
                        <a:latin typeface="Carlito"/>
                        <a:ea typeface="Carlito"/>
                        <a:cs typeface="Carlito"/>
                        <a:sym typeface="Carlito"/>
                      </a:endParaRPr>
                    </a:p>
                  </a:txBody>
                  <a:tcPr marT="38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5275">
                <a:tc>
                  <a:txBody>
                    <a:bodyPr/>
                    <a:lstStyle/>
                    <a:p>
                      <a:pPr indent="0" lvl="0" marL="5080" marR="0" rtl="0" algn="ctr">
                        <a:lnSpc>
                          <a:spcPct val="100000"/>
                        </a:lnSpc>
                        <a:spcBef>
                          <a:spcPts val="0"/>
                        </a:spcBef>
                        <a:spcAft>
                          <a:spcPts val="0"/>
                        </a:spcAft>
                        <a:buNone/>
                      </a:pPr>
                      <a:r>
                        <a:rPr lang="en-US" sz="2000" u="none" cap="none" strike="noStrike">
                          <a:latin typeface="Carlito"/>
                          <a:ea typeface="Carlito"/>
                          <a:cs typeface="Carlito"/>
                          <a:sym typeface="Carlito"/>
                        </a:rPr>
                        <a:t>5</a:t>
                      </a:r>
                      <a:endParaRPr sz="2000" u="none" cap="none" strike="noStrike">
                        <a:latin typeface="Carlito"/>
                        <a:ea typeface="Carlito"/>
                        <a:cs typeface="Carlito"/>
                        <a:sym typeface="Carlito"/>
                      </a:endParaRPr>
                    </a:p>
                  </a:txBody>
                  <a:tcPr marT="38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540" marR="0" rtl="0" algn="ctr">
                        <a:lnSpc>
                          <a:spcPct val="100000"/>
                        </a:lnSpc>
                        <a:spcBef>
                          <a:spcPts val="0"/>
                        </a:spcBef>
                        <a:spcAft>
                          <a:spcPts val="0"/>
                        </a:spcAft>
                        <a:buNone/>
                      </a:pPr>
                      <a:r>
                        <a:rPr lang="en-US" sz="2000" u="none" cap="none" strike="noStrike">
                          <a:latin typeface="Carlito"/>
                          <a:ea typeface="Carlito"/>
                          <a:cs typeface="Carlito"/>
                          <a:sym typeface="Carlito"/>
                        </a:rPr>
                        <a:t>3,00,000</a:t>
                      </a:r>
                      <a:endParaRPr sz="2000" u="none" cap="none" strike="noStrike">
                        <a:latin typeface="Carlito"/>
                        <a:ea typeface="Carlito"/>
                        <a:cs typeface="Carlito"/>
                        <a:sym typeface="Carlito"/>
                      </a:endParaRPr>
                    </a:p>
                  </a:txBody>
                  <a:tcPr marT="38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715" marR="0" rtl="0" algn="ctr">
                        <a:lnSpc>
                          <a:spcPct val="100000"/>
                        </a:lnSpc>
                        <a:spcBef>
                          <a:spcPts val="0"/>
                        </a:spcBef>
                        <a:spcAft>
                          <a:spcPts val="0"/>
                        </a:spcAft>
                        <a:buNone/>
                      </a:pPr>
                      <a:r>
                        <a:rPr lang="en-US" sz="2000" u="none" cap="none" strike="noStrike">
                          <a:latin typeface="Carlito"/>
                          <a:ea typeface="Carlito"/>
                          <a:cs typeface="Carlito"/>
                          <a:sym typeface="Carlito"/>
                        </a:rPr>
                        <a:t>31,00,000</a:t>
                      </a:r>
                      <a:endParaRPr sz="2000" u="none" cap="none" strike="noStrike">
                        <a:latin typeface="Carlito"/>
                        <a:ea typeface="Carlito"/>
                        <a:cs typeface="Carlito"/>
                        <a:sym typeface="Carlito"/>
                      </a:endParaRPr>
                    </a:p>
                  </a:txBody>
                  <a:tcPr marT="38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156" name="Google Shape;156;p19"/>
          <p:cNvGraphicFramePr/>
          <p:nvPr/>
        </p:nvGraphicFramePr>
        <p:xfrm>
          <a:off x="8287511" y="4215384"/>
          <a:ext cx="3000000" cy="3000000"/>
        </p:xfrm>
        <a:graphic>
          <a:graphicData uri="http://schemas.openxmlformats.org/drawingml/2006/table">
            <a:tbl>
              <a:tblPr bandRow="1" firstRow="1">
                <a:noFill/>
                <a:tableStyleId>{23212CB0-94F9-4826-87F7-4E4CA1A25328}</a:tableStyleId>
              </a:tblPr>
              <a:tblGrid>
                <a:gridCol w="670550"/>
                <a:gridCol w="670550"/>
                <a:gridCol w="673725"/>
                <a:gridCol w="670550"/>
              </a:tblGrid>
              <a:tr h="353575">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9525">
                      <a:solidFill>
                        <a:srgbClr val="BEBEBE"/>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353575">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9525">
                      <a:solidFill>
                        <a:srgbClr val="BEBEBE"/>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356625">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9525">
                      <a:solidFill>
                        <a:srgbClr val="BEBEBE"/>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353575">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9525">
                      <a:solidFill>
                        <a:srgbClr val="BEBEBE"/>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BEBEB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BEBEB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BEBEB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BEBEBE"/>
                      </a:solidFill>
                      <a:prstDash val="solid"/>
                      <a:round/>
                      <a:headEnd len="sm" w="sm" type="none"/>
                      <a:tailEnd len="sm" w="sm" type="none"/>
                    </a:lnB>
                  </a:tcPr>
                </a:tc>
              </a:tr>
            </a:tbl>
          </a:graphicData>
        </a:graphic>
      </p:graphicFrame>
      <p:grpSp>
        <p:nvGrpSpPr>
          <p:cNvPr id="157" name="Google Shape;157;p19"/>
          <p:cNvGrpSpPr/>
          <p:nvPr/>
        </p:nvGrpSpPr>
        <p:grpSpPr>
          <a:xfrm>
            <a:off x="8928354" y="4506214"/>
            <a:ext cx="1414271" cy="777239"/>
            <a:chOff x="8928354" y="4506214"/>
            <a:chExt cx="1414271" cy="777239"/>
          </a:xfrm>
        </p:grpSpPr>
        <p:sp>
          <p:nvSpPr>
            <p:cNvPr id="158" name="Google Shape;158;p19"/>
            <p:cNvSpPr/>
            <p:nvPr/>
          </p:nvSpPr>
          <p:spPr>
            <a:xfrm>
              <a:off x="8962644" y="4539996"/>
              <a:ext cx="1344295" cy="707390"/>
            </a:xfrm>
            <a:custGeom>
              <a:rect b="b" l="l" r="r" t="t"/>
              <a:pathLst>
                <a:path extrusionOk="0" h="707389" w="1344295">
                  <a:moveTo>
                    <a:pt x="0" y="707135"/>
                  </a:moveTo>
                  <a:lnTo>
                    <a:pt x="335279" y="530351"/>
                  </a:lnTo>
                  <a:lnTo>
                    <a:pt x="670559" y="353567"/>
                  </a:lnTo>
                  <a:lnTo>
                    <a:pt x="938783" y="210311"/>
                  </a:lnTo>
                  <a:lnTo>
                    <a:pt x="1344167"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9" name="Google Shape;159;p19"/>
            <p:cNvSpPr/>
            <p:nvPr/>
          </p:nvSpPr>
          <p:spPr>
            <a:xfrm>
              <a:off x="8928354" y="5213350"/>
              <a:ext cx="70103" cy="7010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60" name="Google Shape;160;p19"/>
            <p:cNvSpPr/>
            <p:nvPr/>
          </p:nvSpPr>
          <p:spPr>
            <a:xfrm>
              <a:off x="9263634" y="5036566"/>
              <a:ext cx="70104" cy="7010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61" name="Google Shape;161;p19"/>
            <p:cNvSpPr/>
            <p:nvPr/>
          </p:nvSpPr>
          <p:spPr>
            <a:xfrm>
              <a:off x="9598914" y="4859782"/>
              <a:ext cx="70104" cy="7010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62" name="Google Shape;162;p19"/>
            <p:cNvSpPr/>
            <p:nvPr/>
          </p:nvSpPr>
          <p:spPr>
            <a:xfrm>
              <a:off x="9867138" y="4716526"/>
              <a:ext cx="70104" cy="7010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63" name="Google Shape;163;p19"/>
            <p:cNvSpPr/>
            <p:nvPr/>
          </p:nvSpPr>
          <p:spPr>
            <a:xfrm>
              <a:off x="10272522" y="4506214"/>
              <a:ext cx="70103" cy="7010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164" name="Google Shape;164;p19"/>
          <p:cNvSpPr txBox="1"/>
          <p:nvPr/>
        </p:nvSpPr>
        <p:spPr>
          <a:xfrm>
            <a:off x="7519161" y="4101210"/>
            <a:ext cx="645160" cy="1627505"/>
          </a:xfrm>
          <a:prstGeom prst="rect">
            <a:avLst/>
          </a:prstGeom>
          <a:noFill/>
          <a:ln>
            <a:noFill/>
          </a:ln>
        </p:spPr>
        <p:txBody>
          <a:bodyPr anchorCtr="0" anchor="t" bIns="0" lIns="0" spcFirstLastPara="1" rIns="0" wrap="square" tIns="12700">
            <a:spAutoFit/>
          </a:bodyPr>
          <a:lstStyle/>
          <a:p>
            <a:pPr indent="0" lvl="0" marL="0" marR="5080" rtl="0" algn="r">
              <a:lnSpc>
                <a:spcPct val="100000"/>
              </a:lnSpc>
              <a:spcBef>
                <a:spcPts val="0"/>
              </a:spcBef>
              <a:spcAft>
                <a:spcPts val="0"/>
              </a:spcAft>
              <a:buNone/>
            </a:pPr>
            <a:r>
              <a:rPr b="1" lang="en-US" sz="1200">
                <a:solidFill>
                  <a:schemeClr val="dk1"/>
                </a:solidFill>
                <a:latin typeface="Carlito"/>
                <a:ea typeface="Carlito"/>
                <a:cs typeface="Carlito"/>
                <a:sym typeface="Carlito"/>
              </a:rPr>
              <a:t>4,000,000</a:t>
            </a:r>
            <a:endParaRPr sz="1200">
              <a:solidFill>
                <a:schemeClr val="dk1"/>
              </a:solidFill>
              <a:latin typeface="Carlito"/>
              <a:ea typeface="Carlito"/>
              <a:cs typeface="Carlito"/>
              <a:sym typeface="Carlito"/>
            </a:endParaRPr>
          </a:p>
          <a:p>
            <a:pPr indent="0" lvl="0" marL="0" marR="0" rtl="0" algn="l">
              <a:lnSpc>
                <a:spcPct val="100000"/>
              </a:lnSpc>
              <a:spcBef>
                <a:spcPts val="10"/>
              </a:spcBef>
              <a:spcAft>
                <a:spcPts val="0"/>
              </a:spcAft>
              <a:buNone/>
            </a:pPr>
            <a:r>
              <a:t/>
            </a:r>
            <a:endParaRPr sz="1100">
              <a:solidFill>
                <a:schemeClr val="dk1"/>
              </a:solidFill>
              <a:latin typeface="Carlito"/>
              <a:ea typeface="Carlito"/>
              <a:cs typeface="Carlito"/>
              <a:sym typeface="Carlito"/>
            </a:endParaRPr>
          </a:p>
          <a:p>
            <a:pPr indent="0" lvl="0" marL="0" marR="5080" rtl="0" algn="r">
              <a:lnSpc>
                <a:spcPct val="100000"/>
              </a:lnSpc>
              <a:spcBef>
                <a:spcPts val="0"/>
              </a:spcBef>
              <a:spcAft>
                <a:spcPts val="0"/>
              </a:spcAft>
              <a:buNone/>
            </a:pPr>
            <a:r>
              <a:rPr b="1" lang="en-US" sz="1200">
                <a:solidFill>
                  <a:schemeClr val="dk1"/>
                </a:solidFill>
                <a:latin typeface="Carlito"/>
                <a:ea typeface="Carlito"/>
                <a:cs typeface="Carlito"/>
                <a:sym typeface="Carlito"/>
              </a:rPr>
              <a:t>3,000,000</a:t>
            </a:r>
            <a:endParaRPr sz="1200">
              <a:solidFill>
                <a:schemeClr val="dk1"/>
              </a:solidFill>
              <a:latin typeface="Carlito"/>
              <a:ea typeface="Carlito"/>
              <a:cs typeface="Carlito"/>
              <a:sym typeface="Carlito"/>
            </a:endParaRPr>
          </a:p>
          <a:p>
            <a:pPr indent="0" lvl="0" marL="0" marR="0" rtl="0" algn="l">
              <a:lnSpc>
                <a:spcPct val="100000"/>
              </a:lnSpc>
              <a:spcBef>
                <a:spcPts val="5"/>
              </a:spcBef>
              <a:spcAft>
                <a:spcPts val="0"/>
              </a:spcAft>
              <a:buNone/>
            </a:pPr>
            <a:r>
              <a:t/>
            </a:r>
            <a:endParaRPr sz="1100">
              <a:solidFill>
                <a:schemeClr val="dk1"/>
              </a:solidFill>
              <a:latin typeface="Carlito"/>
              <a:ea typeface="Carlito"/>
              <a:cs typeface="Carlito"/>
              <a:sym typeface="Carlito"/>
            </a:endParaRPr>
          </a:p>
          <a:p>
            <a:pPr indent="0" lvl="0" marL="0" marR="5080" rtl="0" algn="r">
              <a:lnSpc>
                <a:spcPct val="100000"/>
              </a:lnSpc>
              <a:spcBef>
                <a:spcPts val="5"/>
              </a:spcBef>
              <a:spcAft>
                <a:spcPts val="0"/>
              </a:spcAft>
              <a:buNone/>
            </a:pPr>
            <a:r>
              <a:rPr b="1" lang="en-US" sz="1200">
                <a:solidFill>
                  <a:schemeClr val="dk1"/>
                </a:solidFill>
                <a:latin typeface="Carlito"/>
                <a:ea typeface="Carlito"/>
                <a:cs typeface="Carlito"/>
                <a:sym typeface="Carlito"/>
              </a:rPr>
              <a:t>2,000,000</a:t>
            </a:r>
            <a:endParaRPr sz="1200">
              <a:solidFill>
                <a:schemeClr val="dk1"/>
              </a:solidFill>
              <a:latin typeface="Carlito"/>
              <a:ea typeface="Carlito"/>
              <a:cs typeface="Carlito"/>
              <a:sym typeface="Carlito"/>
            </a:endParaRPr>
          </a:p>
          <a:p>
            <a:pPr indent="0" lvl="0" marL="0" marR="0" rtl="0" algn="l">
              <a:lnSpc>
                <a:spcPct val="100000"/>
              </a:lnSpc>
              <a:spcBef>
                <a:spcPts val="5"/>
              </a:spcBef>
              <a:spcAft>
                <a:spcPts val="0"/>
              </a:spcAft>
              <a:buNone/>
            </a:pPr>
            <a:r>
              <a:t/>
            </a:r>
            <a:endParaRPr sz="1100">
              <a:solidFill>
                <a:schemeClr val="dk1"/>
              </a:solidFill>
              <a:latin typeface="Carlito"/>
              <a:ea typeface="Carlito"/>
              <a:cs typeface="Carlito"/>
              <a:sym typeface="Carlito"/>
            </a:endParaRPr>
          </a:p>
          <a:p>
            <a:pPr indent="0" lvl="0" marL="0" marR="5080" rtl="0" algn="r">
              <a:lnSpc>
                <a:spcPct val="100000"/>
              </a:lnSpc>
              <a:spcBef>
                <a:spcPts val="5"/>
              </a:spcBef>
              <a:spcAft>
                <a:spcPts val="0"/>
              </a:spcAft>
              <a:buNone/>
            </a:pPr>
            <a:r>
              <a:rPr b="1" lang="en-US" sz="1200">
                <a:solidFill>
                  <a:schemeClr val="dk1"/>
                </a:solidFill>
                <a:latin typeface="Carlito"/>
                <a:ea typeface="Carlito"/>
                <a:cs typeface="Carlito"/>
                <a:sym typeface="Carlito"/>
              </a:rPr>
              <a:t>1,000,000</a:t>
            </a:r>
            <a:endParaRPr sz="1200">
              <a:solidFill>
                <a:schemeClr val="dk1"/>
              </a:solidFill>
              <a:latin typeface="Carlito"/>
              <a:ea typeface="Carlito"/>
              <a:cs typeface="Carlito"/>
              <a:sym typeface="Carlito"/>
            </a:endParaRPr>
          </a:p>
          <a:p>
            <a:pPr indent="0" lvl="0" marL="0" marR="0" rtl="0" algn="l">
              <a:lnSpc>
                <a:spcPct val="100000"/>
              </a:lnSpc>
              <a:spcBef>
                <a:spcPts val="10"/>
              </a:spcBef>
              <a:spcAft>
                <a:spcPts val="0"/>
              </a:spcAft>
              <a:buNone/>
            </a:pPr>
            <a:r>
              <a:t/>
            </a:r>
            <a:endParaRPr sz="1100">
              <a:solidFill>
                <a:schemeClr val="dk1"/>
              </a:solidFill>
              <a:latin typeface="Carlito"/>
              <a:ea typeface="Carlito"/>
              <a:cs typeface="Carlito"/>
              <a:sym typeface="Carlito"/>
            </a:endParaRPr>
          </a:p>
          <a:p>
            <a:pPr indent="0" lvl="0" marL="0" marR="5080" rtl="0" algn="r">
              <a:lnSpc>
                <a:spcPct val="100000"/>
              </a:lnSpc>
              <a:spcBef>
                <a:spcPts val="0"/>
              </a:spcBef>
              <a:spcAft>
                <a:spcPts val="0"/>
              </a:spcAft>
              <a:buNone/>
            </a:pPr>
            <a:r>
              <a:rPr b="1" lang="en-US" sz="1200">
                <a:solidFill>
                  <a:schemeClr val="dk1"/>
                </a:solidFill>
                <a:latin typeface="Carlito"/>
                <a:ea typeface="Carlito"/>
                <a:cs typeface="Carlito"/>
                <a:sym typeface="Carlito"/>
              </a:rPr>
              <a:t>0</a:t>
            </a:r>
            <a:endParaRPr sz="1200">
              <a:solidFill>
                <a:schemeClr val="dk1"/>
              </a:solidFill>
              <a:latin typeface="Carlito"/>
              <a:ea typeface="Carlito"/>
              <a:cs typeface="Carlito"/>
              <a:sym typeface="Carlito"/>
            </a:endParaRPr>
          </a:p>
        </p:txBody>
      </p:sp>
      <p:sp>
        <p:nvSpPr>
          <p:cNvPr id="165" name="Google Shape;165;p19"/>
          <p:cNvSpPr txBox="1"/>
          <p:nvPr/>
        </p:nvSpPr>
        <p:spPr>
          <a:xfrm>
            <a:off x="8241283" y="5718454"/>
            <a:ext cx="10287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chemeClr val="dk1"/>
                </a:solidFill>
                <a:latin typeface="Carlito"/>
                <a:ea typeface="Carlito"/>
                <a:cs typeface="Carlito"/>
                <a:sym typeface="Carlito"/>
              </a:rPr>
              <a:t>0</a:t>
            </a:r>
            <a:endParaRPr sz="1200">
              <a:solidFill>
                <a:schemeClr val="dk1"/>
              </a:solidFill>
              <a:latin typeface="Carlito"/>
              <a:ea typeface="Carlito"/>
              <a:cs typeface="Carlito"/>
              <a:sym typeface="Carlito"/>
            </a:endParaRPr>
          </a:p>
        </p:txBody>
      </p:sp>
      <p:sp>
        <p:nvSpPr>
          <p:cNvPr id="166" name="Google Shape;166;p19"/>
          <p:cNvSpPr txBox="1"/>
          <p:nvPr/>
        </p:nvSpPr>
        <p:spPr>
          <a:xfrm>
            <a:off x="8700643" y="5718454"/>
            <a:ext cx="52959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chemeClr val="dk1"/>
                </a:solidFill>
                <a:latin typeface="Carlito"/>
                <a:ea typeface="Carlito"/>
                <a:cs typeface="Carlito"/>
                <a:sym typeface="Carlito"/>
              </a:rPr>
              <a:t>100,000</a:t>
            </a:r>
            <a:endParaRPr sz="1200">
              <a:solidFill>
                <a:schemeClr val="dk1"/>
              </a:solidFill>
              <a:latin typeface="Carlito"/>
              <a:ea typeface="Carlito"/>
              <a:cs typeface="Carlito"/>
              <a:sym typeface="Carlito"/>
            </a:endParaRPr>
          </a:p>
        </p:txBody>
      </p:sp>
      <p:sp>
        <p:nvSpPr>
          <p:cNvPr id="167" name="Google Shape;167;p19"/>
          <p:cNvSpPr txBox="1"/>
          <p:nvPr/>
        </p:nvSpPr>
        <p:spPr>
          <a:xfrm>
            <a:off x="9372345" y="5718454"/>
            <a:ext cx="52959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chemeClr val="dk1"/>
                </a:solidFill>
                <a:latin typeface="Carlito"/>
                <a:ea typeface="Carlito"/>
                <a:cs typeface="Carlito"/>
                <a:sym typeface="Carlito"/>
              </a:rPr>
              <a:t>200,000</a:t>
            </a:r>
            <a:endParaRPr sz="1200">
              <a:solidFill>
                <a:schemeClr val="dk1"/>
              </a:solidFill>
              <a:latin typeface="Carlito"/>
              <a:ea typeface="Carlito"/>
              <a:cs typeface="Carlito"/>
              <a:sym typeface="Carlito"/>
            </a:endParaRPr>
          </a:p>
        </p:txBody>
      </p:sp>
      <p:sp>
        <p:nvSpPr>
          <p:cNvPr id="168" name="Google Shape;168;p19"/>
          <p:cNvSpPr txBox="1"/>
          <p:nvPr/>
        </p:nvSpPr>
        <p:spPr>
          <a:xfrm>
            <a:off x="10044176" y="5718454"/>
            <a:ext cx="52959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chemeClr val="dk1"/>
                </a:solidFill>
                <a:latin typeface="Carlito"/>
                <a:ea typeface="Carlito"/>
                <a:cs typeface="Carlito"/>
                <a:sym typeface="Carlito"/>
              </a:rPr>
              <a:t>300,000</a:t>
            </a:r>
            <a:endParaRPr sz="1200">
              <a:solidFill>
                <a:schemeClr val="dk1"/>
              </a:solidFill>
              <a:latin typeface="Carlito"/>
              <a:ea typeface="Carlito"/>
              <a:cs typeface="Carlito"/>
              <a:sym typeface="Carlito"/>
            </a:endParaRPr>
          </a:p>
        </p:txBody>
      </p:sp>
      <p:sp>
        <p:nvSpPr>
          <p:cNvPr id="169" name="Google Shape;169;p19"/>
          <p:cNvSpPr txBox="1"/>
          <p:nvPr/>
        </p:nvSpPr>
        <p:spPr>
          <a:xfrm>
            <a:off x="10716006" y="5718454"/>
            <a:ext cx="52959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chemeClr val="dk1"/>
                </a:solidFill>
                <a:latin typeface="Carlito"/>
                <a:ea typeface="Carlito"/>
                <a:cs typeface="Carlito"/>
                <a:sym typeface="Carlito"/>
              </a:rPr>
              <a:t>400,000</a:t>
            </a:r>
            <a:endParaRPr sz="1200">
              <a:solidFill>
                <a:schemeClr val="dk1"/>
              </a:solidFill>
              <a:latin typeface="Carlito"/>
              <a:ea typeface="Carlito"/>
              <a:cs typeface="Carlito"/>
              <a:sym typeface="Carlito"/>
            </a:endParaRPr>
          </a:p>
        </p:txBody>
      </p:sp>
      <p:sp>
        <p:nvSpPr>
          <p:cNvPr id="170" name="Google Shape;170;p19"/>
          <p:cNvSpPr txBox="1"/>
          <p:nvPr/>
        </p:nvSpPr>
        <p:spPr>
          <a:xfrm>
            <a:off x="9155048" y="3746372"/>
            <a:ext cx="657225" cy="23812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1" lang="en-US" sz="1400">
                <a:solidFill>
                  <a:schemeClr val="dk1"/>
                </a:solidFill>
                <a:latin typeface="Carlito"/>
                <a:ea typeface="Carlito"/>
                <a:cs typeface="Carlito"/>
                <a:sym typeface="Carlito"/>
              </a:rPr>
              <a:t>Revenue</a:t>
            </a:r>
            <a:endParaRPr sz="1400">
              <a:solidFill>
                <a:schemeClr val="dk1"/>
              </a:solidFill>
              <a:latin typeface="Carlito"/>
              <a:ea typeface="Carlito"/>
              <a:cs typeface="Carlito"/>
              <a:sym typeface="Carlito"/>
            </a:endParaRPr>
          </a:p>
        </p:txBody>
      </p:sp>
      <p:sp>
        <p:nvSpPr>
          <p:cNvPr id="171" name="Google Shape;171;p19"/>
          <p:cNvSpPr txBox="1"/>
          <p:nvPr/>
        </p:nvSpPr>
        <p:spPr>
          <a:xfrm>
            <a:off x="8575040" y="661162"/>
            <a:ext cx="1058545" cy="32956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lang="en-US" sz="2000">
                <a:solidFill>
                  <a:schemeClr val="dk1"/>
                </a:solidFill>
                <a:latin typeface="Carlito"/>
                <a:ea typeface="Carlito"/>
                <a:cs typeface="Carlito"/>
                <a:sym typeface="Carlito"/>
              </a:rPr>
              <a:t>Data set 1</a:t>
            </a:r>
            <a:endParaRPr sz="2000">
              <a:solidFill>
                <a:schemeClr val="dk1"/>
              </a:solidFill>
              <a:latin typeface="Carlito"/>
              <a:ea typeface="Carlito"/>
              <a:cs typeface="Carlito"/>
              <a:sym typeface="Carl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37"/>
          <p:cNvSpPr txBox="1"/>
          <p:nvPr>
            <p:ph type="title"/>
          </p:nvPr>
        </p:nvSpPr>
        <p:spPr>
          <a:xfrm>
            <a:off x="191210" y="110693"/>
            <a:ext cx="5676189"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Clr>
                <a:schemeClr val="accent1"/>
              </a:buClr>
              <a:buSzPts val="2800"/>
              <a:buFont typeface="Trebuchet MS"/>
              <a:buNone/>
            </a:pPr>
            <a:r>
              <a:rPr lang="en-US" sz="2800" u="none"/>
              <a:t>Straight Line Relationship</a:t>
            </a:r>
            <a:endParaRPr sz="2800"/>
          </a:p>
        </p:txBody>
      </p:sp>
      <p:sp>
        <p:nvSpPr>
          <p:cNvPr id="512" name="Google Shape;512;p37"/>
          <p:cNvSpPr txBox="1"/>
          <p:nvPr/>
        </p:nvSpPr>
        <p:spPr>
          <a:xfrm>
            <a:off x="297891" y="769112"/>
            <a:ext cx="4965065" cy="329565"/>
          </a:xfrm>
          <a:prstGeom prst="rect">
            <a:avLst/>
          </a:prstGeom>
          <a:noFill/>
          <a:ln>
            <a:noFill/>
          </a:ln>
        </p:spPr>
        <p:txBody>
          <a:bodyPr anchorCtr="0" anchor="t" bIns="0" lIns="0" spcFirstLastPara="1" rIns="0" wrap="square" tIns="11425">
            <a:spAutoFit/>
          </a:bodyPr>
          <a:lstStyle/>
          <a:p>
            <a:pPr indent="-344805" lvl="0" marL="356870"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In a straight line relationship, the equation is</a:t>
            </a:r>
            <a:endParaRPr sz="2000">
              <a:solidFill>
                <a:schemeClr val="dk1"/>
              </a:solidFill>
              <a:latin typeface="Times New Roman"/>
              <a:ea typeface="Times New Roman"/>
              <a:cs typeface="Times New Roman"/>
              <a:sym typeface="Times New Roman"/>
            </a:endParaRPr>
          </a:p>
        </p:txBody>
      </p:sp>
      <p:sp>
        <p:nvSpPr>
          <p:cNvPr id="513" name="Google Shape;513;p37"/>
          <p:cNvSpPr txBox="1"/>
          <p:nvPr/>
        </p:nvSpPr>
        <p:spPr>
          <a:xfrm>
            <a:off x="297891" y="1075127"/>
            <a:ext cx="6607809" cy="3804285"/>
          </a:xfrm>
          <a:prstGeom prst="rect">
            <a:avLst/>
          </a:prstGeom>
          <a:noFill/>
          <a:ln>
            <a:noFill/>
          </a:ln>
        </p:spPr>
        <p:txBody>
          <a:bodyPr anchorCtr="0" anchor="t" bIns="0" lIns="0" spcFirstLastPara="1" rIns="0" wrap="square" tIns="107950">
            <a:spAutoFit/>
          </a:bodyPr>
          <a:lstStyle/>
          <a:p>
            <a:pPr indent="0" lvl="0" marL="1841500" marR="0" rtl="0" algn="l">
              <a:lnSpc>
                <a:spcPct val="100000"/>
              </a:lnSpc>
              <a:spcBef>
                <a:spcPts val="0"/>
              </a:spcBef>
              <a:spcAft>
                <a:spcPts val="0"/>
              </a:spcAft>
              <a:buNone/>
            </a:pPr>
            <a:r>
              <a:rPr b="1" lang="en-US" sz="2000">
                <a:solidFill>
                  <a:schemeClr val="dk1"/>
                </a:solidFill>
                <a:latin typeface="Times New Roman"/>
                <a:ea typeface="Times New Roman"/>
                <a:cs typeface="Times New Roman"/>
                <a:sym typeface="Times New Roman"/>
              </a:rPr>
              <a:t>y = 10x + 1,00,000.</a:t>
            </a:r>
            <a:endParaRPr sz="2000">
              <a:solidFill>
                <a:schemeClr val="dk1"/>
              </a:solidFill>
              <a:latin typeface="Times New Roman"/>
              <a:ea typeface="Times New Roman"/>
              <a:cs typeface="Times New Roman"/>
              <a:sym typeface="Times New Roman"/>
            </a:endParaRPr>
          </a:p>
          <a:p>
            <a:pPr indent="0" lvl="0" marL="356870" marR="0" rtl="0" algn="l">
              <a:lnSpc>
                <a:spcPct val="100000"/>
              </a:lnSpc>
              <a:spcBef>
                <a:spcPts val="745"/>
              </a:spcBef>
              <a:spcAft>
                <a:spcPts val="0"/>
              </a:spcAft>
              <a:buNone/>
            </a:pPr>
            <a:r>
              <a:rPr lang="en-US" sz="2000">
                <a:solidFill>
                  <a:schemeClr val="dk1"/>
                </a:solidFill>
                <a:latin typeface="Times New Roman"/>
                <a:ea typeface="Times New Roman"/>
                <a:cs typeface="Times New Roman"/>
                <a:sym typeface="Times New Roman"/>
              </a:rPr>
              <a:t>Here, Slope = 10 and Intercept = 1,00,000</a:t>
            </a:r>
            <a:endParaRPr sz="2000">
              <a:solidFill>
                <a:schemeClr val="dk1"/>
              </a:solidFill>
              <a:latin typeface="Times New Roman"/>
              <a:ea typeface="Times New Roman"/>
              <a:cs typeface="Times New Roman"/>
              <a:sym typeface="Times New Roman"/>
            </a:endParaRPr>
          </a:p>
          <a:p>
            <a:pPr indent="-344805" lvl="0" marL="356870" marR="59689" rtl="0" algn="l">
              <a:lnSpc>
                <a:spcPct val="90000"/>
              </a:lnSpc>
              <a:spcBef>
                <a:spcPts val="101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If x is 1,00,000 then y is 11,00,000. If x is 1,50,000 then y is  16,00,000. So, when x changes from 1,00,000 to 1,50,000  the y changes from 11,00,000 to 16,00,000, so the change is  y is 5,00,000 relative to a change in x and that is slope.</a:t>
            </a:r>
            <a:endParaRPr sz="2000">
              <a:solidFill>
                <a:schemeClr val="dk1"/>
              </a:solidFill>
              <a:latin typeface="Times New Roman"/>
              <a:ea typeface="Times New Roman"/>
              <a:cs typeface="Times New Roman"/>
              <a:sym typeface="Times New Roman"/>
            </a:endParaRPr>
          </a:p>
          <a:p>
            <a:pPr indent="-344805" lvl="0" marL="356870" marR="0" rtl="0" algn="l">
              <a:lnSpc>
                <a:spcPct val="114000"/>
              </a:lnSpc>
              <a:spcBef>
                <a:spcPts val="77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In a straight line relationship, irrespective of level of x</a:t>
            </a:r>
            <a:endParaRPr sz="2000">
              <a:solidFill>
                <a:schemeClr val="dk1"/>
              </a:solidFill>
              <a:latin typeface="Times New Roman"/>
              <a:ea typeface="Times New Roman"/>
              <a:cs typeface="Times New Roman"/>
              <a:sym typeface="Times New Roman"/>
            </a:endParaRPr>
          </a:p>
          <a:p>
            <a:pPr indent="0" lvl="0" marL="356870" marR="0" rtl="0" algn="l">
              <a:lnSpc>
                <a:spcPct val="114000"/>
              </a:lnSpc>
              <a:spcBef>
                <a:spcPts val="0"/>
              </a:spcBef>
              <a:spcAft>
                <a:spcPts val="0"/>
              </a:spcAft>
              <a:buNone/>
            </a:pPr>
            <a:r>
              <a:rPr lang="en-US" sz="2000">
                <a:solidFill>
                  <a:schemeClr val="dk1"/>
                </a:solidFill>
                <a:latin typeface="Times New Roman"/>
                <a:ea typeface="Times New Roman"/>
                <a:cs typeface="Times New Roman"/>
                <a:sym typeface="Times New Roman"/>
              </a:rPr>
              <a:t>changes the rate of change of y is always constant.</a:t>
            </a:r>
            <a:endParaRPr sz="2000">
              <a:solidFill>
                <a:schemeClr val="dk1"/>
              </a:solidFill>
              <a:latin typeface="Times New Roman"/>
              <a:ea typeface="Times New Roman"/>
              <a:cs typeface="Times New Roman"/>
              <a:sym typeface="Times New Roman"/>
            </a:endParaRPr>
          </a:p>
          <a:p>
            <a:pPr indent="-344805" lvl="0" marL="356870" marR="0" rtl="0" algn="l">
              <a:lnSpc>
                <a:spcPct val="114000"/>
              </a:lnSpc>
              <a:spcBef>
                <a:spcPts val="745"/>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In Non linear relationship, The rate of change of Y relative to</a:t>
            </a:r>
            <a:endParaRPr sz="2000">
              <a:solidFill>
                <a:schemeClr val="dk1"/>
              </a:solidFill>
              <a:latin typeface="Times New Roman"/>
              <a:ea typeface="Times New Roman"/>
              <a:cs typeface="Times New Roman"/>
              <a:sym typeface="Times New Roman"/>
            </a:endParaRPr>
          </a:p>
          <a:p>
            <a:pPr indent="0" lvl="0" marL="356870" marR="0" rtl="0" algn="l">
              <a:lnSpc>
                <a:spcPct val="114000"/>
              </a:lnSpc>
              <a:spcBef>
                <a:spcPts val="0"/>
              </a:spcBef>
              <a:spcAft>
                <a:spcPts val="0"/>
              </a:spcAft>
              <a:buNone/>
            </a:pPr>
            <a:r>
              <a:rPr lang="en-US" sz="2000">
                <a:solidFill>
                  <a:schemeClr val="dk1"/>
                </a:solidFill>
                <a:latin typeface="Times New Roman"/>
                <a:ea typeface="Times New Roman"/>
                <a:cs typeface="Times New Roman"/>
                <a:sym typeface="Times New Roman"/>
              </a:rPr>
              <a:t>x is not constant then you have a curved line.</a:t>
            </a:r>
            <a:endParaRPr sz="2000">
              <a:solidFill>
                <a:schemeClr val="dk1"/>
              </a:solidFill>
              <a:latin typeface="Times New Roman"/>
              <a:ea typeface="Times New Roman"/>
              <a:cs typeface="Times New Roman"/>
              <a:sym typeface="Times New Roman"/>
            </a:endParaRPr>
          </a:p>
          <a:p>
            <a:pPr indent="-344805" lvl="0" marL="356870" marR="0" rtl="0" algn="l">
              <a:lnSpc>
                <a:spcPct val="100000"/>
              </a:lnSpc>
              <a:spcBef>
                <a:spcPts val="765"/>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In non linear case, slope will not constant due to curved line.</a:t>
            </a:r>
            <a:endParaRPr sz="2000">
              <a:solidFill>
                <a:schemeClr val="dk1"/>
              </a:solidFill>
              <a:latin typeface="Times New Roman"/>
              <a:ea typeface="Times New Roman"/>
              <a:cs typeface="Times New Roman"/>
              <a:sym typeface="Times New Roman"/>
            </a:endParaRPr>
          </a:p>
        </p:txBody>
      </p:sp>
      <p:sp>
        <p:nvSpPr>
          <p:cNvPr id="514" name="Google Shape;514;p37"/>
          <p:cNvSpPr txBox="1"/>
          <p:nvPr/>
        </p:nvSpPr>
        <p:spPr>
          <a:xfrm>
            <a:off x="8968231" y="4210939"/>
            <a:ext cx="178117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Carlito"/>
                <a:ea typeface="Carlito"/>
                <a:cs typeface="Carlito"/>
                <a:sym typeface="Carlito"/>
              </a:rPr>
              <a:t>y = 10x + 1,00,000.</a:t>
            </a:r>
            <a:endParaRPr sz="1800">
              <a:solidFill>
                <a:schemeClr val="dk1"/>
              </a:solidFill>
              <a:latin typeface="Carlito"/>
              <a:ea typeface="Carlito"/>
              <a:cs typeface="Carlito"/>
              <a:sym typeface="Carlito"/>
            </a:endParaRPr>
          </a:p>
        </p:txBody>
      </p:sp>
      <p:graphicFrame>
        <p:nvGraphicFramePr>
          <p:cNvPr id="515" name="Google Shape;515;p37"/>
          <p:cNvGraphicFramePr/>
          <p:nvPr/>
        </p:nvGraphicFramePr>
        <p:xfrm>
          <a:off x="7921752" y="1755648"/>
          <a:ext cx="3000000" cy="3000000"/>
        </p:xfrm>
        <a:graphic>
          <a:graphicData uri="http://schemas.openxmlformats.org/drawingml/2006/table">
            <a:tbl>
              <a:tblPr bandRow="1" firstRow="1">
                <a:noFill/>
                <a:tableStyleId>{23212CB0-94F9-4826-87F7-4E4CA1A25328}</a:tableStyleId>
              </a:tblPr>
              <a:tblGrid>
                <a:gridCol w="466100"/>
                <a:gridCol w="462925"/>
                <a:gridCol w="466100"/>
                <a:gridCol w="462925"/>
                <a:gridCol w="462925"/>
                <a:gridCol w="466100"/>
                <a:gridCol w="462925"/>
              </a:tblGrid>
              <a:tr h="249925">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BEBEBE"/>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252975">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BEBEBE"/>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252975">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BEBEBE"/>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249925">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BEBEBE"/>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252975">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BEBEBE"/>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252975">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BEBEBE"/>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249925">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BEBEBE"/>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BEBEB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BEBEB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BEBEB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BEBEB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BEBEB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BEBEB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BEBEBE"/>
                      </a:solidFill>
                      <a:prstDash val="solid"/>
                      <a:round/>
                      <a:headEnd len="sm" w="sm" type="none"/>
                      <a:tailEnd len="sm" w="sm" type="none"/>
                    </a:lnB>
                  </a:tcPr>
                </a:tc>
              </a:tr>
            </a:tbl>
          </a:graphicData>
        </a:graphic>
      </p:graphicFrame>
      <p:grpSp>
        <p:nvGrpSpPr>
          <p:cNvPr id="516" name="Google Shape;516;p37"/>
          <p:cNvGrpSpPr/>
          <p:nvPr/>
        </p:nvGrpSpPr>
        <p:grpSpPr>
          <a:xfrm>
            <a:off x="8821801" y="1926717"/>
            <a:ext cx="1929383" cy="1078992"/>
            <a:chOff x="8821801" y="1926717"/>
            <a:chExt cx="1929383" cy="1078992"/>
          </a:xfrm>
        </p:grpSpPr>
        <p:sp>
          <p:nvSpPr>
            <p:cNvPr id="517" name="Google Shape;517;p37"/>
            <p:cNvSpPr/>
            <p:nvPr/>
          </p:nvSpPr>
          <p:spPr>
            <a:xfrm>
              <a:off x="8855964" y="1961388"/>
              <a:ext cx="1859280" cy="1009015"/>
            </a:xfrm>
            <a:custGeom>
              <a:rect b="b" l="l" r="r" t="t"/>
              <a:pathLst>
                <a:path extrusionOk="0" h="1009014" w="1859279">
                  <a:moveTo>
                    <a:pt x="0" y="1008888"/>
                  </a:moveTo>
                  <a:lnTo>
                    <a:pt x="466343" y="755903"/>
                  </a:lnTo>
                  <a:lnTo>
                    <a:pt x="929639" y="502920"/>
                  </a:lnTo>
                  <a:lnTo>
                    <a:pt x="1301495" y="301751"/>
                  </a:lnTo>
                  <a:lnTo>
                    <a:pt x="1859279"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18" name="Google Shape;518;p37"/>
            <p:cNvSpPr/>
            <p:nvPr/>
          </p:nvSpPr>
          <p:spPr>
            <a:xfrm>
              <a:off x="8821801" y="2935605"/>
              <a:ext cx="70103" cy="7010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19" name="Google Shape;519;p37"/>
            <p:cNvSpPr/>
            <p:nvPr/>
          </p:nvSpPr>
          <p:spPr>
            <a:xfrm>
              <a:off x="9288145" y="2682621"/>
              <a:ext cx="70103" cy="7010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20" name="Google Shape;520;p37"/>
            <p:cNvSpPr/>
            <p:nvPr/>
          </p:nvSpPr>
          <p:spPr>
            <a:xfrm>
              <a:off x="9751441" y="2429637"/>
              <a:ext cx="70103" cy="7010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21" name="Google Shape;521;p37"/>
            <p:cNvSpPr/>
            <p:nvPr/>
          </p:nvSpPr>
          <p:spPr>
            <a:xfrm>
              <a:off x="10123297" y="2228469"/>
              <a:ext cx="70103" cy="7010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22" name="Google Shape;522;p37"/>
            <p:cNvSpPr/>
            <p:nvPr/>
          </p:nvSpPr>
          <p:spPr>
            <a:xfrm>
              <a:off x="10681080" y="1926717"/>
              <a:ext cx="70104" cy="7010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523" name="Google Shape;523;p37"/>
          <p:cNvSpPr txBox="1"/>
          <p:nvPr/>
        </p:nvSpPr>
        <p:spPr>
          <a:xfrm>
            <a:off x="7155942" y="1570736"/>
            <a:ext cx="645795" cy="2042160"/>
          </a:xfrm>
          <a:prstGeom prst="rect">
            <a:avLst/>
          </a:prstGeom>
          <a:noFill/>
          <a:ln>
            <a:noFill/>
          </a:ln>
        </p:spPr>
        <p:txBody>
          <a:bodyPr anchorCtr="0" anchor="t" bIns="0" lIns="0" spcFirstLastPara="1" rIns="0" wrap="square" tIns="81900">
            <a:spAutoFit/>
          </a:bodyPr>
          <a:lstStyle/>
          <a:p>
            <a:pPr indent="0" lvl="0" marL="0" marR="5715" rtl="0" algn="r">
              <a:lnSpc>
                <a:spcPct val="100000"/>
              </a:lnSpc>
              <a:spcBef>
                <a:spcPts val="0"/>
              </a:spcBef>
              <a:spcAft>
                <a:spcPts val="0"/>
              </a:spcAft>
              <a:buNone/>
            </a:pPr>
            <a:r>
              <a:rPr b="1" lang="en-US" sz="1200">
                <a:solidFill>
                  <a:schemeClr val="dk1"/>
                </a:solidFill>
                <a:latin typeface="Carlito"/>
                <a:ea typeface="Carlito"/>
                <a:cs typeface="Carlito"/>
                <a:sym typeface="Carlito"/>
              </a:rPr>
              <a:t>3,500,000</a:t>
            </a:r>
            <a:endParaRPr sz="1200">
              <a:solidFill>
                <a:schemeClr val="dk1"/>
              </a:solidFill>
              <a:latin typeface="Carlito"/>
              <a:ea typeface="Carlito"/>
              <a:cs typeface="Carlito"/>
              <a:sym typeface="Carlito"/>
            </a:endParaRPr>
          </a:p>
          <a:p>
            <a:pPr indent="0" lvl="0" marL="0" marR="5715" rtl="0" algn="r">
              <a:lnSpc>
                <a:spcPct val="100000"/>
              </a:lnSpc>
              <a:spcBef>
                <a:spcPts val="545"/>
              </a:spcBef>
              <a:spcAft>
                <a:spcPts val="0"/>
              </a:spcAft>
              <a:buNone/>
            </a:pPr>
            <a:r>
              <a:rPr b="1" lang="en-US" sz="1200">
                <a:solidFill>
                  <a:schemeClr val="dk1"/>
                </a:solidFill>
                <a:latin typeface="Carlito"/>
                <a:ea typeface="Carlito"/>
                <a:cs typeface="Carlito"/>
                <a:sym typeface="Carlito"/>
              </a:rPr>
              <a:t>3,000,000</a:t>
            </a:r>
            <a:endParaRPr sz="1200">
              <a:solidFill>
                <a:schemeClr val="dk1"/>
              </a:solidFill>
              <a:latin typeface="Carlito"/>
              <a:ea typeface="Carlito"/>
              <a:cs typeface="Carlito"/>
              <a:sym typeface="Carlito"/>
            </a:endParaRPr>
          </a:p>
          <a:p>
            <a:pPr indent="0" lvl="0" marL="0" marR="5715" rtl="0" algn="r">
              <a:lnSpc>
                <a:spcPct val="100000"/>
              </a:lnSpc>
              <a:spcBef>
                <a:spcPts val="545"/>
              </a:spcBef>
              <a:spcAft>
                <a:spcPts val="0"/>
              </a:spcAft>
              <a:buNone/>
            </a:pPr>
            <a:r>
              <a:rPr b="1" lang="en-US" sz="1200">
                <a:solidFill>
                  <a:schemeClr val="dk1"/>
                </a:solidFill>
                <a:latin typeface="Carlito"/>
                <a:ea typeface="Carlito"/>
                <a:cs typeface="Carlito"/>
                <a:sym typeface="Carlito"/>
              </a:rPr>
              <a:t>2,500,000</a:t>
            </a:r>
            <a:endParaRPr sz="1200">
              <a:solidFill>
                <a:schemeClr val="dk1"/>
              </a:solidFill>
              <a:latin typeface="Carlito"/>
              <a:ea typeface="Carlito"/>
              <a:cs typeface="Carlito"/>
              <a:sym typeface="Carlito"/>
            </a:endParaRPr>
          </a:p>
          <a:p>
            <a:pPr indent="0" lvl="0" marL="0" marR="5715" rtl="0" algn="r">
              <a:lnSpc>
                <a:spcPct val="100000"/>
              </a:lnSpc>
              <a:spcBef>
                <a:spcPts val="545"/>
              </a:spcBef>
              <a:spcAft>
                <a:spcPts val="0"/>
              </a:spcAft>
              <a:buNone/>
            </a:pPr>
            <a:r>
              <a:rPr b="1" lang="en-US" sz="1200">
                <a:solidFill>
                  <a:schemeClr val="dk1"/>
                </a:solidFill>
                <a:latin typeface="Carlito"/>
                <a:ea typeface="Carlito"/>
                <a:cs typeface="Carlito"/>
                <a:sym typeface="Carlito"/>
              </a:rPr>
              <a:t>2,000,000</a:t>
            </a:r>
            <a:endParaRPr sz="1200">
              <a:solidFill>
                <a:schemeClr val="dk1"/>
              </a:solidFill>
              <a:latin typeface="Carlito"/>
              <a:ea typeface="Carlito"/>
              <a:cs typeface="Carlito"/>
              <a:sym typeface="Carlito"/>
            </a:endParaRPr>
          </a:p>
          <a:p>
            <a:pPr indent="0" lvl="0" marL="0" marR="5715" rtl="0" algn="r">
              <a:lnSpc>
                <a:spcPct val="100000"/>
              </a:lnSpc>
              <a:spcBef>
                <a:spcPts val="540"/>
              </a:spcBef>
              <a:spcAft>
                <a:spcPts val="0"/>
              </a:spcAft>
              <a:buNone/>
            </a:pPr>
            <a:r>
              <a:rPr b="1" lang="en-US" sz="1200">
                <a:solidFill>
                  <a:schemeClr val="dk1"/>
                </a:solidFill>
                <a:latin typeface="Carlito"/>
                <a:ea typeface="Carlito"/>
                <a:cs typeface="Carlito"/>
                <a:sym typeface="Carlito"/>
              </a:rPr>
              <a:t>1,500,000</a:t>
            </a:r>
            <a:endParaRPr sz="1200">
              <a:solidFill>
                <a:schemeClr val="dk1"/>
              </a:solidFill>
              <a:latin typeface="Carlito"/>
              <a:ea typeface="Carlito"/>
              <a:cs typeface="Carlito"/>
              <a:sym typeface="Carlito"/>
            </a:endParaRPr>
          </a:p>
          <a:p>
            <a:pPr indent="0" lvl="0" marL="0" marR="5715" rtl="0" algn="r">
              <a:lnSpc>
                <a:spcPct val="100000"/>
              </a:lnSpc>
              <a:spcBef>
                <a:spcPts val="545"/>
              </a:spcBef>
              <a:spcAft>
                <a:spcPts val="0"/>
              </a:spcAft>
              <a:buNone/>
            </a:pPr>
            <a:r>
              <a:rPr b="1" lang="en-US" sz="1200">
                <a:solidFill>
                  <a:schemeClr val="dk1"/>
                </a:solidFill>
                <a:latin typeface="Carlito"/>
                <a:ea typeface="Carlito"/>
                <a:cs typeface="Carlito"/>
                <a:sym typeface="Carlito"/>
              </a:rPr>
              <a:t>1,000,000</a:t>
            </a:r>
            <a:endParaRPr sz="1200">
              <a:solidFill>
                <a:schemeClr val="dk1"/>
              </a:solidFill>
              <a:latin typeface="Carlito"/>
              <a:ea typeface="Carlito"/>
              <a:cs typeface="Carlito"/>
              <a:sym typeface="Carlito"/>
            </a:endParaRPr>
          </a:p>
          <a:p>
            <a:pPr indent="0" lvl="0" marL="0" marR="5080" rtl="0" algn="r">
              <a:lnSpc>
                <a:spcPct val="100000"/>
              </a:lnSpc>
              <a:spcBef>
                <a:spcPts val="550"/>
              </a:spcBef>
              <a:spcAft>
                <a:spcPts val="0"/>
              </a:spcAft>
              <a:buNone/>
            </a:pPr>
            <a:r>
              <a:rPr b="1" lang="en-US" sz="1200">
                <a:solidFill>
                  <a:schemeClr val="dk1"/>
                </a:solidFill>
                <a:latin typeface="Carlito"/>
                <a:ea typeface="Carlito"/>
                <a:cs typeface="Carlito"/>
                <a:sym typeface="Carlito"/>
              </a:rPr>
              <a:t>500,000</a:t>
            </a:r>
            <a:endParaRPr sz="1200">
              <a:solidFill>
                <a:schemeClr val="dk1"/>
              </a:solidFill>
              <a:latin typeface="Carlito"/>
              <a:ea typeface="Carlito"/>
              <a:cs typeface="Carlito"/>
              <a:sym typeface="Carlito"/>
            </a:endParaRPr>
          </a:p>
          <a:p>
            <a:pPr indent="0" lvl="0" marL="0" marR="5715" rtl="0" algn="r">
              <a:lnSpc>
                <a:spcPct val="100000"/>
              </a:lnSpc>
              <a:spcBef>
                <a:spcPts val="540"/>
              </a:spcBef>
              <a:spcAft>
                <a:spcPts val="0"/>
              </a:spcAft>
              <a:buNone/>
            </a:pPr>
            <a:r>
              <a:rPr b="1" lang="en-US" sz="1200">
                <a:solidFill>
                  <a:schemeClr val="dk1"/>
                </a:solidFill>
                <a:latin typeface="Carlito"/>
                <a:ea typeface="Carlito"/>
                <a:cs typeface="Carlito"/>
                <a:sym typeface="Carlito"/>
              </a:rPr>
              <a:t>0</a:t>
            </a:r>
            <a:endParaRPr sz="1200">
              <a:solidFill>
                <a:schemeClr val="dk1"/>
              </a:solidFill>
              <a:latin typeface="Carlito"/>
              <a:ea typeface="Carlito"/>
              <a:cs typeface="Carlito"/>
              <a:sym typeface="Carlito"/>
            </a:endParaRPr>
          </a:p>
        </p:txBody>
      </p:sp>
      <p:sp>
        <p:nvSpPr>
          <p:cNvPr id="524" name="Google Shape;524;p37"/>
          <p:cNvSpPr txBox="1"/>
          <p:nvPr/>
        </p:nvSpPr>
        <p:spPr>
          <a:xfrm>
            <a:off x="7877936" y="3602863"/>
            <a:ext cx="356870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chemeClr val="dk1"/>
                </a:solidFill>
                <a:latin typeface="Carlito"/>
                <a:ea typeface="Carlito"/>
                <a:cs typeface="Carlito"/>
                <a:sym typeface="Carlito"/>
              </a:rPr>
              <a:t>0	50,000100,000150,000200,000250,000300,000350,000</a:t>
            </a:r>
            <a:endParaRPr sz="1200">
              <a:solidFill>
                <a:schemeClr val="dk1"/>
              </a:solidFill>
              <a:latin typeface="Carlito"/>
              <a:ea typeface="Carlito"/>
              <a:cs typeface="Carlito"/>
              <a:sym typeface="Carlito"/>
            </a:endParaRPr>
          </a:p>
        </p:txBody>
      </p:sp>
      <p:sp>
        <p:nvSpPr>
          <p:cNvPr id="525" name="Google Shape;525;p37"/>
          <p:cNvSpPr txBox="1"/>
          <p:nvPr/>
        </p:nvSpPr>
        <p:spPr>
          <a:xfrm>
            <a:off x="8999346" y="1348486"/>
            <a:ext cx="657225" cy="23812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1" lang="en-US" sz="1400">
                <a:solidFill>
                  <a:schemeClr val="dk1"/>
                </a:solidFill>
                <a:latin typeface="Carlito"/>
                <a:ea typeface="Carlito"/>
                <a:cs typeface="Carlito"/>
                <a:sym typeface="Carlito"/>
              </a:rPr>
              <a:t>Revenue</a:t>
            </a:r>
            <a:endParaRPr sz="1400">
              <a:solidFill>
                <a:schemeClr val="dk1"/>
              </a:solidFill>
              <a:latin typeface="Carlito"/>
              <a:ea typeface="Carlito"/>
              <a:cs typeface="Carlito"/>
              <a:sym typeface="Carl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38"/>
          <p:cNvSpPr txBox="1"/>
          <p:nvPr>
            <p:ph type="title"/>
          </p:nvPr>
        </p:nvSpPr>
        <p:spPr>
          <a:xfrm>
            <a:off x="191210" y="110693"/>
            <a:ext cx="4879339"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Clr>
                <a:schemeClr val="accent1"/>
              </a:buClr>
              <a:buSzPts val="2800"/>
              <a:buFont typeface="Trebuchet MS"/>
              <a:buNone/>
            </a:pPr>
            <a:r>
              <a:rPr lang="en-US" sz="2800" u="none"/>
              <a:t>Straight Line Relationship</a:t>
            </a:r>
            <a:endParaRPr sz="2800"/>
          </a:p>
        </p:txBody>
      </p:sp>
      <p:sp>
        <p:nvSpPr>
          <p:cNvPr id="531" name="Google Shape;531;p38"/>
          <p:cNvSpPr txBox="1"/>
          <p:nvPr/>
        </p:nvSpPr>
        <p:spPr>
          <a:xfrm>
            <a:off x="297891" y="734711"/>
            <a:ext cx="4879340" cy="1379220"/>
          </a:xfrm>
          <a:prstGeom prst="rect">
            <a:avLst/>
          </a:prstGeom>
          <a:noFill/>
          <a:ln>
            <a:noFill/>
          </a:ln>
        </p:spPr>
        <p:txBody>
          <a:bodyPr anchorCtr="0" anchor="t" bIns="0" lIns="0" spcFirstLastPara="1" rIns="0" wrap="square" tIns="45700">
            <a:spAutoFit/>
          </a:bodyPr>
          <a:lstStyle/>
          <a:p>
            <a:pPr indent="-287019" lvl="0" marL="299085" marR="0" rtl="0" algn="l">
              <a:lnSpc>
                <a:spcPct val="100000"/>
              </a:lnSpc>
              <a:spcBef>
                <a:spcPts val="0"/>
              </a:spcBef>
              <a:spcAft>
                <a:spcPts val="0"/>
              </a:spcAft>
              <a:buClr>
                <a:schemeClr val="dk1"/>
              </a:buClr>
              <a:buSzPts val="2000"/>
              <a:buFont typeface="Arial"/>
              <a:buChar char="•"/>
            </a:pPr>
            <a:r>
              <a:rPr b="1" lang="en-US" sz="2000">
                <a:solidFill>
                  <a:schemeClr val="dk1"/>
                </a:solidFill>
                <a:latin typeface="Times New Roman"/>
                <a:ea typeface="Times New Roman"/>
                <a:cs typeface="Times New Roman"/>
                <a:sym typeface="Times New Roman"/>
              </a:rPr>
              <a:t>Case 1 : Slope = 0</a:t>
            </a:r>
            <a:endParaRPr sz="2000">
              <a:solidFill>
                <a:schemeClr val="dk1"/>
              </a:solidFill>
              <a:latin typeface="Times New Roman"/>
              <a:ea typeface="Times New Roman"/>
              <a:cs typeface="Times New Roman"/>
              <a:sym typeface="Times New Roman"/>
            </a:endParaRPr>
          </a:p>
          <a:p>
            <a:pPr indent="-344805" lvl="1" marL="814069" marR="0" rtl="0" algn="l">
              <a:lnSpc>
                <a:spcPct val="100000"/>
              </a:lnSpc>
              <a:spcBef>
                <a:spcPts val="265"/>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The straight line is parallel to the x axis.</a:t>
            </a:r>
            <a:endParaRPr b="0" i="0" sz="2000" u="none" cap="none" strike="noStrike">
              <a:solidFill>
                <a:schemeClr val="dk1"/>
              </a:solidFill>
              <a:latin typeface="Times New Roman"/>
              <a:ea typeface="Times New Roman"/>
              <a:cs typeface="Times New Roman"/>
              <a:sym typeface="Times New Roman"/>
            </a:endParaRPr>
          </a:p>
          <a:p>
            <a:pPr indent="-344805" lvl="1" marL="814069" marR="0" rtl="0" algn="l">
              <a:lnSpc>
                <a:spcPct val="100000"/>
              </a:lnSpc>
              <a:spcBef>
                <a:spcPts val="265"/>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If slope is 0 then the value of x is 0</a:t>
            </a:r>
            <a:endParaRPr b="0" i="0" sz="2000" u="none" cap="none" strike="noStrike">
              <a:solidFill>
                <a:schemeClr val="dk1"/>
              </a:solidFill>
              <a:latin typeface="Times New Roman"/>
              <a:ea typeface="Times New Roman"/>
              <a:cs typeface="Times New Roman"/>
              <a:sym typeface="Times New Roman"/>
            </a:endParaRPr>
          </a:p>
          <a:p>
            <a:pPr indent="-344805" lvl="1" marL="814069" marR="0" rtl="0" algn="l">
              <a:lnSpc>
                <a:spcPct val="100000"/>
              </a:lnSpc>
              <a:spcBef>
                <a:spcPts val="265"/>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The value of y in this case is 1,00,000.</a:t>
            </a:r>
            <a:endParaRPr b="0" i="0" sz="2000" u="none" cap="none" strike="noStrike">
              <a:solidFill>
                <a:schemeClr val="dk1"/>
              </a:solidFill>
              <a:latin typeface="Times New Roman"/>
              <a:ea typeface="Times New Roman"/>
              <a:cs typeface="Times New Roman"/>
              <a:sym typeface="Times New Roman"/>
            </a:endParaRPr>
          </a:p>
        </p:txBody>
      </p:sp>
      <p:sp>
        <p:nvSpPr>
          <p:cNvPr id="532" name="Google Shape;532;p38"/>
          <p:cNvSpPr txBox="1"/>
          <p:nvPr/>
        </p:nvSpPr>
        <p:spPr>
          <a:xfrm>
            <a:off x="297891" y="2551067"/>
            <a:ext cx="6176010" cy="1329851"/>
          </a:xfrm>
          <a:prstGeom prst="rect">
            <a:avLst/>
          </a:prstGeom>
          <a:noFill/>
          <a:ln>
            <a:noFill/>
          </a:ln>
        </p:spPr>
        <p:txBody>
          <a:bodyPr anchorCtr="0" anchor="t" bIns="0" lIns="0" spcFirstLastPara="1" rIns="0" wrap="square" tIns="46975">
            <a:spAutoFit/>
          </a:bodyPr>
          <a:lstStyle/>
          <a:p>
            <a:pPr indent="-287019" lvl="0" marL="299085" marR="0" rtl="0" algn="l">
              <a:lnSpc>
                <a:spcPct val="100000"/>
              </a:lnSpc>
              <a:spcBef>
                <a:spcPts val="0"/>
              </a:spcBef>
              <a:spcAft>
                <a:spcPts val="0"/>
              </a:spcAft>
              <a:buClr>
                <a:schemeClr val="dk1"/>
              </a:buClr>
              <a:buSzPts val="2000"/>
              <a:buFont typeface="Arial"/>
              <a:buChar char="•"/>
            </a:pPr>
            <a:r>
              <a:rPr b="1" lang="en-US" sz="2000">
                <a:solidFill>
                  <a:schemeClr val="dk1"/>
                </a:solidFill>
                <a:latin typeface="Times New Roman"/>
                <a:ea typeface="Times New Roman"/>
                <a:cs typeface="Times New Roman"/>
                <a:sym typeface="Times New Roman"/>
              </a:rPr>
              <a:t>Case 2: Intercept = 0</a:t>
            </a:r>
            <a:endParaRPr sz="2000">
              <a:solidFill>
                <a:schemeClr val="dk1"/>
              </a:solidFill>
              <a:latin typeface="Times New Roman"/>
              <a:ea typeface="Times New Roman"/>
              <a:cs typeface="Times New Roman"/>
              <a:sym typeface="Times New Roman"/>
            </a:endParaRPr>
          </a:p>
          <a:p>
            <a:pPr indent="-344805" lvl="1" marL="814069" marR="0" rtl="0" algn="l">
              <a:lnSpc>
                <a:spcPct val="100000"/>
              </a:lnSpc>
              <a:spcBef>
                <a:spcPts val="265"/>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The straight line is passes through the centre.</a:t>
            </a:r>
            <a:endParaRPr b="0" i="0" sz="2000" u="none" cap="none" strike="noStrike">
              <a:solidFill>
                <a:schemeClr val="dk1"/>
              </a:solidFill>
              <a:latin typeface="Times New Roman"/>
              <a:ea typeface="Times New Roman"/>
              <a:cs typeface="Times New Roman"/>
              <a:sym typeface="Times New Roman"/>
            </a:endParaRPr>
          </a:p>
          <a:p>
            <a:pPr indent="-344805" lvl="1" marL="814069" marR="0" rtl="0" algn="l">
              <a:lnSpc>
                <a:spcPct val="114000"/>
              </a:lnSpc>
              <a:spcBef>
                <a:spcPts val="265"/>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If intercept is 0 then the value of y changes with the</a:t>
            </a:r>
            <a:endParaRPr/>
          </a:p>
          <a:p>
            <a:pPr indent="0" lvl="0" marL="814069" marR="0" rtl="0" algn="l">
              <a:lnSpc>
                <a:spcPct val="114000"/>
              </a:lnSpc>
              <a:spcBef>
                <a:spcPts val="0"/>
              </a:spcBef>
              <a:spcAft>
                <a:spcPts val="0"/>
              </a:spcAft>
              <a:buNone/>
            </a:pPr>
            <a:r>
              <a:rPr lang="en-US" sz="2000">
                <a:solidFill>
                  <a:schemeClr val="dk1"/>
                </a:solidFill>
                <a:latin typeface="Times New Roman"/>
                <a:ea typeface="Times New Roman"/>
                <a:cs typeface="Times New Roman"/>
                <a:sym typeface="Times New Roman"/>
              </a:rPr>
              <a:t>value of x, but it passes through the centre.</a:t>
            </a:r>
            <a:endParaRPr sz="2000">
              <a:solidFill>
                <a:schemeClr val="dk1"/>
              </a:solidFill>
              <a:latin typeface="Times New Roman"/>
              <a:ea typeface="Times New Roman"/>
              <a:cs typeface="Times New Roman"/>
              <a:sym typeface="Times New Roman"/>
            </a:endParaRPr>
          </a:p>
        </p:txBody>
      </p:sp>
      <p:sp>
        <p:nvSpPr>
          <p:cNvPr id="533" name="Google Shape;533;p38"/>
          <p:cNvSpPr txBox="1"/>
          <p:nvPr/>
        </p:nvSpPr>
        <p:spPr>
          <a:xfrm>
            <a:off x="8749665" y="3743070"/>
            <a:ext cx="178117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Carlito"/>
                <a:ea typeface="Carlito"/>
                <a:cs typeface="Carlito"/>
                <a:sym typeface="Carlito"/>
              </a:rPr>
              <a:t>y = 10x + 1,00,000.</a:t>
            </a:r>
            <a:endParaRPr sz="1800">
              <a:solidFill>
                <a:schemeClr val="dk1"/>
              </a:solidFill>
              <a:latin typeface="Carlito"/>
              <a:ea typeface="Carlito"/>
              <a:cs typeface="Carlito"/>
              <a:sym typeface="Carlito"/>
            </a:endParaRPr>
          </a:p>
        </p:txBody>
      </p:sp>
      <p:graphicFrame>
        <p:nvGraphicFramePr>
          <p:cNvPr id="534" name="Google Shape;534;p38"/>
          <p:cNvGraphicFramePr/>
          <p:nvPr/>
        </p:nvGraphicFramePr>
        <p:xfrm>
          <a:off x="8065007" y="1633727"/>
          <a:ext cx="3000000" cy="3000000"/>
        </p:xfrm>
        <a:graphic>
          <a:graphicData uri="http://schemas.openxmlformats.org/drawingml/2006/table">
            <a:tbl>
              <a:tblPr bandRow="1" firstRow="1">
                <a:noFill/>
                <a:tableStyleId>{23212CB0-94F9-4826-87F7-4E4CA1A25328}</a:tableStyleId>
              </a:tblPr>
              <a:tblGrid>
                <a:gridCol w="753100"/>
                <a:gridCol w="753100"/>
                <a:gridCol w="756275"/>
                <a:gridCol w="407675"/>
                <a:gridCol w="346075"/>
              </a:tblGrid>
              <a:tr h="246875">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BEBEBE"/>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hMerge="1"/>
              </a:tr>
              <a:tr h="243850">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9525">
                      <a:solidFill>
                        <a:srgbClr val="BEBEBE"/>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hMerge="1"/>
              </a:tr>
              <a:tr h="246875">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BEBEBE"/>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hMerge="1"/>
              </a:tr>
              <a:tr h="243850">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9525">
                      <a:solidFill>
                        <a:srgbClr val="BEBEBE"/>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hMerge="1"/>
              </a:tr>
              <a:tr h="246900">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BEBEBE"/>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hMerge="1"/>
              </a:tr>
              <a:tr h="246875">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BEBEBE"/>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hMerge="1"/>
              </a:tr>
              <a:tr h="141975">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9525">
                      <a:solidFill>
                        <a:srgbClr val="BEBEBE"/>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T cap="flat" cmpd="sng" w="9525">
                      <a:solidFill>
                        <a:srgbClr val="D9D9D9"/>
                      </a:solidFill>
                      <a:prstDash val="solid"/>
                      <a:round/>
                      <a:headEnd len="sm" w="sm" type="none"/>
                      <a:tailEnd len="sm" w="sm" type="none"/>
                    </a:lnT>
                    <a:lnB cap="flat" cmpd="sng" w="28575">
                      <a:solidFill>
                        <a:srgbClr val="000000"/>
                      </a:solidFill>
                      <a:prstDash val="solid"/>
                      <a:round/>
                      <a:headEnd len="sm" w="sm" type="none"/>
                      <a:tailEnd len="sm" w="sm" type="none"/>
                    </a:lnB>
                  </a:tcPr>
                </a:tc>
                <a:tc rowSpan="2">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BEBEBE"/>
                      </a:solidFill>
                      <a:prstDash val="solid"/>
                      <a:round/>
                      <a:headEnd len="sm" w="sm" type="none"/>
                      <a:tailEnd len="sm" w="sm" type="none"/>
                    </a:lnB>
                  </a:tcPr>
                </a:tc>
              </a:tr>
              <a:tr h="101850">
                <a:tc>
                  <a:txBody>
                    <a:bodyPr/>
                    <a:lstStyle/>
                    <a:p>
                      <a:pPr indent="0" lvl="0" marL="0" marR="0" rtl="0" algn="l">
                        <a:lnSpc>
                          <a:spcPct val="100000"/>
                        </a:lnSpc>
                        <a:spcBef>
                          <a:spcPts val="0"/>
                        </a:spcBef>
                        <a:spcAft>
                          <a:spcPts val="0"/>
                        </a:spcAft>
                        <a:buNone/>
                      </a:pPr>
                      <a:r>
                        <a:t/>
                      </a:r>
                      <a:endParaRPr sz="500" u="none" cap="none" strike="noStrike">
                        <a:latin typeface="Times New Roman"/>
                        <a:ea typeface="Times New Roman"/>
                        <a:cs typeface="Times New Roman"/>
                        <a:sym typeface="Times New Roman"/>
                      </a:endParaRPr>
                    </a:p>
                  </a:txBody>
                  <a:tcPr marT="0" marB="0" marR="0" marL="0">
                    <a:lnL cap="flat" cmpd="sng" w="9525">
                      <a:solidFill>
                        <a:srgbClr val="BEBEBE"/>
                      </a:solidFill>
                      <a:prstDash val="solid"/>
                      <a:round/>
                      <a:headEnd len="sm" w="sm" type="none"/>
                      <a:tailEnd len="sm" w="sm" type="none"/>
                    </a:lnL>
                    <a:lnR cap="flat" cmpd="sng" w="9525">
                      <a:solidFill>
                        <a:srgbClr val="D9D9D9"/>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BEBEB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BEBEB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BEBEB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T cap="flat" cmpd="sng" w="28575">
                      <a:solidFill>
                        <a:srgbClr val="000000"/>
                      </a:solidFill>
                      <a:prstDash val="solid"/>
                      <a:round/>
                      <a:headEnd len="sm" w="sm" type="none"/>
                      <a:tailEnd len="sm" w="sm" type="none"/>
                    </a:lnT>
                    <a:lnB cap="flat" cmpd="sng" w="9525">
                      <a:solidFill>
                        <a:srgbClr val="BEBEBE"/>
                      </a:solidFill>
                      <a:prstDash val="solid"/>
                      <a:round/>
                      <a:headEnd len="sm" w="sm" type="none"/>
                      <a:tailEnd len="sm" w="sm" type="none"/>
                    </a:lnB>
                  </a:tcPr>
                </a:tc>
                <a:tc vMerge="1"/>
              </a:tr>
            </a:tbl>
          </a:graphicData>
        </a:graphic>
      </p:graphicFrame>
      <p:grpSp>
        <p:nvGrpSpPr>
          <p:cNvPr id="535" name="Google Shape;535;p38"/>
          <p:cNvGrpSpPr/>
          <p:nvPr/>
        </p:nvGrpSpPr>
        <p:grpSpPr>
          <a:xfrm>
            <a:off x="8787256" y="1799589"/>
            <a:ext cx="1578863" cy="1054608"/>
            <a:chOff x="8787256" y="1799589"/>
            <a:chExt cx="1578863" cy="1054608"/>
          </a:xfrm>
        </p:grpSpPr>
        <p:sp>
          <p:nvSpPr>
            <p:cNvPr id="536" name="Google Shape;536;p38"/>
            <p:cNvSpPr/>
            <p:nvPr/>
          </p:nvSpPr>
          <p:spPr>
            <a:xfrm>
              <a:off x="8822435" y="1833371"/>
              <a:ext cx="1508760" cy="984885"/>
            </a:xfrm>
            <a:custGeom>
              <a:rect b="b" l="l" r="r" t="t"/>
              <a:pathLst>
                <a:path extrusionOk="0" h="984885" w="1508759">
                  <a:moveTo>
                    <a:pt x="0" y="984503"/>
                  </a:moveTo>
                  <a:lnTo>
                    <a:pt x="377952" y="737615"/>
                  </a:lnTo>
                  <a:lnTo>
                    <a:pt x="752856" y="493775"/>
                  </a:lnTo>
                  <a:lnTo>
                    <a:pt x="1054608" y="295655"/>
                  </a:lnTo>
                  <a:lnTo>
                    <a:pt x="150876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37" name="Google Shape;537;p38"/>
            <p:cNvSpPr/>
            <p:nvPr/>
          </p:nvSpPr>
          <p:spPr>
            <a:xfrm>
              <a:off x="8787256" y="2784093"/>
              <a:ext cx="70104" cy="7010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38" name="Google Shape;538;p38"/>
            <p:cNvSpPr/>
            <p:nvPr/>
          </p:nvSpPr>
          <p:spPr>
            <a:xfrm>
              <a:off x="9165208" y="2537205"/>
              <a:ext cx="70104" cy="7010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39" name="Google Shape;539;p38"/>
            <p:cNvSpPr/>
            <p:nvPr/>
          </p:nvSpPr>
          <p:spPr>
            <a:xfrm>
              <a:off x="9540112" y="2293365"/>
              <a:ext cx="70104" cy="7010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40" name="Google Shape;540;p38"/>
            <p:cNvSpPr/>
            <p:nvPr/>
          </p:nvSpPr>
          <p:spPr>
            <a:xfrm>
              <a:off x="9841864" y="2095245"/>
              <a:ext cx="70104" cy="7010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41" name="Google Shape;541;p38"/>
            <p:cNvSpPr/>
            <p:nvPr/>
          </p:nvSpPr>
          <p:spPr>
            <a:xfrm>
              <a:off x="10296016" y="1799589"/>
              <a:ext cx="70103" cy="7010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graphicFrame>
        <p:nvGraphicFramePr>
          <p:cNvPr id="542" name="Google Shape;542;p38"/>
          <p:cNvGraphicFramePr/>
          <p:nvPr/>
        </p:nvGraphicFramePr>
        <p:xfrm>
          <a:off x="7279131" y="1569719"/>
          <a:ext cx="3000000" cy="3000000"/>
        </p:xfrm>
        <a:graphic>
          <a:graphicData uri="http://schemas.openxmlformats.org/drawingml/2006/table">
            <a:tbl>
              <a:tblPr bandRow="1" firstRow="1">
                <a:noFill/>
                <a:tableStyleId>{23212CB0-94F9-4826-87F7-4E4CA1A25328}</a:tableStyleId>
              </a:tblPr>
              <a:tblGrid>
                <a:gridCol w="754375"/>
                <a:gridCol w="309250"/>
                <a:gridCol w="860425"/>
                <a:gridCol w="753750"/>
                <a:gridCol w="782325"/>
                <a:gridCol w="632450"/>
              </a:tblGrid>
              <a:tr h="199000">
                <a:tc>
                  <a:txBody>
                    <a:bodyPr/>
                    <a:lstStyle/>
                    <a:p>
                      <a:pPr indent="0" lvl="0" marL="0" marR="92710" rtl="0" algn="r">
                        <a:lnSpc>
                          <a:spcPct val="95000"/>
                        </a:lnSpc>
                        <a:spcBef>
                          <a:spcPts val="0"/>
                        </a:spcBef>
                        <a:spcAft>
                          <a:spcPts val="0"/>
                        </a:spcAft>
                        <a:buNone/>
                      </a:pPr>
                      <a:r>
                        <a:rPr b="1" lang="en-US" sz="1200" u="none" cap="none" strike="noStrike">
                          <a:latin typeface="Carlito"/>
                          <a:ea typeface="Carlito"/>
                          <a:cs typeface="Carlito"/>
                          <a:sym typeface="Carlito"/>
                        </a:rPr>
                        <a:t>3,500,000</a:t>
                      </a:r>
                      <a:endParaRPr sz="1200" u="none" cap="none" strike="noStrike">
                        <a:latin typeface="Carlito"/>
                        <a:ea typeface="Carlito"/>
                        <a:cs typeface="Carlito"/>
                        <a:sym typeface="Carlito"/>
                      </a:endParaRPr>
                    </a:p>
                  </a:txBody>
                  <a:tcPr marT="0" marB="0" marR="0" marL="0"/>
                </a:tc>
                <a:tc gridSpan="5">
                  <a:txBody>
                    <a:bodyPr/>
                    <a:lstStyle/>
                    <a:p>
                      <a:pPr indent="0" lvl="0" marL="0" marR="0" rtl="0" algn="l">
                        <a:lnSpc>
                          <a:spcPct val="100000"/>
                        </a:lnSpc>
                        <a:spcBef>
                          <a:spcPts val="0"/>
                        </a:spcBef>
                        <a:spcAft>
                          <a:spcPts val="0"/>
                        </a:spcAft>
                        <a:buNone/>
                      </a:pPr>
                      <a:r>
                        <a:t/>
                      </a:r>
                      <a:endParaRPr sz="1100" u="none" cap="none" strike="noStrike">
                        <a:latin typeface="Times New Roman"/>
                        <a:ea typeface="Times New Roman"/>
                        <a:cs typeface="Times New Roman"/>
                        <a:sym typeface="Times New Roman"/>
                      </a:endParaRPr>
                    </a:p>
                  </a:txBody>
                  <a:tcPr marT="0" marB="0" marR="0" marL="0"/>
                </a:tc>
                <a:tc hMerge="1"/>
                <a:tc hMerge="1"/>
                <a:tc hMerge="1"/>
                <a:tc hMerge="1"/>
              </a:tr>
              <a:tr h="245800">
                <a:tc>
                  <a:txBody>
                    <a:bodyPr/>
                    <a:lstStyle/>
                    <a:p>
                      <a:pPr indent="0" lvl="0" marL="0" marR="92710" rtl="0" algn="r">
                        <a:lnSpc>
                          <a:spcPct val="100000"/>
                        </a:lnSpc>
                        <a:spcBef>
                          <a:spcPts val="0"/>
                        </a:spcBef>
                        <a:spcAft>
                          <a:spcPts val="0"/>
                        </a:spcAft>
                        <a:buNone/>
                      </a:pPr>
                      <a:r>
                        <a:rPr b="1" lang="en-US" sz="1200" u="none" cap="none" strike="noStrike">
                          <a:latin typeface="Carlito"/>
                          <a:ea typeface="Carlito"/>
                          <a:cs typeface="Carlito"/>
                          <a:sym typeface="Carlito"/>
                        </a:rPr>
                        <a:t>3,000,000</a:t>
                      </a:r>
                      <a:endParaRPr sz="1200" u="none" cap="none" strike="noStrike">
                        <a:latin typeface="Carlito"/>
                        <a:ea typeface="Carlito"/>
                        <a:cs typeface="Carlito"/>
                        <a:sym typeface="Carlito"/>
                      </a:endParaRPr>
                    </a:p>
                  </a:txBody>
                  <a:tcPr marT="825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r>
              <a:tr h="245875">
                <a:tc>
                  <a:txBody>
                    <a:bodyPr/>
                    <a:lstStyle/>
                    <a:p>
                      <a:pPr indent="0" lvl="0" marL="0" marR="92710" rtl="0" algn="r">
                        <a:lnSpc>
                          <a:spcPct val="100000"/>
                        </a:lnSpc>
                        <a:spcBef>
                          <a:spcPts val="0"/>
                        </a:spcBef>
                        <a:spcAft>
                          <a:spcPts val="0"/>
                        </a:spcAft>
                        <a:buNone/>
                      </a:pPr>
                      <a:r>
                        <a:rPr b="1" lang="en-US" sz="1200" u="none" cap="none" strike="noStrike">
                          <a:latin typeface="Carlito"/>
                          <a:ea typeface="Carlito"/>
                          <a:cs typeface="Carlito"/>
                          <a:sym typeface="Carlito"/>
                        </a:rPr>
                        <a:t>2,500,000</a:t>
                      </a:r>
                      <a:endParaRPr sz="1200" u="none" cap="none" strike="noStrike">
                        <a:latin typeface="Carlito"/>
                        <a:ea typeface="Carlito"/>
                        <a:cs typeface="Carlito"/>
                        <a:sym typeface="Carlito"/>
                      </a:endParaRPr>
                    </a:p>
                  </a:txBody>
                  <a:tcPr marT="825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r>
              <a:tr h="245800">
                <a:tc>
                  <a:txBody>
                    <a:bodyPr/>
                    <a:lstStyle/>
                    <a:p>
                      <a:pPr indent="0" lvl="0" marL="0" marR="92710" rtl="0" algn="r">
                        <a:lnSpc>
                          <a:spcPct val="100000"/>
                        </a:lnSpc>
                        <a:spcBef>
                          <a:spcPts val="0"/>
                        </a:spcBef>
                        <a:spcAft>
                          <a:spcPts val="0"/>
                        </a:spcAft>
                        <a:buNone/>
                      </a:pPr>
                      <a:r>
                        <a:rPr b="1" lang="en-US" sz="1200" u="none" cap="none" strike="noStrike">
                          <a:latin typeface="Carlito"/>
                          <a:ea typeface="Carlito"/>
                          <a:cs typeface="Carlito"/>
                          <a:sym typeface="Carlito"/>
                        </a:rPr>
                        <a:t>2,000,000</a:t>
                      </a:r>
                      <a:endParaRPr sz="1200" u="none" cap="none" strike="noStrike">
                        <a:latin typeface="Carlito"/>
                        <a:ea typeface="Carlito"/>
                        <a:cs typeface="Carlito"/>
                        <a:sym typeface="Carlito"/>
                      </a:endParaRPr>
                    </a:p>
                  </a:txBody>
                  <a:tcPr marT="825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r>
              <a:tr h="245800">
                <a:tc>
                  <a:txBody>
                    <a:bodyPr/>
                    <a:lstStyle/>
                    <a:p>
                      <a:pPr indent="0" lvl="0" marL="0" marR="92710" rtl="0" algn="r">
                        <a:lnSpc>
                          <a:spcPct val="100000"/>
                        </a:lnSpc>
                        <a:spcBef>
                          <a:spcPts val="0"/>
                        </a:spcBef>
                        <a:spcAft>
                          <a:spcPts val="0"/>
                        </a:spcAft>
                        <a:buNone/>
                      </a:pPr>
                      <a:r>
                        <a:rPr b="1" lang="en-US" sz="1200" u="none" cap="none" strike="noStrike">
                          <a:latin typeface="Carlito"/>
                          <a:ea typeface="Carlito"/>
                          <a:cs typeface="Carlito"/>
                          <a:sym typeface="Carlito"/>
                        </a:rPr>
                        <a:t>1,500,000</a:t>
                      </a:r>
                      <a:endParaRPr sz="1200" u="none" cap="none" strike="noStrike">
                        <a:latin typeface="Carlito"/>
                        <a:ea typeface="Carlito"/>
                        <a:cs typeface="Carlito"/>
                        <a:sym typeface="Carlito"/>
                      </a:endParaRPr>
                    </a:p>
                  </a:txBody>
                  <a:tcPr marT="825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r>
              <a:tr h="245875">
                <a:tc>
                  <a:txBody>
                    <a:bodyPr/>
                    <a:lstStyle/>
                    <a:p>
                      <a:pPr indent="0" lvl="0" marL="0" marR="92710" rtl="0" algn="r">
                        <a:lnSpc>
                          <a:spcPct val="100000"/>
                        </a:lnSpc>
                        <a:spcBef>
                          <a:spcPts val="0"/>
                        </a:spcBef>
                        <a:spcAft>
                          <a:spcPts val="0"/>
                        </a:spcAft>
                        <a:buNone/>
                      </a:pPr>
                      <a:r>
                        <a:rPr b="1" lang="en-US" sz="1200" u="none" cap="none" strike="noStrike">
                          <a:latin typeface="Carlito"/>
                          <a:ea typeface="Carlito"/>
                          <a:cs typeface="Carlito"/>
                          <a:sym typeface="Carlito"/>
                        </a:rPr>
                        <a:t>1,000,000</a:t>
                      </a:r>
                      <a:endParaRPr sz="1200" u="none" cap="none" strike="noStrike">
                        <a:latin typeface="Carlito"/>
                        <a:ea typeface="Carlito"/>
                        <a:cs typeface="Carlito"/>
                        <a:sym typeface="Carlito"/>
                      </a:endParaRPr>
                    </a:p>
                  </a:txBody>
                  <a:tcPr marT="825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r>
              <a:tr h="257625">
                <a:tc>
                  <a:txBody>
                    <a:bodyPr/>
                    <a:lstStyle/>
                    <a:p>
                      <a:pPr indent="0" lvl="0" marL="0" marR="93980" rtl="0" algn="r">
                        <a:lnSpc>
                          <a:spcPct val="100000"/>
                        </a:lnSpc>
                        <a:spcBef>
                          <a:spcPts val="0"/>
                        </a:spcBef>
                        <a:spcAft>
                          <a:spcPts val="0"/>
                        </a:spcAft>
                        <a:buNone/>
                      </a:pPr>
                      <a:r>
                        <a:rPr b="1" lang="en-US" sz="1200" u="none" cap="none" strike="noStrike">
                          <a:latin typeface="Carlito"/>
                          <a:ea typeface="Carlito"/>
                          <a:cs typeface="Carlito"/>
                          <a:sym typeface="Carlito"/>
                        </a:rPr>
                        <a:t>500,000</a:t>
                      </a:r>
                      <a:endParaRPr sz="1200" u="none" cap="none" strike="noStrike">
                        <a:latin typeface="Carlito"/>
                        <a:ea typeface="Carlito"/>
                        <a:cs typeface="Carlito"/>
                        <a:sym typeface="Carlito"/>
                      </a:endParaRPr>
                    </a:p>
                  </a:txBody>
                  <a:tcPr marT="825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r>
              <a:tr h="385575">
                <a:tc>
                  <a:txBody>
                    <a:bodyPr/>
                    <a:lstStyle/>
                    <a:p>
                      <a:pPr indent="0" lvl="0" marL="0" marR="94615" rtl="0" algn="r">
                        <a:lnSpc>
                          <a:spcPct val="117916"/>
                        </a:lnSpc>
                        <a:spcBef>
                          <a:spcPts val="0"/>
                        </a:spcBef>
                        <a:spcAft>
                          <a:spcPts val="0"/>
                        </a:spcAft>
                        <a:buNone/>
                      </a:pPr>
                      <a:r>
                        <a:rPr b="1" lang="en-US" sz="1200" u="none" cap="none" strike="noStrike">
                          <a:latin typeface="Carlito"/>
                          <a:ea typeface="Carlito"/>
                          <a:cs typeface="Carlito"/>
                          <a:sym typeface="Carlito"/>
                        </a:rPr>
                        <a:t>0</a:t>
                      </a:r>
                      <a:endParaRPr sz="1200" u="none" cap="none" strike="noStrike">
                        <a:latin typeface="Carlito"/>
                        <a:ea typeface="Carlito"/>
                        <a:cs typeface="Carlito"/>
                        <a:sym typeface="Carlito"/>
                      </a:endParaRPr>
                    </a:p>
                  </a:txBody>
                  <a:tcPr marT="0" marB="0" marR="0" marL="0"/>
                </a:tc>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p>
                      <a:pPr indent="0" lvl="0" marL="0" marR="0" rtl="0" algn="l">
                        <a:lnSpc>
                          <a:spcPct val="116666"/>
                        </a:lnSpc>
                        <a:spcBef>
                          <a:spcPts val="0"/>
                        </a:spcBef>
                        <a:spcAft>
                          <a:spcPts val="0"/>
                        </a:spcAft>
                        <a:buNone/>
                      </a:pPr>
                      <a:r>
                        <a:rPr b="1" lang="en-US" sz="1200" u="none" cap="none" strike="noStrike">
                          <a:latin typeface="Carlito"/>
                          <a:ea typeface="Carlito"/>
                          <a:cs typeface="Carlito"/>
                          <a:sym typeface="Carlito"/>
                        </a:rPr>
                        <a:t>0</a:t>
                      </a:r>
                      <a:endParaRPr sz="1200" u="none" cap="none" strike="noStrike">
                        <a:latin typeface="Carlito"/>
                        <a:ea typeface="Carlito"/>
                        <a:cs typeface="Carlito"/>
                        <a:sym typeface="Carlito"/>
                      </a:endParaRPr>
                    </a:p>
                  </a:txBody>
                  <a:tcPr marT="5075" marB="0" marR="0" marL="0"/>
                </a:tc>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p>
                      <a:pPr indent="0" lvl="0" marL="231140" marR="0" rtl="0" algn="l">
                        <a:lnSpc>
                          <a:spcPct val="116666"/>
                        </a:lnSpc>
                        <a:spcBef>
                          <a:spcPts val="0"/>
                        </a:spcBef>
                        <a:spcAft>
                          <a:spcPts val="0"/>
                        </a:spcAft>
                        <a:buNone/>
                      </a:pPr>
                      <a:r>
                        <a:rPr b="1" lang="en-US" sz="1200" u="none" cap="none" strike="noStrike">
                          <a:latin typeface="Carlito"/>
                          <a:ea typeface="Carlito"/>
                          <a:cs typeface="Carlito"/>
                          <a:sym typeface="Carlito"/>
                        </a:rPr>
                        <a:t>100,000</a:t>
                      </a:r>
                      <a:endParaRPr sz="1200" u="none" cap="none" strike="noStrike">
                        <a:latin typeface="Carlito"/>
                        <a:ea typeface="Carlito"/>
                        <a:cs typeface="Carlito"/>
                        <a:sym typeface="Carlito"/>
                      </a:endParaRPr>
                    </a:p>
                  </a:txBody>
                  <a:tcPr marT="5075" marB="0" marR="0" marL="0"/>
                </a:tc>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p>
                      <a:pPr indent="0" lvl="0" marL="124460" marR="0" rtl="0" algn="l">
                        <a:lnSpc>
                          <a:spcPct val="116666"/>
                        </a:lnSpc>
                        <a:spcBef>
                          <a:spcPts val="0"/>
                        </a:spcBef>
                        <a:spcAft>
                          <a:spcPts val="0"/>
                        </a:spcAft>
                        <a:buNone/>
                      </a:pPr>
                      <a:r>
                        <a:rPr b="1" lang="en-US" sz="1200" u="none" cap="none" strike="noStrike">
                          <a:latin typeface="Carlito"/>
                          <a:ea typeface="Carlito"/>
                          <a:cs typeface="Carlito"/>
                          <a:sym typeface="Carlito"/>
                        </a:rPr>
                        <a:t>200,000</a:t>
                      </a:r>
                      <a:endParaRPr sz="1200" u="none" cap="none" strike="noStrike">
                        <a:latin typeface="Carlito"/>
                        <a:ea typeface="Carlito"/>
                        <a:cs typeface="Carlito"/>
                        <a:sym typeface="Carlito"/>
                      </a:endParaRPr>
                    </a:p>
                  </a:txBody>
                  <a:tcPr marT="5075" marB="0" marR="0" marL="0"/>
                </a:tc>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p>
                      <a:pPr indent="0" lvl="0" marL="124460" marR="0" rtl="0" algn="l">
                        <a:lnSpc>
                          <a:spcPct val="116666"/>
                        </a:lnSpc>
                        <a:spcBef>
                          <a:spcPts val="0"/>
                        </a:spcBef>
                        <a:spcAft>
                          <a:spcPts val="0"/>
                        </a:spcAft>
                        <a:buNone/>
                      </a:pPr>
                      <a:r>
                        <a:rPr b="1" lang="en-US" sz="1200" u="none" cap="none" strike="noStrike">
                          <a:latin typeface="Carlito"/>
                          <a:ea typeface="Carlito"/>
                          <a:cs typeface="Carlito"/>
                          <a:sym typeface="Carlito"/>
                        </a:rPr>
                        <a:t>300,000</a:t>
                      </a:r>
                      <a:endParaRPr sz="1200" u="none" cap="none" strike="noStrike">
                        <a:latin typeface="Carlito"/>
                        <a:ea typeface="Carlito"/>
                        <a:cs typeface="Carlito"/>
                        <a:sym typeface="Carlito"/>
                      </a:endParaRPr>
                    </a:p>
                  </a:txBody>
                  <a:tcPr marT="5075" marB="0" marR="0" marL="0"/>
                </a:tc>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p>
                      <a:pPr indent="0" lvl="0" marL="95885" marR="0" rtl="0" algn="l">
                        <a:lnSpc>
                          <a:spcPct val="116666"/>
                        </a:lnSpc>
                        <a:spcBef>
                          <a:spcPts val="0"/>
                        </a:spcBef>
                        <a:spcAft>
                          <a:spcPts val="0"/>
                        </a:spcAft>
                        <a:buNone/>
                      </a:pPr>
                      <a:r>
                        <a:rPr b="1" lang="en-US" sz="1200" u="none" cap="none" strike="noStrike">
                          <a:latin typeface="Carlito"/>
                          <a:ea typeface="Carlito"/>
                          <a:cs typeface="Carlito"/>
                          <a:sym typeface="Carlito"/>
                        </a:rPr>
                        <a:t>400,000</a:t>
                      </a:r>
                      <a:endParaRPr sz="1200" u="none" cap="none" strike="noStrike">
                        <a:latin typeface="Carlito"/>
                        <a:ea typeface="Carlito"/>
                        <a:cs typeface="Carlito"/>
                        <a:sym typeface="Carlito"/>
                      </a:endParaRPr>
                    </a:p>
                  </a:txBody>
                  <a:tcPr marT="5075" marB="0" marR="0" marL="0"/>
                </a:tc>
              </a:tr>
            </a:tbl>
          </a:graphicData>
        </a:graphic>
      </p:graphicFrame>
      <p:sp>
        <p:nvSpPr>
          <p:cNvPr id="543" name="Google Shape;543;p38"/>
          <p:cNvSpPr txBox="1"/>
          <p:nvPr/>
        </p:nvSpPr>
        <p:spPr>
          <a:xfrm>
            <a:off x="9023350" y="1227581"/>
            <a:ext cx="657225" cy="23812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1" lang="en-US" sz="1400">
                <a:solidFill>
                  <a:schemeClr val="dk1"/>
                </a:solidFill>
                <a:latin typeface="Carlito"/>
                <a:ea typeface="Carlito"/>
                <a:cs typeface="Carlito"/>
                <a:sym typeface="Carlito"/>
              </a:rPr>
              <a:t>Revenue</a:t>
            </a:r>
            <a:endParaRPr sz="1400">
              <a:solidFill>
                <a:schemeClr val="dk1"/>
              </a:solidFill>
              <a:latin typeface="Carlito"/>
              <a:ea typeface="Carlito"/>
              <a:cs typeface="Carlito"/>
              <a:sym typeface="Carli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39"/>
          <p:cNvSpPr txBox="1"/>
          <p:nvPr>
            <p:ph type="title"/>
          </p:nvPr>
        </p:nvSpPr>
        <p:spPr>
          <a:xfrm>
            <a:off x="191210" y="110693"/>
            <a:ext cx="6133389"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Clr>
                <a:schemeClr val="accent1"/>
              </a:buClr>
              <a:buSzPts val="2800"/>
              <a:buFont typeface="Trebuchet MS"/>
              <a:buNone/>
            </a:pPr>
            <a:r>
              <a:rPr lang="en-US" sz="2800" u="none"/>
              <a:t>Straight Line Relationship</a:t>
            </a:r>
            <a:endParaRPr sz="2800"/>
          </a:p>
        </p:txBody>
      </p:sp>
      <p:sp>
        <p:nvSpPr>
          <p:cNvPr id="549" name="Google Shape;549;p39"/>
          <p:cNvSpPr txBox="1"/>
          <p:nvPr/>
        </p:nvSpPr>
        <p:spPr>
          <a:xfrm>
            <a:off x="297891" y="769112"/>
            <a:ext cx="6490335" cy="2124299"/>
          </a:xfrm>
          <a:prstGeom prst="rect">
            <a:avLst/>
          </a:prstGeom>
          <a:noFill/>
          <a:ln>
            <a:noFill/>
          </a:ln>
        </p:spPr>
        <p:txBody>
          <a:bodyPr anchorCtr="0" anchor="t" bIns="0" lIns="0" spcFirstLastPara="1" rIns="0" wrap="square" tIns="46350">
            <a:spAutoFit/>
          </a:bodyPr>
          <a:lstStyle/>
          <a:p>
            <a:pPr indent="-344805" lvl="0" marL="356870" marR="5080" rtl="0" algn="l">
              <a:lnSpc>
                <a:spcPct val="108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In our example of regression, the intercept and the slope of  x i.e. promotion is 10.</a:t>
            </a:r>
            <a:endParaRPr sz="2000">
              <a:solidFill>
                <a:schemeClr val="dk1"/>
              </a:solidFill>
              <a:latin typeface="Times New Roman"/>
              <a:ea typeface="Times New Roman"/>
              <a:cs typeface="Times New Roman"/>
              <a:sym typeface="Times New Roman"/>
            </a:endParaRPr>
          </a:p>
          <a:p>
            <a:pPr indent="-344805" lvl="0" marL="356870" marR="0" rtl="0" algn="l">
              <a:lnSpc>
                <a:spcPct val="100000"/>
              </a:lnSpc>
              <a:spcBef>
                <a:spcPts val="735"/>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Intercept = 1,00,000 (Intercept is the value of y when x is 0)</a:t>
            </a:r>
            <a:endParaRPr sz="2000">
              <a:solidFill>
                <a:schemeClr val="dk1"/>
              </a:solidFill>
              <a:latin typeface="Times New Roman"/>
              <a:ea typeface="Times New Roman"/>
              <a:cs typeface="Times New Roman"/>
              <a:sym typeface="Times New Roman"/>
            </a:endParaRPr>
          </a:p>
          <a:p>
            <a:pPr indent="-344805" lvl="0" marL="356870" marR="0" rtl="0" algn="l">
              <a:lnSpc>
                <a:spcPct val="100000"/>
              </a:lnSpc>
              <a:spcBef>
                <a:spcPts val="745"/>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Slope = 10</a:t>
            </a:r>
            <a:endParaRPr sz="2000">
              <a:solidFill>
                <a:schemeClr val="dk1"/>
              </a:solidFill>
              <a:latin typeface="Times New Roman"/>
              <a:ea typeface="Times New Roman"/>
              <a:cs typeface="Times New Roman"/>
              <a:sym typeface="Times New Roman"/>
            </a:endParaRPr>
          </a:p>
          <a:p>
            <a:pPr indent="-344805" lvl="0" marL="356870" marR="0" rtl="0" algn="l">
              <a:lnSpc>
                <a:spcPct val="100000"/>
              </a:lnSpc>
              <a:spcBef>
                <a:spcPts val="77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For a unit change in X, Y Changes by a constant amount (10)</a:t>
            </a:r>
            <a:endParaRPr sz="2000">
              <a:solidFill>
                <a:schemeClr val="dk1"/>
              </a:solidFill>
              <a:latin typeface="Times New Roman"/>
              <a:ea typeface="Times New Roman"/>
              <a:cs typeface="Times New Roman"/>
              <a:sym typeface="Times New Roman"/>
            </a:endParaRPr>
          </a:p>
        </p:txBody>
      </p:sp>
      <p:graphicFrame>
        <p:nvGraphicFramePr>
          <p:cNvPr id="550" name="Google Shape;550;p39"/>
          <p:cNvGraphicFramePr/>
          <p:nvPr/>
        </p:nvGraphicFramePr>
        <p:xfrm>
          <a:off x="8065007" y="1633727"/>
          <a:ext cx="3000000" cy="3000000"/>
        </p:xfrm>
        <a:graphic>
          <a:graphicData uri="http://schemas.openxmlformats.org/drawingml/2006/table">
            <a:tbl>
              <a:tblPr bandRow="1" firstRow="1">
                <a:noFill/>
                <a:tableStyleId>{23212CB0-94F9-4826-87F7-4E4CA1A25328}</a:tableStyleId>
              </a:tblPr>
              <a:tblGrid>
                <a:gridCol w="753100"/>
                <a:gridCol w="753100"/>
                <a:gridCol w="756275"/>
                <a:gridCol w="753100"/>
              </a:tblGrid>
              <a:tr h="246875">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BEBEBE"/>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243850">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9525">
                      <a:solidFill>
                        <a:srgbClr val="BEBEBE"/>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246875">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BEBEBE"/>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243850">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9525">
                      <a:solidFill>
                        <a:srgbClr val="BEBEBE"/>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246900">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BEBEBE"/>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246875">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BEBEBE"/>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243850">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9525">
                      <a:solidFill>
                        <a:srgbClr val="BEBEBE"/>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BEBEB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BEBEB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BEBEB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BEBEBE"/>
                      </a:solidFill>
                      <a:prstDash val="solid"/>
                      <a:round/>
                      <a:headEnd len="sm" w="sm" type="none"/>
                      <a:tailEnd len="sm" w="sm" type="none"/>
                    </a:lnB>
                  </a:tcPr>
                </a:tc>
              </a:tr>
            </a:tbl>
          </a:graphicData>
        </a:graphic>
      </p:graphicFrame>
      <p:grpSp>
        <p:nvGrpSpPr>
          <p:cNvPr id="551" name="Google Shape;551;p39"/>
          <p:cNvGrpSpPr/>
          <p:nvPr/>
        </p:nvGrpSpPr>
        <p:grpSpPr>
          <a:xfrm>
            <a:off x="8787256" y="1799589"/>
            <a:ext cx="1578863" cy="1054608"/>
            <a:chOff x="8787256" y="1799589"/>
            <a:chExt cx="1578863" cy="1054608"/>
          </a:xfrm>
        </p:grpSpPr>
        <p:sp>
          <p:nvSpPr>
            <p:cNvPr id="552" name="Google Shape;552;p39"/>
            <p:cNvSpPr/>
            <p:nvPr/>
          </p:nvSpPr>
          <p:spPr>
            <a:xfrm>
              <a:off x="8822435" y="1833371"/>
              <a:ext cx="1508760" cy="984885"/>
            </a:xfrm>
            <a:custGeom>
              <a:rect b="b" l="l" r="r" t="t"/>
              <a:pathLst>
                <a:path extrusionOk="0" h="984885" w="1508759">
                  <a:moveTo>
                    <a:pt x="0" y="984503"/>
                  </a:moveTo>
                  <a:lnTo>
                    <a:pt x="377952" y="737615"/>
                  </a:lnTo>
                  <a:lnTo>
                    <a:pt x="752856" y="493775"/>
                  </a:lnTo>
                  <a:lnTo>
                    <a:pt x="1054608" y="295655"/>
                  </a:lnTo>
                  <a:lnTo>
                    <a:pt x="150876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53" name="Google Shape;553;p39"/>
            <p:cNvSpPr/>
            <p:nvPr/>
          </p:nvSpPr>
          <p:spPr>
            <a:xfrm>
              <a:off x="8787256" y="2784093"/>
              <a:ext cx="70104" cy="7010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54" name="Google Shape;554;p39"/>
            <p:cNvSpPr/>
            <p:nvPr/>
          </p:nvSpPr>
          <p:spPr>
            <a:xfrm>
              <a:off x="9165208" y="2537205"/>
              <a:ext cx="70104" cy="7010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55" name="Google Shape;555;p39"/>
            <p:cNvSpPr/>
            <p:nvPr/>
          </p:nvSpPr>
          <p:spPr>
            <a:xfrm>
              <a:off x="9540112" y="2293365"/>
              <a:ext cx="70104" cy="7010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56" name="Google Shape;556;p39"/>
            <p:cNvSpPr/>
            <p:nvPr/>
          </p:nvSpPr>
          <p:spPr>
            <a:xfrm>
              <a:off x="9841864" y="2095245"/>
              <a:ext cx="70104" cy="7010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57" name="Google Shape;557;p39"/>
            <p:cNvSpPr/>
            <p:nvPr/>
          </p:nvSpPr>
          <p:spPr>
            <a:xfrm>
              <a:off x="10296016" y="1799589"/>
              <a:ext cx="70103" cy="7010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graphicFrame>
        <p:nvGraphicFramePr>
          <p:cNvPr id="558" name="Google Shape;558;p39"/>
          <p:cNvGraphicFramePr/>
          <p:nvPr/>
        </p:nvGraphicFramePr>
        <p:xfrm>
          <a:off x="7279131" y="1569719"/>
          <a:ext cx="3000000" cy="3000000"/>
        </p:xfrm>
        <a:graphic>
          <a:graphicData uri="http://schemas.openxmlformats.org/drawingml/2006/table">
            <a:tbl>
              <a:tblPr bandRow="1" firstRow="1">
                <a:noFill/>
                <a:tableStyleId>{23212CB0-94F9-4826-87F7-4E4CA1A25328}</a:tableStyleId>
              </a:tblPr>
              <a:tblGrid>
                <a:gridCol w="754375"/>
                <a:gridCol w="309250"/>
                <a:gridCol w="860425"/>
                <a:gridCol w="753750"/>
                <a:gridCol w="753750"/>
                <a:gridCol w="660400"/>
              </a:tblGrid>
              <a:tr h="199000">
                <a:tc>
                  <a:txBody>
                    <a:bodyPr/>
                    <a:lstStyle/>
                    <a:p>
                      <a:pPr indent="0" lvl="0" marL="0" marR="92710" rtl="0" algn="r">
                        <a:lnSpc>
                          <a:spcPct val="95000"/>
                        </a:lnSpc>
                        <a:spcBef>
                          <a:spcPts val="0"/>
                        </a:spcBef>
                        <a:spcAft>
                          <a:spcPts val="0"/>
                        </a:spcAft>
                        <a:buNone/>
                      </a:pPr>
                      <a:r>
                        <a:rPr b="1" lang="en-US" sz="1200" u="none" cap="none" strike="noStrike">
                          <a:latin typeface="Carlito"/>
                          <a:ea typeface="Carlito"/>
                          <a:cs typeface="Carlito"/>
                          <a:sym typeface="Carlito"/>
                        </a:rPr>
                        <a:t>3,500,000</a:t>
                      </a:r>
                      <a:endParaRPr sz="1200" u="none" cap="none" strike="noStrike">
                        <a:latin typeface="Carlito"/>
                        <a:ea typeface="Carlito"/>
                        <a:cs typeface="Carlito"/>
                        <a:sym typeface="Carlito"/>
                      </a:endParaRPr>
                    </a:p>
                  </a:txBody>
                  <a:tcPr marT="0" marB="0" marR="0" marL="0"/>
                </a:tc>
                <a:tc gridSpan="5">
                  <a:txBody>
                    <a:bodyPr/>
                    <a:lstStyle/>
                    <a:p>
                      <a:pPr indent="0" lvl="0" marL="0" marR="0" rtl="0" algn="l">
                        <a:lnSpc>
                          <a:spcPct val="100000"/>
                        </a:lnSpc>
                        <a:spcBef>
                          <a:spcPts val="0"/>
                        </a:spcBef>
                        <a:spcAft>
                          <a:spcPts val="0"/>
                        </a:spcAft>
                        <a:buNone/>
                      </a:pPr>
                      <a:r>
                        <a:t/>
                      </a:r>
                      <a:endParaRPr sz="1100" u="none" cap="none" strike="noStrike">
                        <a:latin typeface="Times New Roman"/>
                        <a:ea typeface="Times New Roman"/>
                        <a:cs typeface="Times New Roman"/>
                        <a:sym typeface="Times New Roman"/>
                      </a:endParaRPr>
                    </a:p>
                  </a:txBody>
                  <a:tcPr marT="0" marB="0" marR="0" marL="0"/>
                </a:tc>
                <a:tc hMerge="1"/>
                <a:tc hMerge="1"/>
                <a:tc hMerge="1"/>
                <a:tc hMerge="1"/>
              </a:tr>
              <a:tr h="245800">
                <a:tc>
                  <a:txBody>
                    <a:bodyPr/>
                    <a:lstStyle/>
                    <a:p>
                      <a:pPr indent="0" lvl="0" marL="0" marR="92710" rtl="0" algn="r">
                        <a:lnSpc>
                          <a:spcPct val="100000"/>
                        </a:lnSpc>
                        <a:spcBef>
                          <a:spcPts val="0"/>
                        </a:spcBef>
                        <a:spcAft>
                          <a:spcPts val="0"/>
                        </a:spcAft>
                        <a:buNone/>
                      </a:pPr>
                      <a:r>
                        <a:rPr b="1" lang="en-US" sz="1200" u="none" cap="none" strike="noStrike">
                          <a:latin typeface="Carlito"/>
                          <a:ea typeface="Carlito"/>
                          <a:cs typeface="Carlito"/>
                          <a:sym typeface="Carlito"/>
                        </a:rPr>
                        <a:t>3,000,000</a:t>
                      </a:r>
                      <a:endParaRPr sz="1200" u="none" cap="none" strike="noStrike">
                        <a:latin typeface="Carlito"/>
                        <a:ea typeface="Carlito"/>
                        <a:cs typeface="Carlito"/>
                        <a:sym typeface="Carlito"/>
                      </a:endParaRPr>
                    </a:p>
                  </a:txBody>
                  <a:tcPr marT="825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r>
              <a:tr h="245875">
                <a:tc>
                  <a:txBody>
                    <a:bodyPr/>
                    <a:lstStyle/>
                    <a:p>
                      <a:pPr indent="0" lvl="0" marL="0" marR="92710" rtl="0" algn="r">
                        <a:lnSpc>
                          <a:spcPct val="100000"/>
                        </a:lnSpc>
                        <a:spcBef>
                          <a:spcPts val="0"/>
                        </a:spcBef>
                        <a:spcAft>
                          <a:spcPts val="0"/>
                        </a:spcAft>
                        <a:buNone/>
                      </a:pPr>
                      <a:r>
                        <a:rPr b="1" lang="en-US" sz="1200" u="none" cap="none" strike="noStrike">
                          <a:latin typeface="Carlito"/>
                          <a:ea typeface="Carlito"/>
                          <a:cs typeface="Carlito"/>
                          <a:sym typeface="Carlito"/>
                        </a:rPr>
                        <a:t>2,500,000</a:t>
                      </a:r>
                      <a:endParaRPr sz="1200" u="none" cap="none" strike="noStrike">
                        <a:latin typeface="Carlito"/>
                        <a:ea typeface="Carlito"/>
                        <a:cs typeface="Carlito"/>
                        <a:sym typeface="Carlito"/>
                      </a:endParaRPr>
                    </a:p>
                  </a:txBody>
                  <a:tcPr marT="825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r>
              <a:tr h="245800">
                <a:tc>
                  <a:txBody>
                    <a:bodyPr/>
                    <a:lstStyle/>
                    <a:p>
                      <a:pPr indent="0" lvl="0" marL="0" marR="92710" rtl="0" algn="r">
                        <a:lnSpc>
                          <a:spcPct val="100000"/>
                        </a:lnSpc>
                        <a:spcBef>
                          <a:spcPts val="0"/>
                        </a:spcBef>
                        <a:spcAft>
                          <a:spcPts val="0"/>
                        </a:spcAft>
                        <a:buNone/>
                      </a:pPr>
                      <a:r>
                        <a:rPr b="1" lang="en-US" sz="1200" u="none" cap="none" strike="noStrike">
                          <a:latin typeface="Carlito"/>
                          <a:ea typeface="Carlito"/>
                          <a:cs typeface="Carlito"/>
                          <a:sym typeface="Carlito"/>
                        </a:rPr>
                        <a:t>2,000,000</a:t>
                      </a:r>
                      <a:endParaRPr sz="1200" u="none" cap="none" strike="noStrike">
                        <a:latin typeface="Carlito"/>
                        <a:ea typeface="Carlito"/>
                        <a:cs typeface="Carlito"/>
                        <a:sym typeface="Carlito"/>
                      </a:endParaRPr>
                    </a:p>
                  </a:txBody>
                  <a:tcPr marT="825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r>
              <a:tr h="245800">
                <a:tc>
                  <a:txBody>
                    <a:bodyPr/>
                    <a:lstStyle/>
                    <a:p>
                      <a:pPr indent="0" lvl="0" marL="0" marR="92710" rtl="0" algn="r">
                        <a:lnSpc>
                          <a:spcPct val="100000"/>
                        </a:lnSpc>
                        <a:spcBef>
                          <a:spcPts val="0"/>
                        </a:spcBef>
                        <a:spcAft>
                          <a:spcPts val="0"/>
                        </a:spcAft>
                        <a:buNone/>
                      </a:pPr>
                      <a:r>
                        <a:rPr b="1" lang="en-US" sz="1200" u="none" cap="none" strike="noStrike">
                          <a:latin typeface="Carlito"/>
                          <a:ea typeface="Carlito"/>
                          <a:cs typeface="Carlito"/>
                          <a:sym typeface="Carlito"/>
                        </a:rPr>
                        <a:t>1,500,000</a:t>
                      </a:r>
                      <a:endParaRPr sz="1200" u="none" cap="none" strike="noStrike">
                        <a:latin typeface="Carlito"/>
                        <a:ea typeface="Carlito"/>
                        <a:cs typeface="Carlito"/>
                        <a:sym typeface="Carlito"/>
                      </a:endParaRPr>
                    </a:p>
                  </a:txBody>
                  <a:tcPr marT="825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r>
              <a:tr h="245875">
                <a:tc>
                  <a:txBody>
                    <a:bodyPr/>
                    <a:lstStyle/>
                    <a:p>
                      <a:pPr indent="0" lvl="0" marL="0" marR="92710" rtl="0" algn="r">
                        <a:lnSpc>
                          <a:spcPct val="100000"/>
                        </a:lnSpc>
                        <a:spcBef>
                          <a:spcPts val="0"/>
                        </a:spcBef>
                        <a:spcAft>
                          <a:spcPts val="0"/>
                        </a:spcAft>
                        <a:buNone/>
                      </a:pPr>
                      <a:r>
                        <a:rPr b="1" lang="en-US" sz="1200" u="none" cap="none" strike="noStrike">
                          <a:latin typeface="Carlito"/>
                          <a:ea typeface="Carlito"/>
                          <a:cs typeface="Carlito"/>
                          <a:sym typeface="Carlito"/>
                        </a:rPr>
                        <a:t>1,000,000</a:t>
                      </a:r>
                      <a:endParaRPr sz="1200" u="none" cap="none" strike="noStrike">
                        <a:latin typeface="Carlito"/>
                        <a:ea typeface="Carlito"/>
                        <a:cs typeface="Carlito"/>
                        <a:sym typeface="Carlito"/>
                      </a:endParaRPr>
                    </a:p>
                  </a:txBody>
                  <a:tcPr marT="825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r>
              <a:tr h="245800">
                <a:tc>
                  <a:txBody>
                    <a:bodyPr/>
                    <a:lstStyle/>
                    <a:p>
                      <a:pPr indent="0" lvl="0" marL="0" marR="93980" rtl="0" algn="r">
                        <a:lnSpc>
                          <a:spcPct val="100000"/>
                        </a:lnSpc>
                        <a:spcBef>
                          <a:spcPts val="0"/>
                        </a:spcBef>
                        <a:spcAft>
                          <a:spcPts val="0"/>
                        </a:spcAft>
                        <a:buNone/>
                      </a:pPr>
                      <a:r>
                        <a:rPr b="1" lang="en-US" sz="1200" u="none" cap="none" strike="noStrike">
                          <a:latin typeface="Carlito"/>
                          <a:ea typeface="Carlito"/>
                          <a:cs typeface="Carlito"/>
                          <a:sym typeface="Carlito"/>
                        </a:rPr>
                        <a:t>500,000</a:t>
                      </a:r>
                      <a:endParaRPr sz="1200" u="none" cap="none" strike="noStrike">
                        <a:latin typeface="Carlito"/>
                        <a:ea typeface="Carlito"/>
                        <a:cs typeface="Carlito"/>
                        <a:sym typeface="Carlito"/>
                      </a:endParaRPr>
                    </a:p>
                  </a:txBody>
                  <a:tcPr marT="825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r>
              <a:tr h="397375">
                <a:tc>
                  <a:txBody>
                    <a:bodyPr/>
                    <a:lstStyle/>
                    <a:p>
                      <a:pPr indent="0" lvl="0" marL="0" marR="94615" rtl="0" algn="r">
                        <a:lnSpc>
                          <a:spcPct val="100000"/>
                        </a:lnSpc>
                        <a:spcBef>
                          <a:spcPts val="0"/>
                        </a:spcBef>
                        <a:spcAft>
                          <a:spcPts val="0"/>
                        </a:spcAft>
                        <a:buNone/>
                      </a:pPr>
                      <a:r>
                        <a:rPr b="1" lang="en-US" sz="1200" u="none" cap="none" strike="noStrike">
                          <a:latin typeface="Carlito"/>
                          <a:ea typeface="Carlito"/>
                          <a:cs typeface="Carlito"/>
                          <a:sym typeface="Carlito"/>
                        </a:rPr>
                        <a:t>0</a:t>
                      </a:r>
                      <a:endParaRPr sz="1200" u="none" cap="none" strike="noStrike">
                        <a:latin typeface="Carlito"/>
                        <a:ea typeface="Carlito"/>
                        <a:cs typeface="Carlito"/>
                        <a:sym typeface="Carlito"/>
                      </a:endParaRPr>
                    </a:p>
                  </a:txBody>
                  <a:tcPr marT="8250" marB="0" marR="0" marL="0"/>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p>
                      <a:pPr indent="0" lvl="0" marL="0" marR="0" rtl="0" algn="l">
                        <a:lnSpc>
                          <a:spcPct val="116666"/>
                        </a:lnSpc>
                        <a:spcBef>
                          <a:spcPts val="5"/>
                        </a:spcBef>
                        <a:spcAft>
                          <a:spcPts val="0"/>
                        </a:spcAft>
                        <a:buNone/>
                      </a:pPr>
                      <a:r>
                        <a:rPr b="1" lang="en-US" sz="1200" u="none" cap="none" strike="noStrike">
                          <a:latin typeface="Carlito"/>
                          <a:ea typeface="Carlito"/>
                          <a:cs typeface="Carlito"/>
                          <a:sym typeface="Carlito"/>
                        </a:rPr>
                        <a:t>0</a:t>
                      </a:r>
                      <a:endParaRPr sz="1200" u="none" cap="none" strike="noStrike">
                        <a:latin typeface="Carlito"/>
                        <a:ea typeface="Carlito"/>
                        <a:cs typeface="Carlito"/>
                        <a:sym typeface="Carlito"/>
                      </a:endParaRPr>
                    </a:p>
                  </a:txBody>
                  <a:tcPr marT="1900" marB="0" marR="0" marL="0"/>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p>
                      <a:pPr indent="0" lvl="0" marL="231140" marR="0" rtl="0" algn="l">
                        <a:lnSpc>
                          <a:spcPct val="116666"/>
                        </a:lnSpc>
                        <a:spcBef>
                          <a:spcPts val="5"/>
                        </a:spcBef>
                        <a:spcAft>
                          <a:spcPts val="0"/>
                        </a:spcAft>
                        <a:buNone/>
                      </a:pPr>
                      <a:r>
                        <a:rPr b="1" lang="en-US" sz="1200" u="none" cap="none" strike="noStrike">
                          <a:latin typeface="Carlito"/>
                          <a:ea typeface="Carlito"/>
                          <a:cs typeface="Carlito"/>
                          <a:sym typeface="Carlito"/>
                        </a:rPr>
                        <a:t>100,000</a:t>
                      </a:r>
                      <a:endParaRPr sz="1200" u="none" cap="none" strike="noStrike">
                        <a:latin typeface="Carlito"/>
                        <a:ea typeface="Carlito"/>
                        <a:cs typeface="Carlito"/>
                        <a:sym typeface="Carlito"/>
                      </a:endParaRPr>
                    </a:p>
                  </a:txBody>
                  <a:tcPr marT="1900" marB="0" marR="0" marL="0"/>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p>
                      <a:pPr indent="0" lvl="0" marL="124460" marR="0" rtl="0" algn="l">
                        <a:lnSpc>
                          <a:spcPct val="116666"/>
                        </a:lnSpc>
                        <a:spcBef>
                          <a:spcPts val="5"/>
                        </a:spcBef>
                        <a:spcAft>
                          <a:spcPts val="0"/>
                        </a:spcAft>
                        <a:buNone/>
                      </a:pPr>
                      <a:r>
                        <a:rPr b="1" lang="en-US" sz="1200" u="none" cap="none" strike="noStrike">
                          <a:latin typeface="Carlito"/>
                          <a:ea typeface="Carlito"/>
                          <a:cs typeface="Carlito"/>
                          <a:sym typeface="Carlito"/>
                        </a:rPr>
                        <a:t>200,000</a:t>
                      </a:r>
                      <a:endParaRPr sz="1200" u="none" cap="none" strike="noStrike">
                        <a:latin typeface="Carlito"/>
                        <a:ea typeface="Carlito"/>
                        <a:cs typeface="Carlito"/>
                        <a:sym typeface="Carlito"/>
                      </a:endParaRPr>
                    </a:p>
                  </a:txBody>
                  <a:tcPr marT="1900" marB="0" marR="0" marL="0"/>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p>
                      <a:pPr indent="0" lvl="0" marL="124460" marR="0" rtl="0" algn="l">
                        <a:lnSpc>
                          <a:spcPct val="116666"/>
                        </a:lnSpc>
                        <a:spcBef>
                          <a:spcPts val="5"/>
                        </a:spcBef>
                        <a:spcAft>
                          <a:spcPts val="0"/>
                        </a:spcAft>
                        <a:buNone/>
                      </a:pPr>
                      <a:r>
                        <a:rPr b="1" lang="en-US" sz="1200" u="none" cap="none" strike="noStrike">
                          <a:latin typeface="Carlito"/>
                          <a:ea typeface="Carlito"/>
                          <a:cs typeface="Carlito"/>
                          <a:sym typeface="Carlito"/>
                        </a:rPr>
                        <a:t>300,000</a:t>
                      </a:r>
                      <a:endParaRPr sz="1200" u="none" cap="none" strike="noStrike">
                        <a:latin typeface="Carlito"/>
                        <a:ea typeface="Carlito"/>
                        <a:cs typeface="Carlito"/>
                        <a:sym typeface="Carlito"/>
                      </a:endParaRPr>
                    </a:p>
                  </a:txBody>
                  <a:tcPr marT="1900" marB="0" marR="0" marL="0"/>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p>
                      <a:pPr indent="0" lvl="0" marL="124460" marR="0" rtl="0" algn="l">
                        <a:lnSpc>
                          <a:spcPct val="116666"/>
                        </a:lnSpc>
                        <a:spcBef>
                          <a:spcPts val="5"/>
                        </a:spcBef>
                        <a:spcAft>
                          <a:spcPts val="0"/>
                        </a:spcAft>
                        <a:buNone/>
                      </a:pPr>
                      <a:r>
                        <a:rPr b="1" lang="en-US" sz="1200" u="none" cap="none" strike="noStrike">
                          <a:latin typeface="Carlito"/>
                          <a:ea typeface="Carlito"/>
                          <a:cs typeface="Carlito"/>
                          <a:sym typeface="Carlito"/>
                        </a:rPr>
                        <a:t>400,000</a:t>
                      </a:r>
                      <a:endParaRPr sz="1200" u="none" cap="none" strike="noStrike">
                        <a:latin typeface="Carlito"/>
                        <a:ea typeface="Carlito"/>
                        <a:cs typeface="Carlito"/>
                        <a:sym typeface="Carlito"/>
                      </a:endParaRPr>
                    </a:p>
                  </a:txBody>
                  <a:tcPr marT="1900" marB="0" marR="0" marL="0"/>
                </a:tc>
              </a:tr>
            </a:tbl>
          </a:graphicData>
        </a:graphic>
      </p:graphicFrame>
      <p:sp>
        <p:nvSpPr>
          <p:cNvPr id="559" name="Google Shape;559;p39"/>
          <p:cNvSpPr txBox="1"/>
          <p:nvPr/>
        </p:nvSpPr>
        <p:spPr>
          <a:xfrm>
            <a:off x="9023350" y="1227581"/>
            <a:ext cx="657225" cy="23812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1" lang="en-US" sz="1400">
                <a:solidFill>
                  <a:schemeClr val="dk1"/>
                </a:solidFill>
                <a:latin typeface="Carlito"/>
                <a:ea typeface="Carlito"/>
                <a:cs typeface="Carlito"/>
                <a:sym typeface="Carlito"/>
              </a:rPr>
              <a:t>Revenue</a:t>
            </a:r>
            <a:endParaRPr sz="1400">
              <a:solidFill>
                <a:schemeClr val="dk1"/>
              </a:solidFill>
              <a:latin typeface="Carlito"/>
              <a:ea typeface="Carlito"/>
              <a:cs typeface="Carlito"/>
              <a:sym typeface="Carli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40"/>
          <p:cNvSpPr txBox="1"/>
          <p:nvPr>
            <p:ph type="title"/>
          </p:nvPr>
        </p:nvSpPr>
        <p:spPr>
          <a:xfrm>
            <a:off x="191210" y="110693"/>
            <a:ext cx="5218989"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Clr>
                <a:schemeClr val="accent1"/>
              </a:buClr>
              <a:buSzPts val="2800"/>
              <a:buFont typeface="Trebuchet MS"/>
              <a:buNone/>
            </a:pPr>
            <a:r>
              <a:rPr lang="en-US" sz="2800" u="none"/>
              <a:t>Simple Linear Regression</a:t>
            </a:r>
            <a:endParaRPr sz="2800"/>
          </a:p>
        </p:txBody>
      </p:sp>
      <p:sp>
        <p:nvSpPr>
          <p:cNvPr id="565" name="Google Shape;565;p40"/>
          <p:cNvSpPr txBox="1"/>
          <p:nvPr/>
        </p:nvSpPr>
        <p:spPr>
          <a:xfrm>
            <a:off x="297891" y="769112"/>
            <a:ext cx="10774680" cy="3287395"/>
          </a:xfrm>
          <a:prstGeom prst="rect">
            <a:avLst/>
          </a:prstGeom>
          <a:noFill/>
          <a:ln>
            <a:noFill/>
          </a:ln>
        </p:spPr>
        <p:txBody>
          <a:bodyPr anchorCtr="0" anchor="t" bIns="0" lIns="0" spcFirstLastPara="1" rIns="0" wrap="square" tIns="41900">
            <a:spAutoFit/>
          </a:bodyPr>
          <a:lstStyle/>
          <a:p>
            <a:pPr indent="-344805" lvl="0" marL="356870" marR="5080" rtl="0" algn="l">
              <a:lnSpc>
                <a:spcPct val="90000"/>
              </a:lnSpc>
              <a:spcBef>
                <a:spcPts val="0"/>
              </a:spcBef>
              <a:spcAft>
                <a:spcPts val="0"/>
              </a:spcAft>
              <a:buClr>
                <a:schemeClr val="dk1"/>
              </a:buClr>
              <a:buSzPts val="2000"/>
              <a:buFont typeface="Arial"/>
              <a:buChar char="•"/>
            </a:pPr>
            <a:r>
              <a:rPr lang="en-US" sz="2000">
                <a:solidFill>
                  <a:schemeClr val="dk1"/>
                </a:solidFill>
                <a:latin typeface="Carlito"/>
                <a:ea typeface="Carlito"/>
                <a:cs typeface="Carlito"/>
                <a:sym typeface="Carlito"/>
              </a:rPr>
              <a:t>Lets continue with data set 2, Television production house have many factors to find out the revenue  generated by advertisement. So production house decides to start by taking only one factor i.e.  promotion to find out the advertising revenue.</a:t>
            </a:r>
            <a:endParaRPr sz="2000">
              <a:solidFill>
                <a:schemeClr val="dk1"/>
              </a:solidFill>
              <a:latin typeface="Carlito"/>
              <a:ea typeface="Carlito"/>
              <a:cs typeface="Carlito"/>
              <a:sym typeface="Carlito"/>
            </a:endParaRPr>
          </a:p>
          <a:p>
            <a:pPr indent="-344805" lvl="0" marL="356870" marR="0" rtl="0" algn="l">
              <a:lnSpc>
                <a:spcPct val="100000"/>
              </a:lnSpc>
              <a:spcBef>
                <a:spcPts val="770"/>
              </a:spcBef>
              <a:spcAft>
                <a:spcPts val="0"/>
              </a:spcAft>
              <a:buClr>
                <a:schemeClr val="dk1"/>
              </a:buClr>
              <a:buSzPts val="2000"/>
              <a:buFont typeface="Arial"/>
              <a:buChar char="•"/>
            </a:pPr>
            <a:r>
              <a:rPr lang="en-US" sz="2000">
                <a:solidFill>
                  <a:schemeClr val="dk1"/>
                </a:solidFill>
                <a:latin typeface="Carlito"/>
                <a:ea typeface="Carlito"/>
                <a:cs typeface="Carlito"/>
                <a:sym typeface="Carlito"/>
              </a:rPr>
              <a:t>Here, the promotion and the advertising revenue are the only variables, where</a:t>
            </a:r>
            <a:endParaRPr sz="2000">
              <a:solidFill>
                <a:schemeClr val="dk1"/>
              </a:solidFill>
              <a:latin typeface="Carlito"/>
              <a:ea typeface="Carlito"/>
              <a:cs typeface="Carlito"/>
              <a:sym typeface="Carlito"/>
            </a:endParaRPr>
          </a:p>
          <a:p>
            <a:pPr indent="-344805" lvl="0" marL="356870" marR="0" rtl="0" algn="l">
              <a:lnSpc>
                <a:spcPct val="100000"/>
              </a:lnSpc>
              <a:spcBef>
                <a:spcPts val="745"/>
              </a:spcBef>
              <a:spcAft>
                <a:spcPts val="0"/>
              </a:spcAft>
              <a:buClr>
                <a:schemeClr val="dk1"/>
              </a:buClr>
              <a:buSzPts val="2000"/>
              <a:buFont typeface="Noto Sans Symbols"/>
              <a:buChar char="⮚"/>
            </a:pPr>
            <a:r>
              <a:rPr lang="en-US" sz="2000">
                <a:solidFill>
                  <a:schemeClr val="dk1"/>
                </a:solidFill>
                <a:latin typeface="Carlito"/>
                <a:ea typeface="Carlito"/>
                <a:cs typeface="Carlito"/>
                <a:sym typeface="Carlito"/>
              </a:rPr>
              <a:t>X= Promotion</a:t>
            </a:r>
            <a:endParaRPr sz="2000">
              <a:solidFill>
                <a:schemeClr val="dk1"/>
              </a:solidFill>
              <a:latin typeface="Carlito"/>
              <a:ea typeface="Carlito"/>
              <a:cs typeface="Carlito"/>
              <a:sym typeface="Carlito"/>
            </a:endParaRPr>
          </a:p>
          <a:p>
            <a:pPr indent="-344805" lvl="0" marL="356870" marR="0" rtl="0" algn="l">
              <a:lnSpc>
                <a:spcPct val="100000"/>
              </a:lnSpc>
              <a:spcBef>
                <a:spcPts val="770"/>
              </a:spcBef>
              <a:spcAft>
                <a:spcPts val="0"/>
              </a:spcAft>
              <a:buClr>
                <a:schemeClr val="dk1"/>
              </a:buClr>
              <a:buSzPts val="2000"/>
              <a:buFont typeface="Noto Sans Symbols"/>
              <a:buChar char="⮚"/>
            </a:pPr>
            <a:r>
              <a:rPr lang="en-US" sz="2000">
                <a:solidFill>
                  <a:schemeClr val="dk1"/>
                </a:solidFill>
                <a:latin typeface="Carlito"/>
                <a:ea typeface="Carlito"/>
                <a:cs typeface="Carlito"/>
                <a:sym typeface="Carlito"/>
              </a:rPr>
              <a:t>Y= Advertising Revenue</a:t>
            </a:r>
            <a:endParaRPr sz="2000">
              <a:solidFill>
                <a:schemeClr val="dk1"/>
              </a:solidFill>
              <a:latin typeface="Carlito"/>
              <a:ea typeface="Carlito"/>
              <a:cs typeface="Carlito"/>
              <a:sym typeface="Carlito"/>
            </a:endParaRPr>
          </a:p>
          <a:p>
            <a:pPr indent="-402590" lvl="0" marL="414655" marR="0" rtl="0" algn="l">
              <a:lnSpc>
                <a:spcPct val="100000"/>
              </a:lnSpc>
              <a:spcBef>
                <a:spcPts val="770"/>
              </a:spcBef>
              <a:spcAft>
                <a:spcPts val="0"/>
              </a:spcAft>
              <a:buClr>
                <a:schemeClr val="dk1"/>
              </a:buClr>
              <a:buSzPts val="2000"/>
              <a:buFont typeface="Arial"/>
              <a:buChar char="•"/>
            </a:pPr>
            <a:r>
              <a:rPr lang="en-US" sz="2000">
                <a:solidFill>
                  <a:schemeClr val="dk1"/>
                </a:solidFill>
                <a:latin typeface="Carlito"/>
                <a:ea typeface="Carlito"/>
                <a:cs typeface="Carlito"/>
                <a:sym typeface="Carlito"/>
              </a:rPr>
              <a:t>So, This is the form of Simple linear regression</a:t>
            </a:r>
            <a:endParaRPr sz="2000">
              <a:solidFill>
                <a:schemeClr val="dk1"/>
              </a:solidFill>
              <a:latin typeface="Carlito"/>
              <a:ea typeface="Carlito"/>
              <a:cs typeface="Carlito"/>
              <a:sym typeface="Carlito"/>
            </a:endParaRPr>
          </a:p>
          <a:p>
            <a:pPr indent="0" lvl="0" marL="0" marR="0" rtl="0" algn="l">
              <a:lnSpc>
                <a:spcPct val="100000"/>
              </a:lnSpc>
              <a:spcBef>
                <a:spcPts val="5"/>
              </a:spcBef>
              <a:spcAft>
                <a:spcPts val="0"/>
              </a:spcAft>
              <a:buClr>
                <a:schemeClr val="dk1"/>
              </a:buClr>
              <a:buSzPts val="3200"/>
              <a:buFont typeface="Arial"/>
              <a:buNone/>
            </a:pPr>
            <a:r>
              <a:t/>
            </a:r>
            <a:endParaRPr sz="3200">
              <a:solidFill>
                <a:schemeClr val="dk1"/>
              </a:solidFill>
              <a:latin typeface="Carlito"/>
              <a:ea typeface="Carlito"/>
              <a:cs typeface="Carlito"/>
              <a:sym typeface="Carlito"/>
            </a:endParaRPr>
          </a:p>
          <a:p>
            <a:pPr indent="-344805" lvl="0" marL="356870" marR="0" rtl="0" algn="l">
              <a:lnSpc>
                <a:spcPct val="10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Let’s see how to calculate the advertising revenue based on promotion using simple linear regression</a:t>
            </a:r>
            <a:endParaRPr sz="2000">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41"/>
          <p:cNvSpPr txBox="1"/>
          <p:nvPr>
            <p:ph type="title"/>
          </p:nvPr>
        </p:nvSpPr>
        <p:spPr>
          <a:xfrm>
            <a:off x="191211" y="110693"/>
            <a:ext cx="6547917"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Clr>
                <a:schemeClr val="accent1"/>
              </a:buClr>
              <a:buSzPts val="2800"/>
              <a:buFont typeface="Trebuchet MS"/>
              <a:buNone/>
            </a:pPr>
            <a:r>
              <a:rPr lang="en-US" sz="2800" u="none"/>
              <a:t>Simple Linear Regression Model</a:t>
            </a:r>
            <a:endParaRPr sz="2800"/>
          </a:p>
        </p:txBody>
      </p:sp>
      <p:sp>
        <p:nvSpPr>
          <p:cNvPr id="571" name="Google Shape;571;p41"/>
          <p:cNvSpPr txBox="1"/>
          <p:nvPr/>
        </p:nvSpPr>
        <p:spPr>
          <a:xfrm>
            <a:off x="297891" y="614603"/>
            <a:ext cx="4352925" cy="1198245"/>
          </a:xfrm>
          <a:prstGeom prst="rect">
            <a:avLst/>
          </a:prstGeom>
          <a:noFill/>
          <a:ln>
            <a:noFill/>
          </a:ln>
        </p:spPr>
        <p:txBody>
          <a:bodyPr anchorCtr="0" anchor="t" bIns="0" lIns="0" spcFirstLastPara="1" rIns="0" wrap="square" tIns="141600">
            <a:spAutoFit/>
          </a:bodyPr>
          <a:lstStyle/>
          <a:p>
            <a:pPr indent="-289560" lvl="0" marL="302260" marR="0" rtl="0" algn="l">
              <a:lnSpc>
                <a:spcPct val="100000"/>
              </a:lnSpc>
              <a:spcBef>
                <a:spcPts val="0"/>
              </a:spcBef>
              <a:spcAft>
                <a:spcPts val="0"/>
              </a:spcAft>
              <a:buClr>
                <a:schemeClr val="dk1"/>
              </a:buClr>
              <a:buSzPts val="2000"/>
              <a:buFont typeface="Arial"/>
              <a:buChar char="•"/>
            </a:pPr>
            <a:r>
              <a:rPr b="1" lang="en-US" sz="2000">
                <a:solidFill>
                  <a:schemeClr val="dk1"/>
                </a:solidFill>
                <a:latin typeface="Carlito"/>
                <a:ea typeface="Carlito"/>
                <a:cs typeface="Carlito"/>
                <a:sym typeface="Carlito"/>
              </a:rPr>
              <a:t>Linear Regression Equation:</a:t>
            </a:r>
            <a:endParaRPr sz="2000">
              <a:solidFill>
                <a:schemeClr val="dk1"/>
              </a:solidFill>
              <a:latin typeface="Carlito"/>
              <a:ea typeface="Carlito"/>
              <a:cs typeface="Carlito"/>
              <a:sym typeface="Carlito"/>
            </a:endParaRPr>
          </a:p>
          <a:p>
            <a:pPr indent="27305" lvl="0" marL="3170555" marR="5080" rtl="0" algn="l">
              <a:lnSpc>
                <a:spcPct val="100000"/>
              </a:lnSpc>
              <a:spcBef>
                <a:spcPts val="1015"/>
              </a:spcBef>
              <a:spcAft>
                <a:spcPts val="0"/>
              </a:spcAft>
              <a:buNone/>
            </a:pPr>
            <a:r>
              <a:rPr lang="en-US" sz="2000">
                <a:solidFill>
                  <a:schemeClr val="dk1"/>
                </a:solidFill>
                <a:latin typeface="Carlito"/>
                <a:ea typeface="Carlito"/>
                <a:cs typeface="Carlito"/>
                <a:sym typeface="Carlito"/>
              </a:rPr>
              <a:t>Population  Y intercept</a:t>
            </a:r>
            <a:endParaRPr sz="2000">
              <a:solidFill>
                <a:schemeClr val="dk1"/>
              </a:solidFill>
              <a:latin typeface="Carlito"/>
              <a:ea typeface="Carlito"/>
              <a:cs typeface="Carlito"/>
              <a:sym typeface="Carlito"/>
            </a:endParaRPr>
          </a:p>
        </p:txBody>
      </p:sp>
      <p:sp>
        <p:nvSpPr>
          <p:cNvPr id="572" name="Google Shape;572;p41"/>
          <p:cNvSpPr txBox="1"/>
          <p:nvPr/>
        </p:nvSpPr>
        <p:spPr>
          <a:xfrm>
            <a:off x="259791" y="3029660"/>
            <a:ext cx="9530080" cy="3359150"/>
          </a:xfrm>
          <a:prstGeom prst="rect">
            <a:avLst/>
          </a:prstGeom>
          <a:noFill/>
          <a:ln>
            <a:noFill/>
          </a:ln>
        </p:spPr>
        <p:txBody>
          <a:bodyPr anchorCtr="0" anchor="t" bIns="0" lIns="0" spcFirstLastPara="1" rIns="0" wrap="square" tIns="104775">
            <a:spAutoFit/>
          </a:bodyPr>
          <a:lstStyle/>
          <a:p>
            <a:pPr indent="0" lvl="0" marL="2852420" marR="0" rtl="0" algn="l">
              <a:lnSpc>
                <a:spcPct val="100000"/>
              </a:lnSpc>
              <a:spcBef>
                <a:spcPts val="0"/>
              </a:spcBef>
              <a:spcAft>
                <a:spcPts val="0"/>
              </a:spcAft>
              <a:buNone/>
            </a:pPr>
            <a:r>
              <a:rPr lang="en-US" sz="2000">
                <a:solidFill>
                  <a:schemeClr val="dk1"/>
                </a:solidFill>
                <a:latin typeface="Carlito"/>
                <a:ea typeface="Carlito"/>
                <a:cs typeface="Carlito"/>
                <a:sym typeface="Carlito"/>
              </a:rPr>
              <a:t>where:</a:t>
            </a:r>
            <a:endParaRPr sz="2000">
              <a:solidFill>
                <a:schemeClr val="dk1"/>
              </a:solidFill>
              <a:latin typeface="Carlito"/>
              <a:ea typeface="Carlito"/>
              <a:cs typeface="Carlito"/>
              <a:sym typeface="Carlito"/>
            </a:endParaRPr>
          </a:p>
          <a:p>
            <a:pPr indent="-345440" lvl="0" marL="3596004" marR="0" rtl="0" algn="l">
              <a:lnSpc>
                <a:spcPct val="100000"/>
              </a:lnSpc>
              <a:spcBef>
                <a:spcPts val="725"/>
              </a:spcBef>
              <a:spcAft>
                <a:spcPts val="0"/>
              </a:spcAft>
              <a:buClr>
                <a:schemeClr val="dk1"/>
              </a:buClr>
              <a:buSzPts val="2000"/>
              <a:buFont typeface="Noto Sans Symbols"/>
              <a:buChar char="✔"/>
            </a:pPr>
            <a:r>
              <a:rPr lang="en-US" sz="2000">
                <a:solidFill>
                  <a:schemeClr val="dk1"/>
                </a:solidFill>
                <a:latin typeface="Carlito"/>
                <a:ea typeface="Carlito"/>
                <a:cs typeface="Carlito"/>
                <a:sym typeface="Carlito"/>
              </a:rPr>
              <a:t>Y: the variable that we are trying to predict</a:t>
            </a:r>
            <a:endParaRPr sz="2000">
              <a:solidFill>
                <a:schemeClr val="dk1"/>
              </a:solidFill>
              <a:latin typeface="Carlito"/>
              <a:ea typeface="Carlito"/>
              <a:cs typeface="Carlito"/>
              <a:sym typeface="Carlito"/>
            </a:endParaRPr>
          </a:p>
          <a:p>
            <a:pPr indent="-345440" lvl="0" marL="3596004" marR="0" rtl="0" algn="l">
              <a:lnSpc>
                <a:spcPct val="100000"/>
              </a:lnSpc>
              <a:spcBef>
                <a:spcPts val="720"/>
              </a:spcBef>
              <a:spcAft>
                <a:spcPts val="0"/>
              </a:spcAft>
              <a:buClr>
                <a:schemeClr val="dk1"/>
              </a:buClr>
              <a:buSzPts val="2000"/>
              <a:buFont typeface="Noto Sans Symbols"/>
              <a:buChar char="✔"/>
            </a:pPr>
            <a:r>
              <a:rPr lang="en-US" sz="2000">
                <a:solidFill>
                  <a:schemeClr val="dk1"/>
                </a:solidFill>
                <a:latin typeface="Carlito"/>
                <a:ea typeface="Carlito"/>
                <a:cs typeface="Carlito"/>
                <a:sym typeface="Carlito"/>
              </a:rPr>
              <a:t>X</a:t>
            </a:r>
            <a:r>
              <a:rPr baseline="-25000" lang="en-US" sz="2025">
                <a:solidFill>
                  <a:schemeClr val="dk1"/>
                </a:solidFill>
                <a:latin typeface="Carlito"/>
                <a:ea typeface="Carlito"/>
                <a:cs typeface="Carlito"/>
                <a:sym typeface="Carlito"/>
              </a:rPr>
              <a:t>i</a:t>
            </a:r>
            <a:r>
              <a:rPr lang="en-US" sz="2000">
                <a:solidFill>
                  <a:schemeClr val="dk1"/>
                </a:solidFill>
                <a:latin typeface="Carlito"/>
                <a:ea typeface="Carlito"/>
                <a:cs typeface="Carlito"/>
                <a:sym typeface="Carlito"/>
              </a:rPr>
              <a:t>: the variables that we are using to predict Y</a:t>
            </a:r>
            <a:endParaRPr sz="2000">
              <a:solidFill>
                <a:schemeClr val="dk1"/>
              </a:solidFill>
              <a:latin typeface="Carlito"/>
              <a:ea typeface="Carlito"/>
              <a:cs typeface="Carlito"/>
              <a:sym typeface="Carlito"/>
            </a:endParaRPr>
          </a:p>
          <a:p>
            <a:pPr indent="-345440" lvl="0" marL="3596004" marR="0" rtl="0" algn="l">
              <a:lnSpc>
                <a:spcPct val="100000"/>
              </a:lnSpc>
              <a:spcBef>
                <a:spcPts val="720"/>
              </a:spcBef>
              <a:spcAft>
                <a:spcPts val="0"/>
              </a:spcAft>
              <a:buClr>
                <a:schemeClr val="dk1"/>
              </a:buClr>
              <a:buSzPts val="2000"/>
              <a:buFont typeface="Noto Sans Symbols"/>
              <a:buChar char="✔"/>
            </a:pPr>
            <a:r>
              <a:rPr lang="en-US" sz="2000">
                <a:solidFill>
                  <a:schemeClr val="dk1"/>
                </a:solidFill>
                <a:latin typeface="Carlito"/>
                <a:ea typeface="Carlito"/>
                <a:cs typeface="Carlito"/>
                <a:sym typeface="Carlito"/>
              </a:rPr>
              <a:t>a: intercept</a:t>
            </a:r>
            <a:endParaRPr sz="2000">
              <a:solidFill>
                <a:schemeClr val="dk1"/>
              </a:solidFill>
              <a:latin typeface="Carlito"/>
              <a:ea typeface="Carlito"/>
              <a:cs typeface="Carlito"/>
              <a:sym typeface="Carlito"/>
            </a:endParaRPr>
          </a:p>
          <a:p>
            <a:pPr indent="-345440" lvl="0" marL="3596004" marR="0" rtl="0" algn="l">
              <a:lnSpc>
                <a:spcPct val="100000"/>
              </a:lnSpc>
              <a:spcBef>
                <a:spcPts val="725"/>
              </a:spcBef>
              <a:spcAft>
                <a:spcPts val="0"/>
              </a:spcAft>
              <a:buClr>
                <a:schemeClr val="dk1"/>
              </a:buClr>
              <a:buSzPts val="2000"/>
              <a:buFont typeface="Noto Sans Symbols"/>
              <a:buChar char="✔"/>
            </a:pPr>
            <a:r>
              <a:rPr lang="en-US" sz="2000">
                <a:solidFill>
                  <a:schemeClr val="dk1"/>
                </a:solidFill>
                <a:latin typeface="Carlito"/>
                <a:ea typeface="Carlito"/>
                <a:cs typeface="Carlito"/>
                <a:sym typeface="Carlito"/>
              </a:rPr>
              <a:t>b</a:t>
            </a:r>
            <a:r>
              <a:rPr baseline="-25000" lang="en-US" sz="2025">
                <a:solidFill>
                  <a:schemeClr val="dk1"/>
                </a:solidFill>
                <a:latin typeface="Carlito"/>
                <a:ea typeface="Carlito"/>
                <a:cs typeface="Carlito"/>
                <a:sym typeface="Carlito"/>
              </a:rPr>
              <a:t>i</a:t>
            </a:r>
            <a:r>
              <a:rPr lang="en-US" sz="2000">
                <a:solidFill>
                  <a:schemeClr val="dk1"/>
                </a:solidFill>
                <a:latin typeface="Carlito"/>
                <a:ea typeface="Carlito"/>
                <a:cs typeface="Carlito"/>
                <a:sym typeface="Carlito"/>
              </a:rPr>
              <a:t>: slope</a:t>
            </a:r>
            <a:endParaRPr sz="2000">
              <a:solidFill>
                <a:schemeClr val="dk1"/>
              </a:solidFill>
              <a:latin typeface="Carlito"/>
              <a:ea typeface="Carlito"/>
              <a:cs typeface="Carlito"/>
              <a:sym typeface="Carlito"/>
            </a:endParaRPr>
          </a:p>
          <a:p>
            <a:pPr indent="-345440" lvl="0" marL="3596004" marR="0" rtl="0" algn="l">
              <a:lnSpc>
                <a:spcPct val="100000"/>
              </a:lnSpc>
              <a:spcBef>
                <a:spcPts val="720"/>
              </a:spcBef>
              <a:spcAft>
                <a:spcPts val="0"/>
              </a:spcAft>
              <a:buClr>
                <a:schemeClr val="dk1"/>
              </a:buClr>
              <a:buSzPts val="2000"/>
              <a:buFont typeface="Noto Sans Symbols"/>
              <a:buChar char="✔"/>
            </a:pPr>
            <a:r>
              <a:rPr lang="en-US" sz="2000">
                <a:solidFill>
                  <a:schemeClr val="dk1"/>
                </a:solidFill>
                <a:latin typeface="Carlito"/>
                <a:ea typeface="Carlito"/>
                <a:cs typeface="Carlito"/>
                <a:sym typeface="Carlito"/>
              </a:rPr>
              <a:t>e</a:t>
            </a:r>
            <a:r>
              <a:rPr baseline="-25000" lang="en-US" sz="2025">
                <a:solidFill>
                  <a:schemeClr val="dk1"/>
                </a:solidFill>
                <a:latin typeface="Carlito"/>
                <a:ea typeface="Carlito"/>
                <a:cs typeface="Carlito"/>
                <a:sym typeface="Carlito"/>
              </a:rPr>
              <a:t>i</a:t>
            </a:r>
            <a:r>
              <a:rPr lang="en-US" sz="2000">
                <a:solidFill>
                  <a:schemeClr val="dk1"/>
                </a:solidFill>
                <a:latin typeface="Carlito"/>
                <a:ea typeface="Carlito"/>
                <a:cs typeface="Carlito"/>
                <a:sym typeface="Carlito"/>
              </a:rPr>
              <a:t>= the regression residual or the error term</a:t>
            </a:r>
            <a:endParaRPr sz="2000">
              <a:solidFill>
                <a:schemeClr val="dk1"/>
              </a:solidFill>
              <a:latin typeface="Carlito"/>
              <a:ea typeface="Carlito"/>
              <a:cs typeface="Carlito"/>
              <a:sym typeface="Carlito"/>
            </a:endParaRPr>
          </a:p>
          <a:p>
            <a:pPr indent="-344805" lvl="0" marL="394970" marR="0" rtl="0" algn="l">
              <a:lnSpc>
                <a:spcPct val="100000"/>
              </a:lnSpc>
              <a:spcBef>
                <a:spcPts val="1635"/>
              </a:spcBef>
              <a:spcAft>
                <a:spcPts val="0"/>
              </a:spcAft>
              <a:buClr>
                <a:schemeClr val="dk1"/>
              </a:buClr>
              <a:buSzPts val="2000"/>
              <a:buFont typeface="Arial"/>
              <a:buChar char="•"/>
            </a:pPr>
            <a:r>
              <a:rPr b="1" lang="en-US" sz="2000">
                <a:solidFill>
                  <a:schemeClr val="dk1"/>
                </a:solidFill>
                <a:latin typeface="Carlito"/>
                <a:ea typeface="Carlito"/>
                <a:cs typeface="Carlito"/>
                <a:sym typeface="Carlito"/>
              </a:rPr>
              <a:t>a </a:t>
            </a:r>
            <a:r>
              <a:rPr lang="en-US" sz="2000">
                <a:solidFill>
                  <a:schemeClr val="dk1"/>
                </a:solidFill>
                <a:latin typeface="Carlito"/>
                <a:ea typeface="Carlito"/>
                <a:cs typeface="Carlito"/>
                <a:sym typeface="Carlito"/>
              </a:rPr>
              <a:t>is the estimated </a:t>
            </a:r>
            <a:r>
              <a:rPr b="1" lang="en-US" sz="2000">
                <a:solidFill>
                  <a:schemeClr val="dk1"/>
                </a:solidFill>
                <a:latin typeface="Carlito"/>
                <a:ea typeface="Carlito"/>
                <a:cs typeface="Carlito"/>
                <a:sym typeface="Carlito"/>
              </a:rPr>
              <a:t>average value of Y </a:t>
            </a:r>
            <a:r>
              <a:rPr lang="en-US" sz="2000">
                <a:solidFill>
                  <a:schemeClr val="dk1"/>
                </a:solidFill>
                <a:latin typeface="Carlito"/>
                <a:ea typeface="Carlito"/>
                <a:cs typeface="Carlito"/>
                <a:sym typeface="Carlito"/>
              </a:rPr>
              <a:t>when the value of X is zero</a:t>
            </a:r>
            <a:endParaRPr sz="2000">
              <a:solidFill>
                <a:schemeClr val="dk1"/>
              </a:solidFill>
              <a:latin typeface="Carlito"/>
              <a:ea typeface="Carlito"/>
              <a:cs typeface="Carlito"/>
              <a:sym typeface="Carlito"/>
            </a:endParaRPr>
          </a:p>
          <a:p>
            <a:pPr indent="-344805" lvl="0" marL="394970" marR="0" rtl="0" algn="l">
              <a:lnSpc>
                <a:spcPct val="100000"/>
              </a:lnSpc>
              <a:spcBef>
                <a:spcPts val="1080"/>
              </a:spcBef>
              <a:spcAft>
                <a:spcPts val="0"/>
              </a:spcAft>
              <a:buClr>
                <a:schemeClr val="dk1"/>
              </a:buClr>
              <a:buSzPts val="2000"/>
              <a:buFont typeface="Arial"/>
              <a:buChar char="•"/>
            </a:pPr>
            <a:r>
              <a:rPr b="1" lang="en-US" sz="2000">
                <a:solidFill>
                  <a:schemeClr val="dk1"/>
                </a:solidFill>
                <a:latin typeface="Carlito"/>
                <a:ea typeface="Carlito"/>
                <a:cs typeface="Carlito"/>
                <a:sym typeface="Carlito"/>
              </a:rPr>
              <a:t>b </a:t>
            </a:r>
            <a:r>
              <a:rPr lang="en-US" sz="2000">
                <a:solidFill>
                  <a:schemeClr val="dk1"/>
                </a:solidFill>
                <a:latin typeface="Carlito"/>
                <a:ea typeface="Carlito"/>
                <a:cs typeface="Carlito"/>
                <a:sym typeface="Carlito"/>
              </a:rPr>
              <a:t>is the estimated change in the average value of Y as a result of a one-unit increase in X</a:t>
            </a:r>
            <a:endParaRPr sz="2000">
              <a:solidFill>
                <a:schemeClr val="dk1"/>
              </a:solidFill>
              <a:latin typeface="Carlito"/>
              <a:ea typeface="Carlito"/>
              <a:cs typeface="Carlito"/>
              <a:sym typeface="Carlito"/>
            </a:endParaRPr>
          </a:p>
        </p:txBody>
      </p:sp>
      <p:sp>
        <p:nvSpPr>
          <p:cNvPr id="573" name="Google Shape;573;p41"/>
          <p:cNvSpPr txBox="1"/>
          <p:nvPr/>
        </p:nvSpPr>
        <p:spPr>
          <a:xfrm>
            <a:off x="4509515" y="2482595"/>
            <a:ext cx="3096895" cy="734695"/>
          </a:xfrm>
          <a:prstGeom prst="rect">
            <a:avLst/>
          </a:prstGeom>
          <a:solidFill>
            <a:srgbClr val="FFC000">
              <a:alpha val="23529"/>
            </a:srgbClr>
          </a:solidFill>
          <a:ln cap="flat" cmpd="sng" w="9525">
            <a:solidFill>
              <a:srgbClr val="FFC000"/>
            </a:solidFill>
            <a:prstDash val="solid"/>
            <a:round/>
            <a:headEnd len="sm" w="sm" type="none"/>
            <a:tailEnd len="sm" w="sm" type="none"/>
          </a:ln>
        </p:spPr>
        <p:txBody>
          <a:bodyPr anchorCtr="0" anchor="t" bIns="0" lIns="0" spcFirstLastPara="1" rIns="0" wrap="square" tIns="5075">
            <a:spAutoFit/>
          </a:bodyPr>
          <a:lstStyle/>
          <a:p>
            <a:pPr indent="0" lvl="0" marL="71755" marR="0" rtl="0" algn="l">
              <a:lnSpc>
                <a:spcPct val="100000"/>
              </a:lnSpc>
              <a:spcBef>
                <a:spcPts val="0"/>
              </a:spcBef>
              <a:spcAft>
                <a:spcPts val="0"/>
              </a:spcAft>
              <a:buNone/>
            </a:pPr>
            <a:r>
              <a:rPr lang="en-US" sz="3800">
                <a:solidFill>
                  <a:schemeClr val="dk1"/>
                </a:solidFill>
                <a:latin typeface="Times New Roman"/>
                <a:ea typeface="Times New Roman"/>
                <a:cs typeface="Times New Roman"/>
                <a:sym typeface="Times New Roman"/>
              </a:rPr>
              <a:t>Y</a:t>
            </a:r>
            <a:r>
              <a:rPr baseline="-25000" lang="en-US" sz="3300">
                <a:solidFill>
                  <a:schemeClr val="dk1"/>
                </a:solidFill>
                <a:latin typeface="Times New Roman"/>
                <a:ea typeface="Times New Roman"/>
                <a:cs typeface="Times New Roman"/>
                <a:sym typeface="Times New Roman"/>
              </a:rPr>
              <a:t>i	</a:t>
            </a:r>
            <a:r>
              <a:rPr lang="en-US" sz="3800">
                <a:solidFill>
                  <a:schemeClr val="dk1"/>
                </a:solidFill>
                <a:latin typeface="Noto Sans Symbols"/>
                <a:ea typeface="Noto Sans Symbols"/>
                <a:cs typeface="Noto Sans Symbols"/>
                <a:sym typeface="Noto Sans Symbols"/>
              </a:rPr>
              <a:t>=</a:t>
            </a:r>
            <a:r>
              <a:rPr lang="en-US" sz="3800">
                <a:solidFill>
                  <a:schemeClr val="dk1"/>
                </a:solidFill>
                <a:latin typeface="Times New Roman"/>
                <a:ea typeface="Times New Roman"/>
                <a:cs typeface="Times New Roman"/>
                <a:sym typeface="Times New Roman"/>
              </a:rPr>
              <a:t> a </a:t>
            </a:r>
            <a:r>
              <a:rPr lang="en-US" sz="3800">
                <a:solidFill>
                  <a:schemeClr val="dk1"/>
                </a:solidFill>
                <a:latin typeface="Noto Sans Symbols"/>
                <a:ea typeface="Noto Sans Symbols"/>
                <a:cs typeface="Noto Sans Symbols"/>
                <a:sym typeface="Noto Sans Symbols"/>
              </a:rPr>
              <a:t>+</a:t>
            </a:r>
            <a:r>
              <a:rPr lang="en-US" sz="3800">
                <a:solidFill>
                  <a:schemeClr val="dk1"/>
                </a:solidFill>
                <a:latin typeface="Times New Roman"/>
                <a:ea typeface="Times New Roman"/>
                <a:cs typeface="Times New Roman"/>
                <a:sym typeface="Times New Roman"/>
              </a:rPr>
              <a:t> b</a:t>
            </a:r>
            <a:r>
              <a:rPr baseline="-25000" lang="en-US" sz="3300">
                <a:solidFill>
                  <a:schemeClr val="dk1"/>
                </a:solidFill>
                <a:latin typeface="Times New Roman"/>
                <a:ea typeface="Times New Roman"/>
                <a:cs typeface="Times New Roman"/>
                <a:sym typeface="Times New Roman"/>
              </a:rPr>
              <a:t>i </a:t>
            </a:r>
            <a:r>
              <a:rPr lang="en-US" sz="3800">
                <a:solidFill>
                  <a:schemeClr val="dk1"/>
                </a:solidFill>
                <a:latin typeface="Times New Roman"/>
                <a:ea typeface="Times New Roman"/>
                <a:cs typeface="Times New Roman"/>
                <a:sym typeface="Times New Roman"/>
              </a:rPr>
              <a:t>X</a:t>
            </a:r>
            <a:r>
              <a:rPr baseline="-25000" lang="en-US" sz="3300">
                <a:solidFill>
                  <a:schemeClr val="dk1"/>
                </a:solidFill>
                <a:latin typeface="Times New Roman"/>
                <a:ea typeface="Times New Roman"/>
                <a:cs typeface="Times New Roman"/>
                <a:sym typeface="Times New Roman"/>
              </a:rPr>
              <a:t>i </a:t>
            </a:r>
            <a:r>
              <a:rPr lang="en-US" sz="3800">
                <a:solidFill>
                  <a:schemeClr val="dk1"/>
                </a:solidFill>
                <a:latin typeface="Noto Sans Symbols"/>
                <a:ea typeface="Noto Sans Symbols"/>
                <a:cs typeface="Noto Sans Symbols"/>
                <a:sym typeface="Noto Sans Symbols"/>
              </a:rPr>
              <a:t>+</a:t>
            </a:r>
            <a:r>
              <a:rPr lang="en-US" sz="3800">
                <a:solidFill>
                  <a:schemeClr val="dk1"/>
                </a:solidFill>
                <a:latin typeface="Times New Roman"/>
                <a:ea typeface="Times New Roman"/>
                <a:cs typeface="Times New Roman"/>
                <a:sym typeface="Times New Roman"/>
              </a:rPr>
              <a:t> </a:t>
            </a:r>
            <a:r>
              <a:rPr i="1" lang="en-US" sz="3800">
                <a:solidFill>
                  <a:schemeClr val="dk1"/>
                </a:solidFill>
                <a:latin typeface="Times New Roman"/>
                <a:ea typeface="Times New Roman"/>
                <a:cs typeface="Times New Roman"/>
                <a:sym typeface="Times New Roman"/>
              </a:rPr>
              <a:t>e</a:t>
            </a:r>
            <a:r>
              <a:rPr baseline="-25000" i="1" lang="en-US" sz="3300">
                <a:solidFill>
                  <a:schemeClr val="dk1"/>
                </a:solidFill>
                <a:latin typeface="Times New Roman"/>
                <a:ea typeface="Times New Roman"/>
                <a:cs typeface="Times New Roman"/>
                <a:sym typeface="Times New Roman"/>
              </a:rPr>
              <a:t>i</a:t>
            </a:r>
            <a:endParaRPr baseline="-25000" sz="3300">
              <a:solidFill>
                <a:schemeClr val="dk1"/>
              </a:solidFill>
              <a:latin typeface="Times New Roman"/>
              <a:ea typeface="Times New Roman"/>
              <a:cs typeface="Times New Roman"/>
              <a:sym typeface="Times New Roman"/>
            </a:endParaRPr>
          </a:p>
        </p:txBody>
      </p:sp>
      <p:sp>
        <p:nvSpPr>
          <p:cNvPr id="574" name="Google Shape;574;p41"/>
          <p:cNvSpPr txBox="1"/>
          <p:nvPr/>
        </p:nvSpPr>
        <p:spPr>
          <a:xfrm>
            <a:off x="7778877" y="1178432"/>
            <a:ext cx="1349375" cy="634365"/>
          </a:xfrm>
          <a:prstGeom prst="rect">
            <a:avLst/>
          </a:prstGeom>
          <a:noFill/>
          <a:ln>
            <a:noFill/>
          </a:ln>
        </p:spPr>
        <p:txBody>
          <a:bodyPr anchorCtr="0" anchor="t" bIns="0" lIns="0" spcFirstLastPara="1" rIns="0" wrap="square" tIns="11425">
            <a:spAutoFit/>
          </a:bodyPr>
          <a:lstStyle/>
          <a:p>
            <a:pPr indent="-247015" lvl="0" marL="259079" marR="5080" rtl="0" algn="l">
              <a:lnSpc>
                <a:spcPct val="100000"/>
              </a:lnSpc>
              <a:spcBef>
                <a:spcPts val="0"/>
              </a:spcBef>
              <a:spcAft>
                <a:spcPts val="0"/>
              </a:spcAft>
              <a:buNone/>
            </a:pPr>
            <a:r>
              <a:rPr lang="en-US" sz="2000">
                <a:solidFill>
                  <a:schemeClr val="dk1"/>
                </a:solidFill>
                <a:latin typeface="Carlito"/>
                <a:ea typeface="Carlito"/>
                <a:cs typeface="Carlito"/>
                <a:sym typeface="Carlito"/>
              </a:rPr>
              <a:t>Independent  Variable</a:t>
            </a:r>
            <a:endParaRPr sz="2000">
              <a:solidFill>
                <a:schemeClr val="dk1"/>
              </a:solidFill>
              <a:latin typeface="Carlito"/>
              <a:ea typeface="Carlito"/>
              <a:cs typeface="Carlito"/>
              <a:sym typeface="Carlito"/>
            </a:endParaRPr>
          </a:p>
        </p:txBody>
      </p:sp>
      <p:sp>
        <p:nvSpPr>
          <p:cNvPr id="575" name="Google Shape;575;p41"/>
          <p:cNvSpPr txBox="1"/>
          <p:nvPr/>
        </p:nvSpPr>
        <p:spPr>
          <a:xfrm>
            <a:off x="8699118" y="2501900"/>
            <a:ext cx="1101090" cy="63436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lang="en-US" sz="2000">
                <a:solidFill>
                  <a:schemeClr val="dk1"/>
                </a:solidFill>
                <a:latin typeface="Carlito"/>
                <a:ea typeface="Carlito"/>
                <a:cs typeface="Carlito"/>
                <a:sym typeface="Carlito"/>
              </a:rPr>
              <a:t>Random</a:t>
            </a:r>
            <a:endParaRPr sz="2000">
              <a:solidFill>
                <a:schemeClr val="dk1"/>
              </a:solidFill>
              <a:latin typeface="Carlito"/>
              <a:ea typeface="Carlito"/>
              <a:cs typeface="Carlito"/>
              <a:sym typeface="Carlito"/>
            </a:endParaRPr>
          </a:p>
          <a:p>
            <a:pPr indent="0" lvl="0" marL="12700" marR="0" rtl="0" algn="l">
              <a:lnSpc>
                <a:spcPct val="100000"/>
              </a:lnSpc>
              <a:spcBef>
                <a:spcPts val="0"/>
              </a:spcBef>
              <a:spcAft>
                <a:spcPts val="0"/>
              </a:spcAft>
              <a:buNone/>
            </a:pPr>
            <a:r>
              <a:rPr lang="en-US" sz="2000">
                <a:solidFill>
                  <a:schemeClr val="dk1"/>
                </a:solidFill>
                <a:latin typeface="Carlito"/>
                <a:ea typeface="Carlito"/>
                <a:cs typeface="Carlito"/>
                <a:sym typeface="Carlito"/>
              </a:rPr>
              <a:t>Error term</a:t>
            </a:r>
            <a:endParaRPr sz="2000">
              <a:solidFill>
                <a:schemeClr val="dk1"/>
              </a:solidFill>
              <a:latin typeface="Carlito"/>
              <a:ea typeface="Carlito"/>
              <a:cs typeface="Carlito"/>
              <a:sym typeface="Carlito"/>
            </a:endParaRPr>
          </a:p>
        </p:txBody>
      </p:sp>
      <p:sp>
        <p:nvSpPr>
          <p:cNvPr id="576" name="Google Shape;576;p41"/>
          <p:cNvSpPr txBox="1"/>
          <p:nvPr/>
        </p:nvSpPr>
        <p:spPr>
          <a:xfrm>
            <a:off x="5356352" y="1178432"/>
            <a:ext cx="1764664" cy="634365"/>
          </a:xfrm>
          <a:prstGeom prst="rect">
            <a:avLst/>
          </a:prstGeom>
          <a:noFill/>
          <a:ln>
            <a:noFill/>
          </a:ln>
        </p:spPr>
        <p:txBody>
          <a:bodyPr anchorCtr="0" anchor="t" bIns="0" lIns="0" spcFirstLastPara="1" rIns="0" wrap="square" tIns="11425">
            <a:spAutoFit/>
          </a:bodyPr>
          <a:lstStyle/>
          <a:p>
            <a:pPr indent="-320040" lvl="0" marL="332105" marR="5080" rtl="0" algn="l">
              <a:lnSpc>
                <a:spcPct val="100000"/>
              </a:lnSpc>
              <a:spcBef>
                <a:spcPts val="0"/>
              </a:spcBef>
              <a:spcAft>
                <a:spcPts val="0"/>
              </a:spcAft>
              <a:buNone/>
            </a:pPr>
            <a:r>
              <a:rPr lang="en-US" sz="2000">
                <a:solidFill>
                  <a:schemeClr val="dk1"/>
                </a:solidFill>
                <a:latin typeface="Carlito"/>
                <a:ea typeface="Carlito"/>
                <a:cs typeface="Carlito"/>
                <a:sym typeface="Carlito"/>
              </a:rPr>
              <a:t>Population Slope  Coefficient</a:t>
            </a:r>
            <a:endParaRPr sz="2000">
              <a:solidFill>
                <a:schemeClr val="dk1"/>
              </a:solidFill>
              <a:latin typeface="Carlito"/>
              <a:ea typeface="Carlito"/>
              <a:cs typeface="Carlito"/>
              <a:sym typeface="Carlito"/>
            </a:endParaRPr>
          </a:p>
        </p:txBody>
      </p:sp>
      <p:sp>
        <p:nvSpPr>
          <p:cNvPr id="577" name="Google Shape;577;p41"/>
          <p:cNvSpPr txBox="1"/>
          <p:nvPr/>
        </p:nvSpPr>
        <p:spPr>
          <a:xfrm>
            <a:off x="1828292" y="2433574"/>
            <a:ext cx="1172845" cy="634365"/>
          </a:xfrm>
          <a:prstGeom prst="rect">
            <a:avLst/>
          </a:prstGeom>
          <a:noFill/>
          <a:ln>
            <a:noFill/>
          </a:ln>
        </p:spPr>
        <p:txBody>
          <a:bodyPr anchorCtr="0" anchor="t" bIns="0" lIns="0" spcFirstLastPara="1" rIns="0" wrap="square" tIns="11425">
            <a:spAutoFit/>
          </a:bodyPr>
          <a:lstStyle/>
          <a:p>
            <a:pPr indent="0" lvl="0" marL="12700" marR="5080" rtl="0" algn="l">
              <a:lnSpc>
                <a:spcPct val="100000"/>
              </a:lnSpc>
              <a:spcBef>
                <a:spcPts val="0"/>
              </a:spcBef>
              <a:spcAft>
                <a:spcPts val="0"/>
              </a:spcAft>
              <a:buNone/>
            </a:pPr>
            <a:r>
              <a:rPr lang="en-US" sz="2000">
                <a:solidFill>
                  <a:schemeClr val="dk1"/>
                </a:solidFill>
                <a:latin typeface="Carlito"/>
                <a:ea typeface="Carlito"/>
                <a:cs typeface="Carlito"/>
                <a:sym typeface="Carlito"/>
              </a:rPr>
              <a:t>Dependent  Variable</a:t>
            </a:r>
            <a:endParaRPr sz="2000">
              <a:solidFill>
                <a:schemeClr val="dk1"/>
              </a:solidFill>
              <a:latin typeface="Carlito"/>
              <a:ea typeface="Carlito"/>
              <a:cs typeface="Carlito"/>
              <a:sym typeface="Carlito"/>
            </a:endParaRPr>
          </a:p>
        </p:txBody>
      </p:sp>
      <p:sp>
        <p:nvSpPr>
          <p:cNvPr id="578" name="Google Shape;578;p41"/>
          <p:cNvSpPr/>
          <p:nvPr/>
        </p:nvSpPr>
        <p:spPr>
          <a:xfrm>
            <a:off x="3117595" y="2761233"/>
            <a:ext cx="1365885" cy="165100"/>
          </a:xfrm>
          <a:custGeom>
            <a:rect b="b" l="l" r="r" t="t"/>
            <a:pathLst>
              <a:path extrusionOk="0" h="165100" w="1365885">
                <a:moveTo>
                  <a:pt x="1329357" y="124020"/>
                </a:moveTo>
                <a:lnTo>
                  <a:pt x="1270889" y="151764"/>
                </a:lnTo>
                <a:lnTo>
                  <a:pt x="1267841" y="153288"/>
                </a:lnTo>
                <a:lnTo>
                  <a:pt x="1266444" y="157099"/>
                </a:lnTo>
                <a:lnTo>
                  <a:pt x="1269492" y="163449"/>
                </a:lnTo>
                <a:lnTo>
                  <a:pt x="1273302" y="164718"/>
                </a:lnTo>
                <a:lnTo>
                  <a:pt x="1276350" y="163321"/>
                </a:lnTo>
                <a:lnTo>
                  <a:pt x="1354693" y="125983"/>
                </a:lnTo>
                <a:lnTo>
                  <a:pt x="1352804" y="125983"/>
                </a:lnTo>
                <a:lnTo>
                  <a:pt x="1329357" y="124020"/>
                </a:lnTo>
                <a:close/>
              </a:path>
              <a:path extrusionOk="0" h="165100" w="1365885">
                <a:moveTo>
                  <a:pt x="1340758" y="118610"/>
                </a:moveTo>
                <a:lnTo>
                  <a:pt x="1329357" y="124020"/>
                </a:lnTo>
                <a:lnTo>
                  <a:pt x="1352804" y="125983"/>
                </a:lnTo>
                <a:lnTo>
                  <a:pt x="1352895" y="124840"/>
                </a:lnTo>
                <a:lnTo>
                  <a:pt x="1349629" y="124840"/>
                </a:lnTo>
                <a:lnTo>
                  <a:pt x="1340758" y="118610"/>
                </a:lnTo>
                <a:close/>
              </a:path>
              <a:path extrusionOk="0" h="165100" w="1365885">
                <a:moveTo>
                  <a:pt x="1281811" y="61721"/>
                </a:moveTo>
                <a:lnTo>
                  <a:pt x="1277874" y="62483"/>
                </a:lnTo>
                <a:lnTo>
                  <a:pt x="1275842" y="65277"/>
                </a:lnTo>
                <a:lnTo>
                  <a:pt x="1273937" y="68199"/>
                </a:lnTo>
                <a:lnTo>
                  <a:pt x="1274571" y="72136"/>
                </a:lnTo>
                <a:lnTo>
                  <a:pt x="1330383" y="111321"/>
                </a:lnTo>
                <a:lnTo>
                  <a:pt x="1353820" y="113283"/>
                </a:lnTo>
                <a:lnTo>
                  <a:pt x="1352804" y="125983"/>
                </a:lnTo>
                <a:lnTo>
                  <a:pt x="1354693" y="125983"/>
                </a:lnTo>
                <a:lnTo>
                  <a:pt x="1365884" y="120650"/>
                </a:lnTo>
                <a:lnTo>
                  <a:pt x="1281811" y="61721"/>
                </a:lnTo>
                <a:close/>
              </a:path>
              <a:path extrusionOk="0" h="165100" w="1365885">
                <a:moveTo>
                  <a:pt x="1350645" y="113918"/>
                </a:moveTo>
                <a:lnTo>
                  <a:pt x="1340758" y="118610"/>
                </a:lnTo>
                <a:lnTo>
                  <a:pt x="1349629" y="124840"/>
                </a:lnTo>
                <a:lnTo>
                  <a:pt x="1350645" y="113918"/>
                </a:lnTo>
                <a:close/>
              </a:path>
              <a:path extrusionOk="0" h="165100" w="1365885">
                <a:moveTo>
                  <a:pt x="1353769" y="113918"/>
                </a:moveTo>
                <a:lnTo>
                  <a:pt x="1350645" y="113918"/>
                </a:lnTo>
                <a:lnTo>
                  <a:pt x="1349629" y="124840"/>
                </a:lnTo>
                <a:lnTo>
                  <a:pt x="1352895" y="124840"/>
                </a:lnTo>
                <a:lnTo>
                  <a:pt x="1353769" y="113918"/>
                </a:lnTo>
                <a:close/>
              </a:path>
              <a:path extrusionOk="0" h="165100" w="1365885">
                <a:moveTo>
                  <a:pt x="1016" y="0"/>
                </a:moveTo>
                <a:lnTo>
                  <a:pt x="0" y="12700"/>
                </a:lnTo>
                <a:lnTo>
                  <a:pt x="1329357" y="124020"/>
                </a:lnTo>
                <a:lnTo>
                  <a:pt x="1340758" y="118610"/>
                </a:lnTo>
                <a:lnTo>
                  <a:pt x="1330383" y="111321"/>
                </a:lnTo>
                <a:lnTo>
                  <a:pt x="1016" y="0"/>
                </a:lnTo>
                <a:close/>
              </a:path>
              <a:path extrusionOk="0" h="165100" w="1365885">
                <a:moveTo>
                  <a:pt x="1330383" y="111321"/>
                </a:moveTo>
                <a:lnTo>
                  <a:pt x="1340758" y="118610"/>
                </a:lnTo>
                <a:lnTo>
                  <a:pt x="1350645" y="113918"/>
                </a:lnTo>
                <a:lnTo>
                  <a:pt x="1353769" y="113918"/>
                </a:lnTo>
                <a:lnTo>
                  <a:pt x="1353820" y="113283"/>
                </a:lnTo>
                <a:lnTo>
                  <a:pt x="1330383" y="111321"/>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79" name="Google Shape;579;p41"/>
          <p:cNvSpPr/>
          <p:nvPr/>
        </p:nvSpPr>
        <p:spPr>
          <a:xfrm>
            <a:off x="4035678" y="1856739"/>
            <a:ext cx="1447165" cy="770890"/>
          </a:xfrm>
          <a:custGeom>
            <a:rect b="b" l="l" r="r" t="t"/>
            <a:pathLst>
              <a:path extrusionOk="0" h="770889" w="1447164">
                <a:moveTo>
                  <a:pt x="1412329" y="755264"/>
                </a:moveTo>
                <a:lnTo>
                  <a:pt x="1344041" y="758189"/>
                </a:lnTo>
                <a:lnTo>
                  <a:pt x="1341374" y="761111"/>
                </a:lnTo>
                <a:lnTo>
                  <a:pt x="1341628" y="768096"/>
                </a:lnTo>
                <a:lnTo>
                  <a:pt x="1344676" y="770889"/>
                </a:lnTo>
                <a:lnTo>
                  <a:pt x="1447165" y="766445"/>
                </a:lnTo>
                <a:lnTo>
                  <a:pt x="1447006" y="766190"/>
                </a:lnTo>
                <a:lnTo>
                  <a:pt x="1433068" y="766190"/>
                </a:lnTo>
                <a:lnTo>
                  <a:pt x="1412329" y="755264"/>
                </a:lnTo>
                <a:close/>
              </a:path>
              <a:path extrusionOk="0" h="770889" w="1447164">
                <a:moveTo>
                  <a:pt x="1424916" y="754720"/>
                </a:moveTo>
                <a:lnTo>
                  <a:pt x="1412329" y="755264"/>
                </a:lnTo>
                <a:lnTo>
                  <a:pt x="1433068" y="766190"/>
                </a:lnTo>
                <a:lnTo>
                  <a:pt x="1434249" y="763905"/>
                </a:lnTo>
                <a:lnTo>
                  <a:pt x="1430655" y="763905"/>
                </a:lnTo>
                <a:lnTo>
                  <a:pt x="1424916" y="754720"/>
                </a:lnTo>
                <a:close/>
              </a:path>
              <a:path extrusionOk="0" h="770889" w="1447164">
                <a:moveTo>
                  <a:pt x="1388872" y="678434"/>
                </a:moveTo>
                <a:lnTo>
                  <a:pt x="1383030" y="682244"/>
                </a:lnTo>
                <a:lnTo>
                  <a:pt x="1382014" y="686054"/>
                </a:lnTo>
                <a:lnTo>
                  <a:pt x="1418207" y="743982"/>
                </a:lnTo>
                <a:lnTo>
                  <a:pt x="1438910" y="754888"/>
                </a:lnTo>
                <a:lnTo>
                  <a:pt x="1433068" y="766190"/>
                </a:lnTo>
                <a:lnTo>
                  <a:pt x="1447006" y="766190"/>
                </a:lnTo>
                <a:lnTo>
                  <a:pt x="1392809" y="679323"/>
                </a:lnTo>
                <a:lnTo>
                  <a:pt x="1388872" y="678434"/>
                </a:lnTo>
                <a:close/>
              </a:path>
              <a:path extrusionOk="0" h="770889" w="1447164">
                <a:moveTo>
                  <a:pt x="1435735" y="754252"/>
                </a:moveTo>
                <a:lnTo>
                  <a:pt x="1424916" y="754720"/>
                </a:lnTo>
                <a:lnTo>
                  <a:pt x="1430655" y="763905"/>
                </a:lnTo>
                <a:lnTo>
                  <a:pt x="1435735" y="754252"/>
                </a:lnTo>
                <a:close/>
              </a:path>
              <a:path extrusionOk="0" h="770889" w="1447164">
                <a:moveTo>
                  <a:pt x="1437704" y="754252"/>
                </a:moveTo>
                <a:lnTo>
                  <a:pt x="1435735" y="754252"/>
                </a:lnTo>
                <a:lnTo>
                  <a:pt x="1430655" y="763905"/>
                </a:lnTo>
                <a:lnTo>
                  <a:pt x="1434249" y="763905"/>
                </a:lnTo>
                <a:lnTo>
                  <a:pt x="1438910" y="754888"/>
                </a:lnTo>
                <a:lnTo>
                  <a:pt x="1437704" y="754252"/>
                </a:lnTo>
                <a:close/>
              </a:path>
              <a:path extrusionOk="0" h="770889" w="1447164">
                <a:moveTo>
                  <a:pt x="5842" y="0"/>
                </a:moveTo>
                <a:lnTo>
                  <a:pt x="0" y="11175"/>
                </a:lnTo>
                <a:lnTo>
                  <a:pt x="1412329" y="755264"/>
                </a:lnTo>
                <a:lnTo>
                  <a:pt x="1424916" y="754720"/>
                </a:lnTo>
                <a:lnTo>
                  <a:pt x="1418207" y="743982"/>
                </a:lnTo>
                <a:lnTo>
                  <a:pt x="5842" y="0"/>
                </a:lnTo>
                <a:close/>
              </a:path>
              <a:path extrusionOk="0" h="770889" w="1447164">
                <a:moveTo>
                  <a:pt x="1418207" y="743982"/>
                </a:moveTo>
                <a:lnTo>
                  <a:pt x="1424916" y="754720"/>
                </a:lnTo>
                <a:lnTo>
                  <a:pt x="1435735" y="754252"/>
                </a:lnTo>
                <a:lnTo>
                  <a:pt x="1437704" y="754252"/>
                </a:lnTo>
                <a:lnTo>
                  <a:pt x="1418207" y="743982"/>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80" name="Google Shape;580;p41"/>
          <p:cNvSpPr/>
          <p:nvPr/>
        </p:nvSpPr>
        <p:spPr>
          <a:xfrm>
            <a:off x="6124828" y="1828292"/>
            <a:ext cx="105410" cy="662940"/>
          </a:xfrm>
          <a:custGeom>
            <a:rect b="b" l="l" r="r" t="t"/>
            <a:pathLst>
              <a:path extrusionOk="0" h="662939" w="105410">
                <a:moveTo>
                  <a:pt x="7747" y="563499"/>
                </a:moveTo>
                <a:lnTo>
                  <a:pt x="4572" y="565023"/>
                </a:lnTo>
                <a:lnTo>
                  <a:pt x="1397" y="566420"/>
                </a:lnTo>
                <a:lnTo>
                  <a:pt x="0" y="570230"/>
                </a:lnTo>
                <a:lnTo>
                  <a:pt x="44323" y="662813"/>
                </a:lnTo>
                <a:lnTo>
                  <a:pt x="52761" y="650748"/>
                </a:lnTo>
                <a:lnTo>
                  <a:pt x="51688" y="650748"/>
                </a:lnTo>
                <a:lnTo>
                  <a:pt x="38988" y="649732"/>
                </a:lnTo>
                <a:lnTo>
                  <a:pt x="40915" y="626318"/>
                </a:lnTo>
                <a:lnTo>
                  <a:pt x="11557" y="564769"/>
                </a:lnTo>
                <a:lnTo>
                  <a:pt x="7747" y="563499"/>
                </a:lnTo>
                <a:close/>
              </a:path>
              <a:path extrusionOk="0" h="662939" w="105410">
                <a:moveTo>
                  <a:pt x="40915" y="626318"/>
                </a:moveTo>
                <a:lnTo>
                  <a:pt x="38988" y="649732"/>
                </a:lnTo>
                <a:lnTo>
                  <a:pt x="51688" y="650748"/>
                </a:lnTo>
                <a:lnTo>
                  <a:pt x="51950" y="647573"/>
                </a:lnTo>
                <a:lnTo>
                  <a:pt x="51054" y="647573"/>
                </a:lnTo>
                <a:lnTo>
                  <a:pt x="40132" y="646684"/>
                </a:lnTo>
                <a:lnTo>
                  <a:pt x="46369" y="637751"/>
                </a:lnTo>
                <a:lnTo>
                  <a:pt x="40915" y="626318"/>
                </a:lnTo>
                <a:close/>
              </a:path>
              <a:path extrusionOk="0" h="662939" w="105410">
                <a:moveTo>
                  <a:pt x="96647" y="570738"/>
                </a:moveTo>
                <a:lnTo>
                  <a:pt x="92710" y="571500"/>
                </a:lnTo>
                <a:lnTo>
                  <a:pt x="90678" y="574294"/>
                </a:lnTo>
                <a:lnTo>
                  <a:pt x="53612" y="627378"/>
                </a:lnTo>
                <a:lnTo>
                  <a:pt x="51688" y="650748"/>
                </a:lnTo>
                <a:lnTo>
                  <a:pt x="52761" y="650748"/>
                </a:lnTo>
                <a:lnTo>
                  <a:pt x="103124" y="578738"/>
                </a:lnTo>
                <a:lnTo>
                  <a:pt x="102362" y="574802"/>
                </a:lnTo>
                <a:lnTo>
                  <a:pt x="99568" y="572770"/>
                </a:lnTo>
                <a:lnTo>
                  <a:pt x="96647" y="570738"/>
                </a:lnTo>
                <a:close/>
              </a:path>
              <a:path extrusionOk="0" h="662939" w="105410">
                <a:moveTo>
                  <a:pt x="46369" y="637751"/>
                </a:moveTo>
                <a:lnTo>
                  <a:pt x="40132" y="646684"/>
                </a:lnTo>
                <a:lnTo>
                  <a:pt x="51054" y="647573"/>
                </a:lnTo>
                <a:lnTo>
                  <a:pt x="46369" y="637751"/>
                </a:lnTo>
                <a:close/>
              </a:path>
              <a:path extrusionOk="0" h="662939" w="105410">
                <a:moveTo>
                  <a:pt x="53612" y="627378"/>
                </a:moveTo>
                <a:lnTo>
                  <a:pt x="46369" y="637751"/>
                </a:lnTo>
                <a:lnTo>
                  <a:pt x="51054" y="647573"/>
                </a:lnTo>
                <a:lnTo>
                  <a:pt x="51950" y="647573"/>
                </a:lnTo>
                <a:lnTo>
                  <a:pt x="53612" y="627378"/>
                </a:lnTo>
                <a:close/>
              </a:path>
              <a:path extrusionOk="0" h="662939" w="105410">
                <a:moveTo>
                  <a:pt x="92456" y="0"/>
                </a:moveTo>
                <a:lnTo>
                  <a:pt x="40915" y="626318"/>
                </a:lnTo>
                <a:lnTo>
                  <a:pt x="46369" y="637751"/>
                </a:lnTo>
                <a:lnTo>
                  <a:pt x="53612" y="627378"/>
                </a:lnTo>
                <a:lnTo>
                  <a:pt x="105156" y="1016"/>
                </a:lnTo>
                <a:lnTo>
                  <a:pt x="9245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81" name="Google Shape;581;p41"/>
          <p:cNvSpPr/>
          <p:nvPr/>
        </p:nvSpPr>
        <p:spPr>
          <a:xfrm>
            <a:off x="6739128" y="1832355"/>
            <a:ext cx="1377315" cy="741680"/>
          </a:xfrm>
          <a:custGeom>
            <a:rect b="b" l="l" r="r" t="t"/>
            <a:pathLst>
              <a:path extrusionOk="0" h="741680" w="1377315">
                <a:moveTo>
                  <a:pt x="57785" y="649478"/>
                </a:moveTo>
                <a:lnTo>
                  <a:pt x="53848" y="650494"/>
                </a:lnTo>
                <a:lnTo>
                  <a:pt x="52070" y="653415"/>
                </a:lnTo>
                <a:lnTo>
                  <a:pt x="0" y="737743"/>
                </a:lnTo>
                <a:lnTo>
                  <a:pt x="102489" y="741680"/>
                </a:lnTo>
                <a:lnTo>
                  <a:pt x="105410" y="739013"/>
                </a:lnTo>
                <a:lnTo>
                  <a:pt x="105464" y="737489"/>
                </a:lnTo>
                <a:lnTo>
                  <a:pt x="14097" y="737489"/>
                </a:lnTo>
                <a:lnTo>
                  <a:pt x="8127" y="726186"/>
                </a:lnTo>
                <a:lnTo>
                  <a:pt x="28921" y="715106"/>
                </a:lnTo>
                <a:lnTo>
                  <a:pt x="62865" y="660146"/>
                </a:lnTo>
                <a:lnTo>
                  <a:pt x="64643" y="657098"/>
                </a:lnTo>
                <a:lnTo>
                  <a:pt x="63753" y="653161"/>
                </a:lnTo>
                <a:lnTo>
                  <a:pt x="60832" y="651383"/>
                </a:lnTo>
                <a:lnTo>
                  <a:pt x="57785" y="649478"/>
                </a:lnTo>
                <a:close/>
              </a:path>
              <a:path extrusionOk="0" h="741680" w="1377315">
                <a:moveTo>
                  <a:pt x="28921" y="715106"/>
                </a:moveTo>
                <a:lnTo>
                  <a:pt x="8127" y="726186"/>
                </a:lnTo>
                <a:lnTo>
                  <a:pt x="14097" y="737489"/>
                </a:lnTo>
                <a:lnTo>
                  <a:pt x="18386" y="735203"/>
                </a:lnTo>
                <a:lnTo>
                  <a:pt x="16510" y="735203"/>
                </a:lnTo>
                <a:lnTo>
                  <a:pt x="11302" y="725424"/>
                </a:lnTo>
                <a:lnTo>
                  <a:pt x="22549" y="725424"/>
                </a:lnTo>
                <a:lnTo>
                  <a:pt x="28921" y="715106"/>
                </a:lnTo>
                <a:close/>
              </a:path>
              <a:path extrusionOk="0" h="741680" w="1377315">
                <a:moveTo>
                  <a:pt x="35010" y="726343"/>
                </a:moveTo>
                <a:lnTo>
                  <a:pt x="14097" y="737489"/>
                </a:lnTo>
                <a:lnTo>
                  <a:pt x="105464" y="737489"/>
                </a:lnTo>
                <a:lnTo>
                  <a:pt x="105555" y="735203"/>
                </a:lnTo>
                <a:lnTo>
                  <a:pt x="105791" y="731901"/>
                </a:lnTo>
                <a:lnTo>
                  <a:pt x="102997" y="728980"/>
                </a:lnTo>
                <a:lnTo>
                  <a:pt x="35010" y="726343"/>
                </a:lnTo>
                <a:close/>
              </a:path>
              <a:path extrusionOk="0" h="741680" w="1377315">
                <a:moveTo>
                  <a:pt x="11302" y="725424"/>
                </a:moveTo>
                <a:lnTo>
                  <a:pt x="16510" y="735203"/>
                </a:lnTo>
                <a:lnTo>
                  <a:pt x="22286" y="725849"/>
                </a:lnTo>
                <a:lnTo>
                  <a:pt x="11302" y="725424"/>
                </a:lnTo>
                <a:close/>
              </a:path>
              <a:path extrusionOk="0" h="741680" w="1377315">
                <a:moveTo>
                  <a:pt x="22286" y="725849"/>
                </a:moveTo>
                <a:lnTo>
                  <a:pt x="16510" y="735203"/>
                </a:lnTo>
                <a:lnTo>
                  <a:pt x="18386" y="735203"/>
                </a:lnTo>
                <a:lnTo>
                  <a:pt x="35010" y="726343"/>
                </a:lnTo>
                <a:lnTo>
                  <a:pt x="22286" y="725849"/>
                </a:lnTo>
                <a:close/>
              </a:path>
              <a:path extrusionOk="0" h="741680" w="1377315">
                <a:moveTo>
                  <a:pt x="1370965" y="0"/>
                </a:moveTo>
                <a:lnTo>
                  <a:pt x="28921" y="715106"/>
                </a:lnTo>
                <a:lnTo>
                  <a:pt x="22286" y="725849"/>
                </a:lnTo>
                <a:lnTo>
                  <a:pt x="35010" y="726343"/>
                </a:lnTo>
                <a:lnTo>
                  <a:pt x="1376933" y="11176"/>
                </a:lnTo>
                <a:lnTo>
                  <a:pt x="1370965" y="0"/>
                </a:lnTo>
                <a:close/>
              </a:path>
              <a:path extrusionOk="0" h="741680" w="1377315">
                <a:moveTo>
                  <a:pt x="22549" y="725424"/>
                </a:moveTo>
                <a:lnTo>
                  <a:pt x="11302" y="725424"/>
                </a:lnTo>
                <a:lnTo>
                  <a:pt x="22286" y="725849"/>
                </a:lnTo>
                <a:lnTo>
                  <a:pt x="22549" y="725424"/>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82" name="Google Shape;582;p41"/>
          <p:cNvSpPr/>
          <p:nvPr/>
        </p:nvSpPr>
        <p:spPr>
          <a:xfrm>
            <a:off x="7632192" y="2745994"/>
            <a:ext cx="890269" cy="123189"/>
          </a:xfrm>
          <a:custGeom>
            <a:rect b="b" l="l" r="r" t="t"/>
            <a:pathLst>
              <a:path extrusionOk="0" h="123189" w="890270">
                <a:moveTo>
                  <a:pt x="84074" y="19938"/>
                </a:moveTo>
                <a:lnTo>
                  <a:pt x="81279" y="21970"/>
                </a:lnTo>
                <a:lnTo>
                  <a:pt x="0" y="78612"/>
                </a:lnTo>
                <a:lnTo>
                  <a:pt x="92455" y="122935"/>
                </a:lnTo>
                <a:lnTo>
                  <a:pt x="96265" y="121665"/>
                </a:lnTo>
                <a:lnTo>
                  <a:pt x="99313" y="115315"/>
                </a:lnTo>
                <a:lnTo>
                  <a:pt x="98043" y="111505"/>
                </a:lnTo>
                <a:lnTo>
                  <a:pt x="40452" y="83946"/>
                </a:lnTo>
                <a:lnTo>
                  <a:pt x="13080" y="83946"/>
                </a:lnTo>
                <a:lnTo>
                  <a:pt x="12064" y="71246"/>
                </a:lnTo>
                <a:lnTo>
                  <a:pt x="35451" y="69346"/>
                </a:lnTo>
                <a:lnTo>
                  <a:pt x="91439" y="30352"/>
                </a:lnTo>
                <a:lnTo>
                  <a:pt x="92075" y="26415"/>
                </a:lnTo>
                <a:lnTo>
                  <a:pt x="90042" y="23494"/>
                </a:lnTo>
                <a:lnTo>
                  <a:pt x="88137" y="20573"/>
                </a:lnTo>
                <a:lnTo>
                  <a:pt x="84074" y="19938"/>
                </a:lnTo>
                <a:close/>
              </a:path>
              <a:path extrusionOk="0" h="123189" w="890270">
                <a:moveTo>
                  <a:pt x="35451" y="69346"/>
                </a:moveTo>
                <a:lnTo>
                  <a:pt x="12064" y="71246"/>
                </a:lnTo>
                <a:lnTo>
                  <a:pt x="13080" y="83946"/>
                </a:lnTo>
                <a:lnTo>
                  <a:pt x="27149" y="82803"/>
                </a:lnTo>
                <a:lnTo>
                  <a:pt x="16128" y="82803"/>
                </a:lnTo>
                <a:lnTo>
                  <a:pt x="15239" y="71881"/>
                </a:lnTo>
                <a:lnTo>
                  <a:pt x="31811" y="71881"/>
                </a:lnTo>
                <a:lnTo>
                  <a:pt x="35451" y="69346"/>
                </a:lnTo>
                <a:close/>
              </a:path>
              <a:path extrusionOk="0" h="123189" w="890270">
                <a:moveTo>
                  <a:pt x="36480" y="82045"/>
                </a:moveTo>
                <a:lnTo>
                  <a:pt x="13080" y="83946"/>
                </a:lnTo>
                <a:lnTo>
                  <a:pt x="40452" y="83946"/>
                </a:lnTo>
                <a:lnTo>
                  <a:pt x="36480" y="82045"/>
                </a:lnTo>
                <a:close/>
              </a:path>
              <a:path extrusionOk="0" h="123189" w="890270">
                <a:moveTo>
                  <a:pt x="15239" y="71881"/>
                </a:moveTo>
                <a:lnTo>
                  <a:pt x="16128" y="82803"/>
                </a:lnTo>
                <a:lnTo>
                  <a:pt x="25062" y="76582"/>
                </a:lnTo>
                <a:lnTo>
                  <a:pt x="15239" y="71881"/>
                </a:lnTo>
                <a:close/>
              </a:path>
              <a:path extrusionOk="0" h="123189" w="890270">
                <a:moveTo>
                  <a:pt x="25062" y="76582"/>
                </a:moveTo>
                <a:lnTo>
                  <a:pt x="16128" y="82803"/>
                </a:lnTo>
                <a:lnTo>
                  <a:pt x="27149" y="82803"/>
                </a:lnTo>
                <a:lnTo>
                  <a:pt x="36480" y="82045"/>
                </a:lnTo>
                <a:lnTo>
                  <a:pt x="25062" y="76582"/>
                </a:lnTo>
                <a:close/>
              </a:path>
              <a:path extrusionOk="0" h="123189" w="890270">
                <a:moveTo>
                  <a:pt x="889000" y="0"/>
                </a:moveTo>
                <a:lnTo>
                  <a:pt x="35451" y="69346"/>
                </a:lnTo>
                <a:lnTo>
                  <a:pt x="25062" y="76582"/>
                </a:lnTo>
                <a:lnTo>
                  <a:pt x="36480" y="82045"/>
                </a:lnTo>
                <a:lnTo>
                  <a:pt x="890015" y="12700"/>
                </a:lnTo>
                <a:lnTo>
                  <a:pt x="889000" y="0"/>
                </a:lnTo>
                <a:close/>
              </a:path>
              <a:path extrusionOk="0" h="123189" w="890270">
                <a:moveTo>
                  <a:pt x="31811" y="71881"/>
                </a:moveTo>
                <a:lnTo>
                  <a:pt x="15239" y="71881"/>
                </a:lnTo>
                <a:lnTo>
                  <a:pt x="25062" y="76582"/>
                </a:lnTo>
                <a:lnTo>
                  <a:pt x="31811" y="71881"/>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42"/>
          <p:cNvSpPr txBox="1"/>
          <p:nvPr>
            <p:ph type="title"/>
          </p:nvPr>
        </p:nvSpPr>
        <p:spPr>
          <a:xfrm>
            <a:off x="191211" y="110693"/>
            <a:ext cx="4745355"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Clr>
                <a:schemeClr val="accent1"/>
              </a:buClr>
              <a:buSzPts val="2800"/>
              <a:buFont typeface="Trebuchet MS"/>
              <a:buNone/>
            </a:pPr>
            <a:r>
              <a:rPr lang="en-US" sz="2800" u="none"/>
              <a:t>Simple Linear Regression Model</a:t>
            </a:r>
            <a:endParaRPr sz="2800"/>
          </a:p>
        </p:txBody>
      </p:sp>
      <p:sp>
        <p:nvSpPr>
          <p:cNvPr id="588" name="Google Shape;588;p42"/>
          <p:cNvSpPr/>
          <p:nvPr/>
        </p:nvSpPr>
        <p:spPr>
          <a:xfrm>
            <a:off x="2838463" y="1367794"/>
            <a:ext cx="6363058" cy="426756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43"/>
          <p:cNvSpPr txBox="1"/>
          <p:nvPr/>
        </p:nvSpPr>
        <p:spPr>
          <a:xfrm>
            <a:off x="247091" y="769112"/>
            <a:ext cx="11171555" cy="4780915"/>
          </a:xfrm>
          <a:prstGeom prst="rect">
            <a:avLst/>
          </a:prstGeom>
          <a:noFill/>
          <a:ln>
            <a:noFill/>
          </a:ln>
        </p:spPr>
        <p:txBody>
          <a:bodyPr anchorCtr="0" anchor="t" bIns="0" lIns="0" spcFirstLastPara="1" rIns="0" wrap="square" tIns="11425">
            <a:spAutoFit/>
          </a:bodyPr>
          <a:lstStyle/>
          <a:p>
            <a:pPr indent="0" lvl="0" marL="63500" marR="0" rtl="0" algn="l">
              <a:lnSpc>
                <a:spcPct val="100000"/>
              </a:lnSpc>
              <a:spcBef>
                <a:spcPts val="0"/>
              </a:spcBef>
              <a:spcAft>
                <a:spcPts val="0"/>
              </a:spcAft>
              <a:buNone/>
            </a:pPr>
            <a:r>
              <a:rPr b="1" lang="en-US" sz="2000">
                <a:solidFill>
                  <a:schemeClr val="dk1"/>
                </a:solidFill>
                <a:latin typeface="Carlito"/>
                <a:ea typeface="Carlito"/>
                <a:cs typeface="Carlito"/>
                <a:sym typeface="Carlito"/>
              </a:rPr>
              <a:t>Now lets consider a Television Production House example (data set 2)</a:t>
            </a:r>
            <a:endParaRPr sz="2000">
              <a:solidFill>
                <a:schemeClr val="dk1"/>
              </a:solidFill>
              <a:latin typeface="Carlito"/>
              <a:ea typeface="Carlito"/>
              <a:cs typeface="Carlito"/>
              <a:sym typeface="Carlito"/>
            </a:endParaRPr>
          </a:p>
          <a:p>
            <a:pPr indent="0" lvl="0" marL="0" marR="0" rtl="0" algn="l">
              <a:lnSpc>
                <a:spcPct val="100000"/>
              </a:lnSpc>
              <a:spcBef>
                <a:spcPts val="25"/>
              </a:spcBef>
              <a:spcAft>
                <a:spcPts val="0"/>
              </a:spcAft>
              <a:buNone/>
            </a:pPr>
            <a:r>
              <a:t/>
            </a:r>
            <a:endParaRPr sz="1750">
              <a:solidFill>
                <a:schemeClr val="dk1"/>
              </a:solidFill>
              <a:latin typeface="Carlito"/>
              <a:ea typeface="Carlito"/>
              <a:cs typeface="Carlito"/>
              <a:sym typeface="Carlito"/>
            </a:endParaRPr>
          </a:p>
          <a:p>
            <a:pPr indent="-344804" lvl="0" marL="407669" marR="33020" rtl="0" algn="l">
              <a:lnSpc>
                <a:spcPct val="100000"/>
              </a:lnSpc>
              <a:spcBef>
                <a:spcPts val="0"/>
              </a:spcBef>
              <a:spcAft>
                <a:spcPts val="0"/>
              </a:spcAft>
              <a:buClr>
                <a:schemeClr val="dk1"/>
              </a:buClr>
              <a:buSzPts val="2000"/>
              <a:buFont typeface="Arial"/>
              <a:buChar char="•"/>
            </a:pPr>
            <a:r>
              <a:rPr lang="en-US" sz="2000">
                <a:solidFill>
                  <a:schemeClr val="dk1"/>
                </a:solidFill>
                <a:latin typeface="Carlito"/>
                <a:ea typeface="Carlito"/>
                <a:cs typeface="Carlito"/>
                <a:sym typeface="Carlito"/>
              </a:rPr>
              <a:t>In order to understand the Television Production house dataset, we will take a sample of 38 observations  as shown in the table.</a:t>
            </a:r>
            <a:endParaRPr sz="2000">
              <a:solidFill>
                <a:schemeClr val="dk1"/>
              </a:solidFill>
              <a:latin typeface="Carlito"/>
              <a:ea typeface="Carlito"/>
              <a:cs typeface="Carlito"/>
              <a:sym typeface="Carlito"/>
            </a:endParaRPr>
          </a:p>
          <a:p>
            <a:pPr indent="0" lvl="0" marL="0" marR="0" rtl="0" algn="l">
              <a:lnSpc>
                <a:spcPct val="100000"/>
              </a:lnSpc>
              <a:spcBef>
                <a:spcPts val="25"/>
              </a:spcBef>
              <a:spcAft>
                <a:spcPts val="0"/>
              </a:spcAft>
              <a:buClr>
                <a:schemeClr val="dk1"/>
              </a:buClr>
              <a:buSzPts val="1750"/>
              <a:buFont typeface="Arial"/>
              <a:buNone/>
            </a:pPr>
            <a:r>
              <a:t/>
            </a:r>
            <a:endParaRPr sz="1750">
              <a:solidFill>
                <a:schemeClr val="dk1"/>
              </a:solidFill>
              <a:latin typeface="Carlito"/>
              <a:ea typeface="Carlito"/>
              <a:cs typeface="Carlito"/>
              <a:sym typeface="Carlito"/>
            </a:endParaRPr>
          </a:p>
          <a:p>
            <a:pPr indent="-201930" lvl="1" marL="1179195" marR="0" rtl="0" algn="l">
              <a:lnSpc>
                <a:spcPct val="100000"/>
              </a:lnSpc>
              <a:spcBef>
                <a:spcPts val="5"/>
              </a:spcBef>
              <a:spcAft>
                <a:spcPts val="0"/>
              </a:spcAft>
              <a:buClr>
                <a:schemeClr val="dk1"/>
              </a:buClr>
              <a:buSzPts val="1900"/>
              <a:buFont typeface="Noto Sans Symbols"/>
              <a:buChar char="⮚"/>
            </a:pPr>
            <a:r>
              <a:rPr b="0" i="0" lang="en-US" sz="2000" u="none" cap="none" strike="noStrike">
                <a:solidFill>
                  <a:schemeClr val="dk1"/>
                </a:solidFill>
                <a:latin typeface="Carlito"/>
                <a:ea typeface="Carlito"/>
                <a:cs typeface="Carlito"/>
                <a:sym typeface="Carlito"/>
              </a:rPr>
              <a:t>Dependent variable (y): Advertising Revenue</a:t>
            </a:r>
            <a:endParaRPr b="0" i="0" sz="2000" u="none" cap="none" strike="noStrike">
              <a:solidFill>
                <a:schemeClr val="dk1"/>
              </a:solidFill>
              <a:latin typeface="Carlito"/>
              <a:ea typeface="Carlito"/>
              <a:cs typeface="Carlito"/>
              <a:sym typeface="Carlito"/>
            </a:endParaRPr>
          </a:p>
          <a:p>
            <a:pPr indent="-201930" lvl="1" marL="1179195" marR="0" rtl="0" algn="l">
              <a:lnSpc>
                <a:spcPct val="100000"/>
              </a:lnSpc>
              <a:spcBef>
                <a:spcPts val="0"/>
              </a:spcBef>
              <a:spcAft>
                <a:spcPts val="0"/>
              </a:spcAft>
              <a:buClr>
                <a:schemeClr val="dk1"/>
              </a:buClr>
              <a:buSzPts val="1900"/>
              <a:buFont typeface="Noto Sans Symbols"/>
              <a:buChar char="⮚"/>
            </a:pPr>
            <a:r>
              <a:rPr b="0" i="0" lang="en-US" sz="2000" u="none" cap="none" strike="noStrike">
                <a:solidFill>
                  <a:schemeClr val="dk1"/>
                </a:solidFill>
                <a:latin typeface="Carlito"/>
                <a:ea typeface="Carlito"/>
                <a:cs typeface="Carlito"/>
                <a:sym typeface="Carlito"/>
              </a:rPr>
              <a:t>Independent variable (x): Promotion</a:t>
            </a:r>
            <a:endParaRPr b="0" i="0" sz="2000" u="none" cap="none" strike="noStrike">
              <a:solidFill>
                <a:schemeClr val="dk1"/>
              </a:solidFill>
              <a:latin typeface="Carlito"/>
              <a:ea typeface="Carlito"/>
              <a:cs typeface="Carlito"/>
              <a:sym typeface="Carlito"/>
            </a:endParaRPr>
          </a:p>
          <a:p>
            <a:pPr indent="0" lvl="1" marL="457200" marR="0" rtl="0" algn="l">
              <a:lnSpc>
                <a:spcPct val="100000"/>
              </a:lnSpc>
              <a:spcBef>
                <a:spcPts val="10"/>
              </a:spcBef>
              <a:spcAft>
                <a:spcPts val="0"/>
              </a:spcAft>
              <a:buClr>
                <a:schemeClr val="dk1"/>
              </a:buClr>
              <a:buSzPts val="3200"/>
              <a:buFont typeface="Noto Sans Symbols"/>
              <a:buNone/>
            </a:pPr>
            <a:r>
              <a:t/>
            </a:r>
            <a:endParaRPr b="0" i="0" sz="3200" u="none" cap="none" strike="noStrike">
              <a:solidFill>
                <a:schemeClr val="dk1"/>
              </a:solidFill>
              <a:latin typeface="Carlito"/>
              <a:ea typeface="Carlito"/>
              <a:cs typeface="Carlito"/>
              <a:sym typeface="Carlito"/>
            </a:endParaRPr>
          </a:p>
          <a:p>
            <a:pPr indent="-344804" lvl="0" marL="407669" marR="0" rtl="0" algn="l">
              <a:lnSpc>
                <a:spcPct val="100000"/>
              </a:lnSpc>
              <a:spcBef>
                <a:spcPts val="0"/>
              </a:spcBef>
              <a:spcAft>
                <a:spcPts val="0"/>
              </a:spcAft>
              <a:buClr>
                <a:schemeClr val="dk1"/>
              </a:buClr>
              <a:buSzPts val="2000"/>
              <a:buFont typeface="Arial"/>
              <a:buChar char="•"/>
            </a:pPr>
            <a:r>
              <a:rPr lang="en-US" sz="2000">
                <a:solidFill>
                  <a:schemeClr val="dk1"/>
                </a:solidFill>
                <a:latin typeface="Carlito"/>
                <a:ea typeface="Carlito"/>
                <a:cs typeface="Carlito"/>
                <a:sym typeface="Carlito"/>
              </a:rPr>
              <a:t>In the Television Production House example , we believe:</a:t>
            </a:r>
            <a:endParaRPr sz="2000">
              <a:solidFill>
                <a:schemeClr val="dk1"/>
              </a:solidFill>
              <a:latin typeface="Carlito"/>
              <a:ea typeface="Carlito"/>
              <a:cs typeface="Carlito"/>
              <a:sym typeface="Carlito"/>
            </a:endParaRPr>
          </a:p>
          <a:p>
            <a:pPr indent="0" lvl="0" marL="0" marR="0" rtl="0" algn="l">
              <a:lnSpc>
                <a:spcPct val="100000"/>
              </a:lnSpc>
              <a:spcBef>
                <a:spcPts val="30"/>
              </a:spcBef>
              <a:spcAft>
                <a:spcPts val="0"/>
              </a:spcAft>
              <a:buClr>
                <a:schemeClr val="dk1"/>
              </a:buClr>
              <a:buSzPts val="3200"/>
              <a:buFont typeface="Arial"/>
              <a:buNone/>
            </a:pPr>
            <a:r>
              <a:t/>
            </a:r>
            <a:endParaRPr sz="3200">
              <a:solidFill>
                <a:schemeClr val="dk1"/>
              </a:solidFill>
              <a:latin typeface="Carlito"/>
              <a:ea typeface="Carlito"/>
              <a:cs typeface="Carlito"/>
              <a:sym typeface="Carlito"/>
            </a:endParaRPr>
          </a:p>
          <a:p>
            <a:pPr indent="-344804" lvl="0" marL="407669" marR="0" rtl="0" algn="l">
              <a:lnSpc>
                <a:spcPct val="10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𝐴𝑑𝑣𝑒𝑟𝑡𝑖𝑠𝑖𝑛𝑔 𝑅𝑒𝑣𝑒𝑛𝑢𝑒 = 𝑎 + 𝑏</a:t>
            </a:r>
            <a:r>
              <a:rPr baseline="-25000" lang="en-US" sz="2175">
                <a:solidFill>
                  <a:schemeClr val="dk1"/>
                </a:solidFill>
                <a:latin typeface="Arial"/>
                <a:ea typeface="Arial"/>
                <a:cs typeface="Arial"/>
                <a:sym typeface="Arial"/>
              </a:rPr>
              <a:t>𝑖 </a:t>
            </a:r>
            <a:r>
              <a:rPr lang="en-US" sz="2000">
                <a:solidFill>
                  <a:schemeClr val="dk1"/>
                </a:solidFill>
                <a:latin typeface="Arial"/>
                <a:ea typeface="Arial"/>
                <a:cs typeface="Arial"/>
                <a:sym typeface="Arial"/>
              </a:rPr>
              <a:t>∗ 𝑃𝑟𝑜𝑚𝑜𝑡𝑖𝑜𝑛 + 𝑒</a:t>
            </a:r>
            <a:r>
              <a:rPr baseline="-25000" lang="en-US" sz="2175">
                <a:solidFill>
                  <a:schemeClr val="dk1"/>
                </a:solidFill>
                <a:latin typeface="Arial"/>
                <a:ea typeface="Arial"/>
                <a:cs typeface="Arial"/>
                <a:sym typeface="Arial"/>
              </a:rPr>
              <a:t>𝑖</a:t>
            </a:r>
            <a:endParaRPr baseline="-25000" sz="2175">
              <a:solidFill>
                <a:schemeClr val="dk1"/>
              </a:solidFill>
              <a:latin typeface="Arial"/>
              <a:ea typeface="Arial"/>
              <a:cs typeface="Arial"/>
              <a:sym typeface="Arial"/>
            </a:endParaRPr>
          </a:p>
          <a:p>
            <a:pPr indent="0" lvl="0" marL="0" marR="0" rtl="0" algn="l">
              <a:lnSpc>
                <a:spcPct val="100000"/>
              </a:lnSpc>
              <a:spcBef>
                <a:spcPts val="15"/>
              </a:spcBef>
              <a:spcAft>
                <a:spcPts val="0"/>
              </a:spcAft>
              <a:buClr>
                <a:schemeClr val="dk1"/>
              </a:buClr>
              <a:buSzPts val="3350"/>
              <a:buFont typeface="Arial"/>
              <a:buNone/>
            </a:pPr>
            <a:r>
              <a:t/>
            </a:r>
            <a:endParaRPr sz="3350">
              <a:solidFill>
                <a:schemeClr val="dk1"/>
              </a:solidFill>
              <a:latin typeface="Arial"/>
              <a:ea typeface="Arial"/>
              <a:cs typeface="Arial"/>
              <a:sym typeface="Arial"/>
            </a:endParaRPr>
          </a:p>
          <a:p>
            <a:pPr indent="-344804" lvl="0" marL="407669" marR="0" rtl="0" algn="l">
              <a:lnSpc>
                <a:spcPct val="114000"/>
              </a:lnSpc>
              <a:spcBef>
                <a:spcPts val="0"/>
              </a:spcBef>
              <a:spcAft>
                <a:spcPts val="0"/>
              </a:spcAft>
              <a:buClr>
                <a:schemeClr val="dk1"/>
              </a:buClr>
              <a:buSzPts val="2000"/>
              <a:buFont typeface="Arial"/>
              <a:buChar char="•"/>
            </a:pPr>
            <a:r>
              <a:rPr lang="en-US" sz="2000">
                <a:solidFill>
                  <a:schemeClr val="dk1"/>
                </a:solidFill>
                <a:latin typeface="Carlito"/>
                <a:ea typeface="Carlito"/>
                <a:cs typeface="Carlito"/>
                <a:sym typeface="Carlito"/>
              </a:rPr>
              <a:t>Now we need to estimate what the coefficients values are, from the data available, that will best capture</a:t>
            </a:r>
            <a:endParaRPr sz="2000">
              <a:solidFill>
                <a:schemeClr val="dk1"/>
              </a:solidFill>
              <a:latin typeface="Carlito"/>
              <a:ea typeface="Carlito"/>
              <a:cs typeface="Carlito"/>
              <a:sym typeface="Carlito"/>
            </a:endParaRPr>
          </a:p>
          <a:p>
            <a:pPr indent="0" lvl="0" marL="407669" marR="0" rtl="0" algn="l">
              <a:lnSpc>
                <a:spcPct val="114000"/>
              </a:lnSpc>
              <a:spcBef>
                <a:spcPts val="0"/>
              </a:spcBef>
              <a:spcAft>
                <a:spcPts val="0"/>
              </a:spcAft>
              <a:buNone/>
            </a:pPr>
            <a:r>
              <a:rPr lang="en-US" sz="2000">
                <a:solidFill>
                  <a:schemeClr val="dk1"/>
                </a:solidFill>
                <a:latin typeface="Carlito"/>
                <a:ea typeface="Carlito"/>
                <a:cs typeface="Carlito"/>
                <a:sym typeface="Carlito"/>
              </a:rPr>
              <a:t>the relationship between Advertising Revenue and Promotion.</a:t>
            </a:r>
            <a:endParaRPr sz="2000">
              <a:solidFill>
                <a:schemeClr val="dk1"/>
              </a:solidFill>
              <a:latin typeface="Carlito"/>
              <a:ea typeface="Carlito"/>
              <a:cs typeface="Carlito"/>
              <a:sym typeface="Carli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44"/>
          <p:cNvSpPr txBox="1"/>
          <p:nvPr>
            <p:ph type="title"/>
          </p:nvPr>
        </p:nvSpPr>
        <p:spPr>
          <a:xfrm>
            <a:off x="191210" y="110693"/>
            <a:ext cx="5567603"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Clr>
                <a:schemeClr val="accent1"/>
              </a:buClr>
              <a:buSzPts val="2800"/>
              <a:buFont typeface="Times New Roman"/>
              <a:buNone/>
            </a:pPr>
            <a:r>
              <a:rPr lang="en-US" sz="2800" u="none">
                <a:latin typeface="Times New Roman"/>
                <a:ea typeface="Times New Roman"/>
                <a:cs typeface="Times New Roman"/>
                <a:sym typeface="Times New Roman"/>
              </a:rPr>
              <a:t>Ordinary Least Square</a:t>
            </a:r>
            <a:endParaRPr sz="2800">
              <a:latin typeface="Times New Roman"/>
              <a:ea typeface="Times New Roman"/>
              <a:cs typeface="Times New Roman"/>
              <a:sym typeface="Times New Roman"/>
            </a:endParaRPr>
          </a:p>
        </p:txBody>
      </p:sp>
      <p:sp>
        <p:nvSpPr>
          <p:cNvPr id="599" name="Google Shape;599;p44"/>
          <p:cNvSpPr txBox="1"/>
          <p:nvPr/>
        </p:nvSpPr>
        <p:spPr>
          <a:xfrm>
            <a:off x="297891" y="769112"/>
            <a:ext cx="11087100" cy="1152525"/>
          </a:xfrm>
          <a:prstGeom prst="rect">
            <a:avLst/>
          </a:prstGeom>
          <a:noFill/>
          <a:ln>
            <a:noFill/>
          </a:ln>
        </p:spPr>
        <p:txBody>
          <a:bodyPr anchorCtr="0" anchor="t" bIns="0" lIns="0" spcFirstLastPara="1" rIns="0" wrap="square" tIns="41900">
            <a:spAutoFit/>
          </a:bodyPr>
          <a:lstStyle/>
          <a:p>
            <a:pPr indent="-344805" lvl="0" marL="356870" marR="5080" rtl="0" algn="l">
              <a:lnSpc>
                <a:spcPct val="9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In statistics, </a:t>
            </a:r>
            <a:r>
              <a:rPr b="1" lang="en-US" sz="2000">
                <a:solidFill>
                  <a:schemeClr val="dk1"/>
                </a:solidFill>
                <a:latin typeface="Times New Roman"/>
                <a:ea typeface="Times New Roman"/>
                <a:cs typeface="Times New Roman"/>
                <a:sym typeface="Times New Roman"/>
              </a:rPr>
              <a:t>ordinary least squares </a:t>
            </a:r>
            <a:r>
              <a:rPr lang="en-US" sz="2000">
                <a:solidFill>
                  <a:schemeClr val="dk1"/>
                </a:solidFill>
                <a:latin typeface="Times New Roman"/>
                <a:ea typeface="Times New Roman"/>
                <a:cs typeface="Times New Roman"/>
                <a:sym typeface="Times New Roman"/>
              </a:rPr>
              <a:t>(</a:t>
            </a:r>
            <a:r>
              <a:rPr b="1" lang="en-US" sz="2000">
                <a:solidFill>
                  <a:schemeClr val="dk1"/>
                </a:solidFill>
                <a:latin typeface="Times New Roman"/>
                <a:ea typeface="Times New Roman"/>
                <a:cs typeface="Times New Roman"/>
                <a:sym typeface="Times New Roman"/>
              </a:rPr>
              <a:t>OLS</a:t>
            </a:r>
            <a:r>
              <a:rPr lang="en-US" sz="2000">
                <a:solidFill>
                  <a:schemeClr val="dk1"/>
                </a:solidFill>
                <a:latin typeface="Times New Roman"/>
                <a:ea typeface="Times New Roman"/>
                <a:cs typeface="Times New Roman"/>
                <a:sym typeface="Times New Roman"/>
              </a:rPr>
              <a:t>) is a method for estimating the unknown parameters in a linear  regression model, with the goal of minimizing the sum of the squares of the differences between the  observed values and predicted values which are calculated by a linear function of a set of independent  variable.</a:t>
            </a:r>
            <a:endParaRPr sz="2000">
              <a:solidFill>
                <a:schemeClr val="dk1"/>
              </a:solidFill>
              <a:latin typeface="Times New Roman"/>
              <a:ea typeface="Times New Roman"/>
              <a:cs typeface="Times New Roman"/>
              <a:sym typeface="Times New Roman"/>
            </a:endParaRPr>
          </a:p>
        </p:txBody>
      </p:sp>
      <p:grpSp>
        <p:nvGrpSpPr>
          <p:cNvPr id="600" name="Google Shape;600;p44"/>
          <p:cNvGrpSpPr/>
          <p:nvPr/>
        </p:nvGrpSpPr>
        <p:grpSpPr>
          <a:xfrm>
            <a:off x="3799331" y="3147060"/>
            <a:ext cx="5114925" cy="2399030"/>
            <a:chOff x="3799331" y="3147060"/>
            <a:chExt cx="5114925" cy="2399030"/>
          </a:xfrm>
        </p:grpSpPr>
        <p:sp>
          <p:nvSpPr>
            <p:cNvPr id="601" name="Google Shape;601;p44"/>
            <p:cNvSpPr/>
            <p:nvPr/>
          </p:nvSpPr>
          <p:spPr>
            <a:xfrm>
              <a:off x="3799331" y="3147060"/>
              <a:ext cx="5114925" cy="2399030"/>
            </a:xfrm>
            <a:custGeom>
              <a:rect b="b" l="l" r="r" t="t"/>
              <a:pathLst>
                <a:path extrusionOk="0" h="2399029" w="5114925">
                  <a:moveTo>
                    <a:pt x="0" y="2097024"/>
                  </a:moveTo>
                  <a:lnTo>
                    <a:pt x="5114544" y="2097024"/>
                  </a:lnTo>
                </a:path>
                <a:path extrusionOk="0" h="2399029" w="5114925">
                  <a:moveTo>
                    <a:pt x="0" y="1798320"/>
                  </a:moveTo>
                  <a:lnTo>
                    <a:pt x="5114544" y="1798320"/>
                  </a:lnTo>
                </a:path>
                <a:path extrusionOk="0" h="2399029" w="5114925">
                  <a:moveTo>
                    <a:pt x="0" y="1499615"/>
                  </a:moveTo>
                  <a:lnTo>
                    <a:pt x="5114544" y="1499615"/>
                  </a:lnTo>
                </a:path>
                <a:path extrusionOk="0" h="2399029" w="5114925">
                  <a:moveTo>
                    <a:pt x="0" y="1197864"/>
                  </a:moveTo>
                  <a:lnTo>
                    <a:pt x="5114544" y="1197864"/>
                  </a:lnTo>
                </a:path>
                <a:path extrusionOk="0" h="2399029" w="5114925">
                  <a:moveTo>
                    <a:pt x="0" y="899159"/>
                  </a:moveTo>
                  <a:lnTo>
                    <a:pt x="5114544" y="899159"/>
                  </a:lnTo>
                </a:path>
                <a:path extrusionOk="0" h="2399029" w="5114925">
                  <a:moveTo>
                    <a:pt x="0" y="597407"/>
                  </a:moveTo>
                  <a:lnTo>
                    <a:pt x="5114544" y="597407"/>
                  </a:lnTo>
                </a:path>
                <a:path extrusionOk="0" h="2399029" w="5114925">
                  <a:moveTo>
                    <a:pt x="0" y="298703"/>
                  </a:moveTo>
                  <a:lnTo>
                    <a:pt x="5114544" y="298703"/>
                  </a:lnTo>
                </a:path>
                <a:path extrusionOk="0" h="2399029" w="5114925">
                  <a:moveTo>
                    <a:pt x="0" y="0"/>
                  </a:moveTo>
                  <a:lnTo>
                    <a:pt x="5114544" y="0"/>
                  </a:lnTo>
                </a:path>
                <a:path extrusionOk="0" h="2399029" w="5114925">
                  <a:moveTo>
                    <a:pt x="1024127" y="0"/>
                  </a:moveTo>
                  <a:lnTo>
                    <a:pt x="1024127" y="2398776"/>
                  </a:lnTo>
                </a:path>
                <a:path extrusionOk="0" h="2399029" w="5114925">
                  <a:moveTo>
                    <a:pt x="2045207" y="0"/>
                  </a:moveTo>
                  <a:lnTo>
                    <a:pt x="2045207" y="2398776"/>
                  </a:lnTo>
                </a:path>
                <a:path extrusionOk="0" h="2399029" w="5114925">
                  <a:moveTo>
                    <a:pt x="3069336" y="0"/>
                  </a:moveTo>
                  <a:lnTo>
                    <a:pt x="3069336" y="2398776"/>
                  </a:lnTo>
                </a:path>
                <a:path extrusionOk="0" h="2399029" w="5114925">
                  <a:moveTo>
                    <a:pt x="4093464" y="0"/>
                  </a:moveTo>
                  <a:lnTo>
                    <a:pt x="4093464" y="2398776"/>
                  </a:lnTo>
                </a:path>
                <a:path extrusionOk="0" h="2399029" w="5114925">
                  <a:moveTo>
                    <a:pt x="5114544" y="0"/>
                  </a:moveTo>
                  <a:lnTo>
                    <a:pt x="5114544" y="2398776"/>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02" name="Google Shape;602;p44"/>
            <p:cNvSpPr/>
            <p:nvPr/>
          </p:nvSpPr>
          <p:spPr>
            <a:xfrm>
              <a:off x="3799331" y="3147060"/>
              <a:ext cx="5114925" cy="2399030"/>
            </a:xfrm>
            <a:custGeom>
              <a:rect b="b" l="l" r="r" t="t"/>
              <a:pathLst>
                <a:path extrusionOk="0" h="2399029" w="5114925">
                  <a:moveTo>
                    <a:pt x="0" y="2398776"/>
                  </a:moveTo>
                  <a:lnTo>
                    <a:pt x="0" y="0"/>
                  </a:lnTo>
                </a:path>
                <a:path extrusionOk="0" h="2399029" w="5114925">
                  <a:moveTo>
                    <a:pt x="0" y="2398776"/>
                  </a:moveTo>
                  <a:lnTo>
                    <a:pt x="5114544" y="2398776"/>
                  </a:lnTo>
                </a:path>
              </a:pathLst>
            </a:custGeom>
            <a:noFill/>
            <a:ln cap="flat" cmpd="sng" w="9525">
              <a:solidFill>
                <a:srgbClr val="BE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03" name="Google Shape;603;p44"/>
            <p:cNvSpPr/>
            <p:nvPr/>
          </p:nvSpPr>
          <p:spPr>
            <a:xfrm>
              <a:off x="6051422" y="3719195"/>
              <a:ext cx="60960" cy="60960"/>
            </a:xfrm>
            <a:custGeom>
              <a:rect b="b" l="l" r="r" t="t"/>
              <a:pathLst>
                <a:path extrusionOk="0" h="60960" w="60960">
                  <a:moveTo>
                    <a:pt x="30479" y="0"/>
                  </a:moveTo>
                  <a:lnTo>
                    <a:pt x="18591" y="2405"/>
                  </a:lnTo>
                  <a:lnTo>
                    <a:pt x="8905" y="8953"/>
                  </a:lnTo>
                  <a:lnTo>
                    <a:pt x="2387" y="18645"/>
                  </a:lnTo>
                  <a:lnTo>
                    <a:pt x="0" y="30479"/>
                  </a:lnTo>
                  <a:lnTo>
                    <a:pt x="2387" y="42368"/>
                  </a:lnTo>
                  <a:lnTo>
                    <a:pt x="8905" y="52054"/>
                  </a:lnTo>
                  <a:lnTo>
                    <a:pt x="18591" y="58572"/>
                  </a:lnTo>
                  <a:lnTo>
                    <a:pt x="30479" y="60959"/>
                  </a:lnTo>
                  <a:lnTo>
                    <a:pt x="42368" y="58572"/>
                  </a:lnTo>
                  <a:lnTo>
                    <a:pt x="52054" y="52054"/>
                  </a:lnTo>
                  <a:lnTo>
                    <a:pt x="58572" y="42368"/>
                  </a:lnTo>
                  <a:lnTo>
                    <a:pt x="60960" y="30479"/>
                  </a:lnTo>
                  <a:lnTo>
                    <a:pt x="58572" y="18645"/>
                  </a:lnTo>
                  <a:lnTo>
                    <a:pt x="52054" y="8953"/>
                  </a:lnTo>
                  <a:lnTo>
                    <a:pt x="42368" y="2405"/>
                  </a:lnTo>
                  <a:lnTo>
                    <a:pt x="30479"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04" name="Google Shape;604;p44"/>
            <p:cNvSpPr/>
            <p:nvPr/>
          </p:nvSpPr>
          <p:spPr>
            <a:xfrm>
              <a:off x="6051422" y="3719195"/>
              <a:ext cx="60960" cy="60960"/>
            </a:xfrm>
            <a:custGeom>
              <a:rect b="b" l="l" r="r" t="t"/>
              <a:pathLst>
                <a:path extrusionOk="0" h="60960" w="60960">
                  <a:moveTo>
                    <a:pt x="60960" y="30479"/>
                  </a:moveTo>
                  <a:lnTo>
                    <a:pt x="58572" y="42368"/>
                  </a:lnTo>
                  <a:lnTo>
                    <a:pt x="52054" y="52054"/>
                  </a:lnTo>
                  <a:lnTo>
                    <a:pt x="42368" y="58572"/>
                  </a:lnTo>
                  <a:lnTo>
                    <a:pt x="30479" y="60959"/>
                  </a:lnTo>
                  <a:lnTo>
                    <a:pt x="18591" y="58572"/>
                  </a:lnTo>
                  <a:lnTo>
                    <a:pt x="8905" y="52054"/>
                  </a:lnTo>
                  <a:lnTo>
                    <a:pt x="2387" y="42368"/>
                  </a:lnTo>
                  <a:lnTo>
                    <a:pt x="0" y="30479"/>
                  </a:lnTo>
                  <a:lnTo>
                    <a:pt x="2387" y="18645"/>
                  </a:lnTo>
                  <a:lnTo>
                    <a:pt x="8905" y="8953"/>
                  </a:lnTo>
                  <a:lnTo>
                    <a:pt x="18591" y="2405"/>
                  </a:lnTo>
                  <a:lnTo>
                    <a:pt x="30479" y="0"/>
                  </a:lnTo>
                  <a:lnTo>
                    <a:pt x="42368" y="2405"/>
                  </a:lnTo>
                  <a:lnTo>
                    <a:pt x="52054" y="8953"/>
                  </a:lnTo>
                  <a:lnTo>
                    <a:pt x="58572" y="18645"/>
                  </a:lnTo>
                  <a:lnTo>
                    <a:pt x="60960" y="30479"/>
                  </a:lnTo>
                  <a:close/>
                </a:path>
              </a:pathLst>
            </a:custGeom>
            <a:noFill/>
            <a:ln cap="flat" cmpd="sng" w="9525">
              <a:solidFill>
                <a:srgbClr val="5B9BD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05" name="Google Shape;605;p44"/>
            <p:cNvSpPr/>
            <p:nvPr/>
          </p:nvSpPr>
          <p:spPr>
            <a:xfrm>
              <a:off x="5905118" y="3932555"/>
              <a:ext cx="60960" cy="60960"/>
            </a:xfrm>
            <a:custGeom>
              <a:rect b="b" l="l" r="r" t="t"/>
              <a:pathLst>
                <a:path extrusionOk="0" h="60960" w="60960">
                  <a:moveTo>
                    <a:pt x="30479" y="0"/>
                  </a:moveTo>
                  <a:lnTo>
                    <a:pt x="18591" y="2405"/>
                  </a:lnTo>
                  <a:lnTo>
                    <a:pt x="8905" y="8953"/>
                  </a:lnTo>
                  <a:lnTo>
                    <a:pt x="2387" y="18645"/>
                  </a:lnTo>
                  <a:lnTo>
                    <a:pt x="0" y="30480"/>
                  </a:lnTo>
                  <a:lnTo>
                    <a:pt x="2387" y="42368"/>
                  </a:lnTo>
                  <a:lnTo>
                    <a:pt x="8905" y="52054"/>
                  </a:lnTo>
                  <a:lnTo>
                    <a:pt x="18591" y="58572"/>
                  </a:lnTo>
                  <a:lnTo>
                    <a:pt x="30479" y="60960"/>
                  </a:lnTo>
                  <a:lnTo>
                    <a:pt x="42368" y="58572"/>
                  </a:lnTo>
                  <a:lnTo>
                    <a:pt x="52054" y="52054"/>
                  </a:lnTo>
                  <a:lnTo>
                    <a:pt x="58572" y="42368"/>
                  </a:lnTo>
                  <a:lnTo>
                    <a:pt x="60959" y="30480"/>
                  </a:lnTo>
                  <a:lnTo>
                    <a:pt x="58572" y="18645"/>
                  </a:lnTo>
                  <a:lnTo>
                    <a:pt x="52054" y="8953"/>
                  </a:lnTo>
                  <a:lnTo>
                    <a:pt x="42368" y="2405"/>
                  </a:lnTo>
                  <a:lnTo>
                    <a:pt x="30479"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06" name="Google Shape;606;p44"/>
            <p:cNvSpPr/>
            <p:nvPr/>
          </p:nvSpPr>
          <p:spPr>
            <a:xfrm>
              <a:off x="5905118" y="3932555"/>
              <a:ext cx="60960" cy="60960"/>
            </a:xfrm>
            <a:custGeom>
              <a:rect b="b" l="l" r="r" t="t"/>
              <a:pathLst>
                <a:path extrusionOk="0" h="60960" w="60960">
                  <a:moveTo>
                    <a:pt x="60959" y="30480"/>
                  </a:moveTo>
                  <a:lnTo>
                    <a:pt x="58572" y="42368"/>
                  </a:lnTo>
                  <a:lnTo>
                    <a:pt x="52054" y="52054"/>
                  </a:lnTo>
                  <a:lnTo>
                    <a:pt x="42368" y="58572"/>
                  </a:lnTo>
                  <a:lnTo>
                    <a:pt x="30479" y="60960"/>
                  </a:lnTo>
                  <a:lnTo>
                    <a:pt x="18591" y="58572"/>
                  </a:lnTo>
                  <a:lnTo>
                    <a:pt x="8905" y="52054"/>
                  </a:lnTo>
                  <a:lnTo>
                    <a:pt x="2387" y="42368"/>
                  </a:lnTo>
                  <a:lnTo>
                    <a:pt x="0" y="30480"/>
                  </a:lnTo>
                  <a:lnTo>
                    <a:pt x="2387" y="18645"/>
                  </a:lnTo>
                  <a:lnTo>
                    <a:pt x="8905" y="8953"/>
                  </a:lnTo>
                  <a:lnTo>
                    <a:pt x="18591" y="2405"/>
                  </a:lnTo>
                  <a:lnTo>
                    <a:pt x="30479" y="0"/>
                  </a:lnTo>
                  <a:lnTo>
                    <a:pt x="42368" y="2405"/>
                  </a:lnTo>
                  <a:lnTo>
                    <a:pt x="52054" y="8953"/>
                  </a:lnTo>
                  <a:lnTo>
                    <a:pt x="58572" y="18645"/>
                  </a:lnTo>
                  <a:lnTo>
                    <a:pt x="60959" y="30480"/>
                  </a:lnTo>
                  <a:close/>
                </a:path>
              </a:pathLst>
            </a:custGeom>
            <a:noFill/>
            <a:ln cap="flat" cmpd="sng" w="9525">
              <a:solidFill>
                <a:srgbClr val="5B9BD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07" name="Google Shape;607;p44"/>
            <p:cNvSpPr/>
            <p:nvPr/>
          </p:nvSpPr>
          <p:spPr>
            <a:xfrm>
              <a:off x="5758814" y="3828923"/>
              <a:ext cx="60960" cy="60960"/>
            </a:xfrm>
            <a:custGeom>
              <a:rect b="b" l="l" r="r" t="t"/>
              <a:pathLst>
                <a:path extrusionOk="0" h="60960" w="60960">
                  <a:moveTo>
                    <a:pt x="30480" y="0"/>
                  </a:moveTo>
                  <a:lnTo>
                    <a:pt x="18591" y="2405"/>
                  </a:lnTo>
                  <a:lnTo>
                    <a:pt x="8905" y="8953"/>
                  </a:lnTo>
                  <a:lnTo>
                    <a:pt x="2387" y="18645"/>
                  </a:lnTo>
                  <a:lnTo>
                    <a:pt x="0" y="30479"/>
                  </a:lnTo>
                  <a:lnTo>
                    <a:pt x="2387" y="42368"/>
                  </a:lnTo>
                  <a:lnTo>
                    <a:pt x="8905" y="52054"/>
                  </a:lnTo>
                  <a:lnTo>
                    <a:pt x="18591" y="58572"/>
                  </a:lnTo>
                  <a:lnTo>
                    <a:pt x="30480" y="60959"/>
                  </a:lnTo>
                  <a:lnTo>
                    <a:pt x="42368" y="58572"/>
                  </a:lnTo>
                  <a:lnTo>
                    <a:pt x="52054" y="52054"/>
                  </a:lnTo>
                  <a:lnTo>
                    <a:pt x="58572" y="42368"/>
                  </a:lnTo>
                  <a:lnTo>
                    <a:pt x="60960" y="30479"/>
                  </a:lnTo>
                  <a:lnTo>
                    <a:pt x="58572" y="18645"/>
                  </a:lnTo>
                  <a:lnTo>
                    <a:pt x="52054" y="8953"/>
                  </a:lnTo>
                  <a:lnTo>
                    <a:pt x="42368" y="2405"/>
                  </a:lnTo>
                  <a:lnTo>
                    <a:pt x="30480"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08" name="Google Shape;608;p44"/>
            <p:cNvSpPr/>
            <p:nvPr/>
          </p:nvSpPr>
          <p:spPr>
            <a:xfrm>
              <a:off x="5758814" y="3828923"/>
              <a:ext cx="60960" cy="60960"/>
            </a:xfrm>
            <a:custGeom>
              <a:rect b="b" l="l" r="r" t="t"/>
              <a:pathLst>
                <a:path extrusionOk="0" h="60960" w="60960">
                  <a:moveTo>
                    <a:pt x="60960" y="30479"/>
                  </a:moveTo>
                  <a:lnTo>
                    <a:pt x="58572" y="42368"/>
                  </a:lnTo>
                  <a:lnTo>
                    <a:pt x="52054" y="52054"/>
                  </a:lnTo>
                  <a:lnTo>
                    <a:pt x="42368" y="58572"/>
                  </a:lnTo>
                  <a:lnTo>
                    <a:pt x="30480" y="60959"/>
                  </a:lnTo>
                  <a:lnTo>
                    <a:pt x="18591" y="58572"/>
                  </a:lnTo>
                  <a:lnTo>
                    <a:pt x="8905" y="52054"/>
                  </a:lnTo>
                  <a:lnTo>
                    <a:pt x="2387" y="42368"/>
                  </a:lnTo>
                  <a:lnTo>
                    <a:pt x="0" y="30479"/>
                  </a:lnTo>
                  <a:lnTo>
                    <a:pt x="2387" y="18645"/>
                  </a:lnTo>
                  <a:lnTo>
                    <a:pt x="8905" y="8953"/>
                  </a:lnTo>
                  <a:lnTo>
                    <a:pt x="18591" y="2405"/>
                  </a:lnTo>
                  <a:lnTo>
                    <a:pt x="30480" y="0"/>
                  </a:lnTo>
                  <a:lnTo>
                    <a:pt x="42368" y="2405"/>
                  </a:lnTo>
                  <a:lnTo>
                    <a:pt x="52054" y="8953"/>
                  </a:lnTo>
                  <a:lnTo>
                    <a:pt x="58572" y="18645"/>
                  </a:lnTo>
                  <a:lnTo>
                    <a:pt x="60960" y="30479"/>
                  </a:lnTo>
                  <a:close/>
                </a:path>
              </a:pathLst>
            </a:custGeom>
            <a:noFill/>
            <a:ln cap="flat" cmpd="sng" w="9525">
              <a:solidFill>
                <a:srgbClr val="5B9BD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09" name="Google Shape;609;p44"/>
            <p:cNvSpPr/>
            <p:nvPr/>
          </p:nvSpPr>
          <p:spPr>
            <a:xfrm>
              <a:off x="5385434" y="4028566"/>
              <a:ext cx="70103" cy="7010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10" name="Google Shape;610;p44"/>
            <p:cNvSpPr/>
            <p:nvPr/>
          </p:nvSpPr>
          <p:spPr>
            <a:xfrm>
              <a:off x="6347078" y="3588131"/>
              <a:ext cx="60960" cy="60960"/>
            </a:xfrm>
            <a:custGeom>
              <a:rect b="b" l="l" r="r" t="t"/>
              <a:pathLst>
                <a:path extrusionOk="0" h="60960" w="60960">
                  <a:moveTo>
                    <a:pt x="30480" y="0"/>
                  </a:moveTo>
                  <a:lnTo>
                    <a:pt x="18591" y="2405"/>
                  </a:lnTo>
                  <a:lnTo>
                    <a:pt x="8905" y="8953"/>
                  </a:lnTo>
                  <a:lnTo>
                    <a:pt x="2387" y="18645"/>
                  </a:lnTo>
                  <a:lnTo>
                    <a:pt x="0" y="30480"/>
                  </a:lnTo>
                  <a:lnTo>
                    <a:pt x="2387" y="42368"/>
                  </a:lnTo>
                  <a:lnTo>
                    <a:pt x="8905" y="52054"/>
                  </a:lnTo>
                  <a:lnTo>
                    <a:pt x="18591" y="58572"/>
                  </a:lnTo>
                  <a:lnTo>
                    <a:pt x="30480" y="60960"/>
                  </a:lnTo>
                  <a:lnTo>
                    <a:pt x="42368" y="58572"/>
                  </a:lnTo>
                  <a:lnTo>
                    <a:pt x="52054" y="52054"/>
                  </a:lnTo>
                  <a:lnTo>
                    <a:pt x="58572" y="42368"/>
                  </a:lnTo>
                  <a:lnTo>
                    <a:pt x="60960" y="30480"/>
                  </a:lnTo>
                  <a:lnTo>
                    <a:pt x="58572" y="18645"/>
                  </a:lnTo>
                  <a:lnTo>
                    <a:pt x="52054" y="8953"/>
                  </a:lnTo>
                  <a:lnTo>
                    <a:pt x="42368" y="2405"/>
                  </a:lnTo>
                  <a:lnTo>
                    <a:pt x="30480"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11" name="Google Shape;611;p44"/>
            <p:cNvSpPr/>
            <p:nvPr/>
          </p:nvSpPr>
          <p:spPr>
            <a:xfrm>
              <a:off x="6347078" y="3588131"/>
              <a:ext cx="60960" cy="60960"/>
            </a:xfrm>
            <a:custGeom>
              <a:rect b="b" l="l" r="r" t="t"/>
              <a:pathLst>
                <a:path extrusionOk="0" h="60960" w="60960">
                  <a:moveTo>
                    <a:pt x="60960" y="30480"/>
                  </a:moveTo>
                  <a:lnTo>
                    <a:pt x="58572" y="42368"/>
                  </a:lnTo>
                  <a:lnTo>
                    <a:pt x="52054" y="52054"/>
                  </a:lnTo>
                  <a:lnTo>
                    <a:pt x="42368" y="58572"/>
                  </a:lnTo>
                  <a:lnTo>
                    <a:pt x="30480" y="60960"/>
                  </a:lnTo>
                  <a:lnTo>
                    <a:pt x="18591" y="58572"/>
                  </a:lnTo>
                  <a:lnTo>
                    <a:pt x="8905" y="52054"/>
                  </a:lnTo>
                  <a:lnTo>
                    <a:pt x="2387" y="42368"/>
                  </a:lnTo>
                  <a:lnTo>
                    <a:pt x="0" y="30480"/>
                  </a:lnTo>
                  <a:lnTo>
                    <a:pt x="2387" y="18645"/>
                  </a:lnTo>
                  <a:lnTo>
                    <a:pt x="8905" y="8953"/>
                  </a:lnTo>
                  <a:lnTo>
                    <a:pt x="18591" y="2405"/>
                  </a:lnTo>
                  <a:lnTo>
                    <a:pt x="30480" y="0"/>
                  </a:lnTo>
                  <a:lnTo>
                    <a:pt x="42368" y="2405"/>
                  </a:lnTo>
                  <a:lnTo>
                    <a:pt x="52054" y="8953"/>
                  </a:lnTo>
                  <a:lnTo>
                    <a:pt x="58572" y="18645"/>
                  </a:lnTo>
                  <a:lnTo>
                    <a:pt x="60960" y="30480"/>
                  </a:lnTo>
                  <a:close/>
                </a:path>
              </a:pathLst>
            </a:custGeom>
            <a:noFill/>
            <a:ln cap="flat" cmpd="sng" w="9525">
              <a:solidFill>
                <a:srgbClr val="5B9BD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12" name="Google Shape;612;p44"/>
            <p:cNvSpPr/>
            <p:nvPr/>
          </p:nvSpPr>
          <p:spPr>
            <a:xfrm>
              <a:off x="5978270" y="3572891"/>
              <a:ext cx="60960" cy="60960"/>
            </a:xfrm>
            <a:custGeom>
              <a:rect b="b" l="l" r="r" t="t"/>
              <a:pathLst>
                <a:path extrusionOk="0" h="60960" w="60960">
                  <a:moveTo>
                    <a:pt x="30479" y="0"/>
                  </a:moveTo>
                  <a:lnTo>
                    <a:pt x="18591" y="2405"/>
                  </a:lnTo>
                  <a:lnTo>
                    <a:pt x="8905" y="8953"/>
                  </a:lnTo>
                  <a:lnTo>
                    <a:pt x="2387" y="18645"/>
                  </a:lnTo>
                  <a:lnTo>
                    <a:pt x="0" y="30480"/>
                  </a:lnTo>
                  <a:lnTo>
                    <a:pt x="2387" y="42368"/>
                  </a:lnTo>
                  <a:lnTo>
                    <a:pt x="8905" y="52054"/>
                  </a:lnTo>
                  <a:lnTo>
                    <a:pt x="18591" y="58572"/>
                  </a:lnTo>
                  <a:lnTo>
                    <a:pt x="30479" y="60960"/>
                  </a:lnTo>
                  <a:lnTo>
                    <a:pt x="42368" y="58572"/>
                  </a:lnTo>
                  <a:lnTo>
                    <a:pt x="52054" y="52054"/>
                  </a:lnTo>
                  <a:lnTo>
                    <a:pt x="58572" y="42368"/>
                  </a:lnTo>
                  <a:lnTo>
                    <a:pt x="60959" y="30480"/>
                  </a:lnTo>
                  <a:lnTo>
                    <a:pt x="58572" y="18645"/>
                  </a:lnTo>
                  <a:lnTo>
                    <a:pt x="52054" y="8953"/>
                  </a:lnTo>
                  <a:lnTo>
                    <a:pt x="42368" y="2405"/>
                  </a:lnTo>
                  <a:lnTo>
                    <a:pt x="30479"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13" name="Google Shape;613;p44"/>
            <p:cNvSpPr/>
            <p:nvPr/>
          </p:nvSpPr>
          <p:spPr>
            <a:xfrm>
              <a:off x="5978270" y="3572891"/>
              <a:ext cx="60960" cy="60960"/>
            </a:xfrm>
            <a:custGeom>
              <a:rect b="b" l="l" r="r" t="t"/>
              <a:pathLst>
                <a:path extrusionOk="0" h="60960" w="60960">
                  <a:moveTo>
                    <a:pt x="60959" y="30480"/>
                  </a:moveTo>
                  <a:lnTo>
                    <a:pt x="58572" y="42368"/>
                  </a:lnTo>
                  <a:lnTo>
                    <a:pt x="52054" y="52054"/>
                  </a:lnTo>
                  <a:lnTo>
                    <a:pt x="42368" y="58572"/>
                  </a:lnTo>
                  <a:lnTo>
                    <a:pt x="30479" y="60960"/>
                  </a:lnTo>
                  <a:lnTo>
                    <a:pt x="18591" y="58572"/>
                  </a:lnTo>
                  <a:lnTo>
                    <a:pt x="8905" y="52054"/>
                  </a:lnTo>
                  <a:lnTo>
                    <a:pt x="2387" y="42368"/>
                  </a:lnTo>
                  <a:lnTo>
                    <a:pt x="0" y="30480"/>
                  </a:lnTo>
                  <a:lnTo>
                    <a:pt x="2387" y="18645"/>
                  </a:lnTo>
                  <a:lnTo>
                    <a:pt x="8905" y="8953"/>
                  </a:lnTo>
                  <a:lnTo>
                    <a:pt x="18591" y="2405"/>
                  </a:lnTo>
                  <a:lnTo>
                    <a:pt x="30479" y="0"/>
                  </a:lnTo>
                  <a:lnTo>
                    <a:pt x="42368" y="2405"/>
                  </a:lnTo>
                  <a:lnTo>
                    <a:pt x="52054" y="8953"/>
                  </a:lnTo>
                  <a:lnTo>
                    <a:pt x="58572" y="18645"/>
                  </a:lnTo>
                  <a:lnTo>
                    <a:pt x="60959" y="30480"/>
                  </a:lnTo>
                  <a:close/>
                </a:path>
              </a:pathLst>
            </a:custGeom>
            <a:noFill/>
            <a:ln cap="flat" cmpd="sng" w="9525">
              <a:solidFill>
                <a:srgbClr val="5B9BD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14" name="Google Shape;614;p44"/>
            <p:cNvSpPr/>
            <p:nvPr/>
          </p:nvSpPr>
          <p:spPr>
            <a:xfrm>
              <a:off x="6789038" y="3402203"/>
              <a:ext cx="60960" cy="60960"/>
            </a:xfrm>
            <a:custGeom>
              <a:rect b="b" l="l" r="r" t="t"/>
              <a:pathLst>
                <a:path extrusionOk="0" h="60960" w="60959">
                  <a:moveTo>
                    <a:pt x="30479" y="0"/>
                  </a:moveTo>
                  <a:lnTo>
                    <a:pt x="18591" y="2405"/>
                  </a:lnTo>
                  <a:lnTo>
                    <a:pt x="8905" y="8953"/>
                  </a:lnTo>
                  <a:lnTo>
                    <a:pt x="2387" y="18645"/>
                  </a:lnTo>
                  <a:lnTo>
                    <a:pt x="0" y="30480"/>
                  </a:lnTo>
                  <a:lnTo>
                    <a:pt x="2387" y="42368"/>
                  </a:lnTo>
                  <a:lnTo>
                    <a:pt x="8905" y="52054"/>
                  </a:lnTo>
                  <a:lnTo>
                    <a:pt x="18591" y="58572"/>
                  </a:lnTo>
                  <a:lnTo>
                    <a:pt x="30479" y="60960"/>
                  </a:lnTo>
                  <a:lnTo>
                    <a:pt x="42368" y="58572"/>
                  </a:lnTo>
                  <a:lnTo>
                    <a:pt x="52054" y="52054"/>
                  </a:lnTo>
                  <a:lnTo>
                    <a:pt x="58572" y="42368"/>
                  </a:lnTo>
                  <a:lnTo>
                    <a:pt x="60959" y="30480"/>
                  </a:lnTo>
                  <a:lnTo>
                    <a:pt x="58572" y="18645"/>
                  </a:lnTo>
                  <a:lnTo>
                    <a:pt x="52054" y="8953"/>
                  </a:lnTo>
                  <a:lnTo>
                    <a:pt x="42368" y="2405"/>
                  </a:lnTo>
                  <a:lnTo>
                    <a:pt x="30479"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15" name="Google Shape;615;p44"/>
            <p:cNvSpPr/>
            <p:nvPr/>
          </p:nvSpPr>
          <p:spPr>
            <a:xfrm>
              <a:off x="6789038" y="3402203"/>
              <a:ext cx="60960" cy="60960"/>
            </a:xfrm>
            <a:custGeom>
              <a:rect b="b" l="l" r="r" t="t"/>
              <a:pathLst>
                <a:path extrusionOk="0" h="60960" w="60959">
                  <a:moveTo>
                    <a:pt x="60959" y="30480"/>
                  </a:moveTo>
                  <a:lnTo>
                    <a:pt x="58572" y="42368"/>
                  </a:lnTo>
                  <a:lnTo>
                    <a:pt x="52054" y="52054"/>
                  </a:lnTo>
                  <a:lnTo>
                    <a:pt x="42368" y="58572"/>
                  </a:lnTo>
                  <a:lnTo>
                    <a:pt x="30479" y="60960"/>
                  </a:lnTo>
                  <a:lnTo>
                    <a:pt x="18591" y="58572"/>
                  </a:lnTo>
                  <a:lnTo>
                    <a:pt x="8905" y="52054"/>
                  </a:lnTo>
                  <a:lnTo>
                    <a:pt x="2387" y="42368"/>
                  </a:lnTo>
                  <a:lnTo>
                    <a:pt x="0" y="30480"/>
                  </a:lnTo>
                  <a:lnTo>
                    <a:pt x="2387" y="18645"/>
                  </a:lnTo>
                  <a:lnTo>
                    <a:pt x="8905" y="8953"/>
                  </a:lnTo>
                  <a:lnTo>
                    <a:pt x="18591" y="2405"/>
                  </a:lnTo>
                  <a:lnTo>
                    <a:pt x="30479" y="0"/>
                  </a:lnTo>
                  <a:lnTo>
                    <a:pt x="42368" y="2405"/>
                  </a:lnTo>
                  <a:lnTo>
                    <a:pt x="52054" y="8953"/>
                  </a:lnTo>
                  <a:lnTo>
                    <a:pt x="58572" y="18645"/>
                  </a:lnTo>
                  <a:lnTo>
                    <a:pt x="60959" y="30480"/>
                  </a:lnTo>
                  <a:close/>
                </a:path>
              </a:pathLst>
            </a:custGeom>
            <a:noFill/>
            <a:ln cap="flat" cmpd="sng" w="9525">
              <a:solidFill>
                <a:srgbClr val="5B9BD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16" name="Google Shape;616;p44"/>
            <p:cNvSpPr/>
            <p:nvPr/>
          </p:nvSpPr>
          <p:spPr>
            <a:xfrm>
              <a:off x="5900546" y="4126102"/>
              <a:ext cx="70103" cy="7010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17" name="Google Shape;617;p44"/>
            <p:cNvSpPr/>
            <p:nvPr/>
          </p:nvSpPr>
          <p:spPr>
            <a:xfrm>
              <a:off x="7226426" y="3601847"/>
              <a:ext cx="70103" cy="7010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18" name="Google Shape;618;p44"/>
            <p:cNvSpPr/>
            <p:nvPr/>
          </p:nvSpPr>
          <p:spPr>
            <a:xfrm>
              <a:off x="5312282" y="3912743"/>
              <a:ext cx="70104" cy="7010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19" name="Google Shape;619;p44"/>
            <p:cNvSpPr/>
            <p:nvPr/>
          </p:nvSpPr>
          <p:spPr>
            <a:xfrm>
              <a:off x="6493382" y="3609467"/>
              <a:ext cx="60960" cy="60960"/>
            </a:xfrm>
            <a:custGeom>
              <a:rect b="b" l="l" r="r" t="t"/>
              <a:pathLst>
                <a:path extrusionOk="0" h="60960" w="60959">
                  <a:moveTo>
                    <a:pt x="30480" y="0"/>
                  </a:moveTo>
                  <a:lnTo>
                    <a:pt x="18591" y="2405"/>
                  </a:lnTo>
                  <a:lnTo>
                    <a:pt x="8905" y="8953"/>
                  </a:lnTo>
                  <a:lnTo>
                    <a:pt x="2387" y="18645"/>
                  </a:lnTo>
                  <a:lnTo>
                    <a:pt x="0" y="30479"/>
                  </a:lnTo>
                  <a:lnTo>
                    <a:pt x="2387" y="42368"/>
                  </a:lnTo>
                  <a:lnTo>
                    <a:pt x="8905" y="52054"/>
                  </a:lnTo>
                  <a:lnTo>
                    <a:pt x="18591" y="58572"/>
                  </a:lnTo>
                  <a:lnTo>
                    <a:pt x="30480" y="60959"/>
                  </a:lnTo>
                  <a:lnTo>
                    <a:pt x="42368" y="58572"/>
                  </a:lnTo>
                  <a:lnTo>
                    <a:pt x="52054" y="52054"/>
                  </a:lnTo>
                  <a:lnTo>
                    <a:pt x="58572" y="42368"/>
                  </a:lnTo>
                  <a:lnTo>
                    <a:pt x="60960" y="30479"/>
                  </a:lnTo>
                  <a:lnTo>
                    <a:pt x="58572" y="18645"/>
                  </a:lnTo>
                  <a:lnTo>
                    <a:pt x="52054" y="8953"/>
                  </a:lnTo>
                  <a:lnTo>
                    <a:pt x="42368" y="2405"/>
                  </a:lnTo>
                  <a:lnTo>
                    <a:pt x="30480"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20" name="Google Shape;620;p44"/>
            <p:cNvSpPr/>
            <p:nvPr/>
          </p:nvSpPr>
          <p:spPr>
            <a:xfrm>
              <a:off x="6493382" y="3609467"/>
              <a:ext cx="60960" cy="60960"/>
            </a:xfrm>
            <a:custGeom>
              <a:rect b="b" l="l" r="r" t="t"/>
              <a:pathLst>
                <a:path extrusionOk="0" h="60960" w="60959">
                  <a:moveTo>
                    <a:pt x="60960" y="30479"/>
                  </a:moveTo>
                  <a:lnTo>
                    <a:pt x="58572" y="42368"/>
                  </a:lnTo>
                  <a:lnTo>
                    <a:pt x="52054" y="52054"/>
                  </a:lnTo>
                  <a:lnTo>
                    <a:pt x="42368" y="58572"/>
                  </a:lnTo>
                  <a:lnTo>
                    <a:pt x="30480" y="60959"/>
                  </a:lnTo>
                  <a:lnTo>
                    <a:pt x="18591" y="58572"/>
                  </a:lnTo>
                  <a:lnTo>
                    <a:pt x="8905" y="52054"/>
                  </a:lnTo>
                  <a:lnTo>
                    <a:pt x="2387" y="42368"/>
                  </a:lnTo>
                  <a:lnTo>
                    <a:pt x="0" y="30479"/>
                  </a:lnTo>
                  <a:lnTo>
                    <a:pt x="2387" y="18645"/>
                  </a:lnTo>
                  <a:lnTo>
                    <a:pt x="8905" y="8953"/>
                  </a:lnTo>
                  <a:lnTo>
                    <a:pt x="18591" y="2405"/>
                  </a:lnTo>
                  <a:lnTo>
                    <a:pt x="30480" y="0"/>
                  </a:lnTo>
                  <a:lnTo>
                    <a:pt x="42368" y="2405"/>
                  </a:lnTo>
                  <a:lnTo>
                    <a:pt x="52054" y="8953"/>
                  </a:lnTo>
                  <a:lnTo>
                    <a:pt x="58572" y="18645"/>
                  </a:lnTo>
                  <a:lnTo>
                    <a:pt x="60960" y="30479"/>
                  </a:lnTo>
                  <a:close/>
                </a:path>
              </a:pathLst>
            </a:custGeom>
            <a:noFill/>
            <a:ln cap="flat" cmpd="sng" w="9525">
              <a:solidFill>
                <a:srgbClr val="5B9BD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21" name="Google Shape;621;p44"/>
            <p:cNvSpPr/>
            <p:nvPr/>
          </p:nvSpPr>
          <p:spPr>
            <a:xfrm>
              <a:off x="6493382" y="3917315"/>
              <a:ext cx="60960" cy="60960"/>
            </a:xfrm>
            <a:custGeom>
              <a:rect b="b" l="l" r="r" t="t"/>
              <a:pathLst>
                <a:path extrusionOk="0" h="60960" w="60959">
                  <a:moveTo>
                    <a:pt x="30480" y="0"/>
                  </a:moveTo>
                  <a:lnTo>
                    <a:pt x="18591" y="2405"/>
                  </a:lnTo>
                  <a:lnTo>
                    <a:pt x="8905" y="8953"/>
                  </a:lnTo>
                  <a:lnTo>
                    <a:pt x="2387" y="18645"/>
                  </a:lnTo>
                  <a:lnTo>
                    <a:pt x="0" y="30480"/>
                  </a:lnTo>
                  <a:lnTo>
                    <a:pt x="2387" y="42368"/>
                  </a:lnTo>
                  <a:lnTo>
                    <a:pt x="8905" y="52054"/>
                  </a:lnTo>
                  <a:lnTo>
                    <a:pt x="18591" y="58572"/>
                  </a:lnTo>
                  <a:lnTo>
                    <a:pt x="30480" y="60960"/>
                  </a:lnTo>
                  <a:lnTo>
                    <a:pt x="42368" y="58572"/>
                  </a:lnTo>
                  <a:lnTo>
                    <a:pt x="52054" y="52054"/>
                  </a:lnTo>
                  <a:lnTo>
                    <a:pt x="58572" y="42368"/>
                  </a:lnTo>
                  <a:lnTo>
                    <a:pt x="60960" y="30480"/>
                  </a:lnTo>
                  <a:lnTo>
                    <a:pt x="58572" y="18645"/>
                  </a:lnTo>
                  <a:lnTo>
                    <a:pt x="52054" y="8953"/>
                  </a:lnTo>
                  <a:lnTo>
                    <a:pt x="42368" y="2405"/>
                  </a:lnTo>
                  <a:lnTo>
                    <a:pt x="30480"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22" name="Google Shape;622;p44"/>
            <p:cNvSpPr/>
            <p:nvPr/>
          </p:nvSpPr>
          <p:spPr>
            <a:xfrm>
              <a:off x="6493382" y="3917315"/>
              <a:ext cx="60960" cy="60960"/>
            </a:xfrm>
            <a:custGeom>
              <a:rect b="b" l="l" r="r" t="t"/>
              <a:pathLst>
                <a:path extrusionOk="0" h="60960" w="60959">
                  <a:moveTo>
                    <a:pt x="60960" y="30480"/>
                  </a:moveTo>
                  <a:lnTo>
                    <a:pt x="58572" y="42368"/>
                  </a:lnTo>
                  <a:lnTo>
                    <a:pt x="52054" y="52054"/>
                  </a:lnTo>
                  <a:lnTo>
                    <a:pt x="42368" y="58572"/>
                  </a:lnTo>
                  <a:lnTo>
                    <a:pt x="30480" y="60960"/>
                  </a:lnTo>
                  <a:lnTo>
                    <a:pt x="18591" y="58572"/>
                  </a:lnTo>
                  <a:lnTo>
                    <a:pt x="8905" y="52054"/>
                  </a:lnTo>
                  <a:lnTo>
                    <a:pt x="2387" y="42368"/>
                  </a:lnTo>
                  <a:lnTo>
                    <a:pt x="0" y="30480"/>
                  </a:lnTo>
                  <a:lnTo>
                    <a:pt x="2387" y="18645"/>
                  </a:lnTo>
                  <a:lnTo>
                    <a:pt x="8905" y="8953"/>
                  </a:lnTo>
                  <a:lnTo>
                    <a:pt x="18591" y="2405"/>
                  </a:lnTo>
                  <a:lnTo>
                    <a:pt x="30480" y="0"/>
                  </a:lnTo>
                  <a:lnTo>
                    <a:pt x="42368" y="2405"/>
                  </a:lnTo>
                  <a:lnTo>
                    <a:pt x="52054" y="8953"/>
                  </a:lnTo>
                  <a:lnTo>
                    <a:pt x="58572" y="18645"/>
                  </a:lnTo>
                  <a:lnTo>
                    <a:pt x="60960" y="30480"/>
                  </a:lnTo>
                  <a:close/>
                </a:path>
              </a:pathLst>
            </a:custGeom>
            <a:noFill/>
            <a:ln cap="flat" cmpd="sng" w="9525">
              <a:solidFill>
                <a:srgbClr val="5B9BD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23" name="Google Shape;623;p44"/>
            <p:cNvSpPr/>
            <p:nvPr/>
          </p:nvSpPr>
          <p:spPr>
            <a:xfrm>
              <a:off x="7372730" y="3699383"/>
              <a:ext cx="143256" cy="10058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24" name="Google Shape;624;p44"/>
            <p:cNvSpPr/>
            <p:nvPr/>
          </p:nvSpPr>
          <p:spPr>
            <a:xfrm>
              <a:off x="6493382" y="3667379"/>
              <a:ext cx="60960" cy="60960"/>
            </a:xfrm>
            <a:custGeom>
              <a:rect b="b" l="l" r="r" t="t"/>
              <a:pathLst>
                <a:path extrusionOk="0" h="60960" w="60959">
                  <a:moveTo>
                    <a:pt x="30480" y="0"/>
                  </a:moveTo>
                  <a:lnTo>
                    <a:pt x="18591" y="2405"/>
                  </a:lnTo>
                  <a:lnTo>
                    <a:pt x="8905" y="8953"/>
                  </a:lnTo>
                  <a:lnTo>
                    <a:pt x="2387" y="18645"/>
                  </a:lnTo>
                  <a:lnTo>
                    <a:pt x="0" y="30480"/>
                  </a:lnTo>
                  <a:lnTo>
                    <a:pt x="2387" y="42368"/>
                  </a:lnTo>
                  <a:lnTo>
                    <a:pt x="8905" y="52054"/>
                  </a:lnTo>
                  <a:lnTo>
                    <a:pt x="18591" y="58572"/>
                  </a:lnTo>
                  <a:lnTo>
                    <a:pt x="30480" y="60960"/>
                  </a:lnTo>
                  <a:lnTo>
                    <a:pt x="42368" y="58572"/>
                  </a:lnTo>
                  <a:lnTo>
                    <a:pt x="52054" y="52054"/>
                  </a:lnTo>
                  <a:lnTo>
                    <a:pt x="58572" y="42368"/>
                  </a:lnTo>
                  <a:lnTo>
                    <a:pt x="60960" y="30480"/>
                  </a:lnTo>
                  <a:lnTo>
                    <a:pt x="58572" y="18645"/>
                  </a:lnTo>
                  <a:lnTo>
                    <a:pt x="52054" y="8953"/>
                  </a:lnTo>
                  <a:lnTo>
                    <a:pt x="42368" y="2405"/>
                  </a:lnTo>
                  <a:lnTo>
                    <a:pt x="30480"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25" name="Google Shape;625;p44"/>
            <p:cNvSpPr/>
            <p:nvPr/>
          </p:nvSpPr>
          <p:spPr>
            <a:xfrm>
              <a:off x="6493382" y="3667379"/>
              <a:ext cx="60960" cy="60960"/>
            </a:xfrm>
            <a:custGeom>
              <a:rect b="b" l="l" r="r" t="t"/>
              <a:pathLst>
                <a:path extrusionOk="0" h="60960" w="60959">
                  <a:moveTo>
                    <a:pt x="60960" y="30480"/>
                  </a:moveTo>
                  <a:lnTo>
                    <a:pt x="58572" y="42368"/>
                  </a:lnTo>
                  <a:lnTo>
                    <a:pt x="52054" y="52054"/>
                  </a:lnTo>
                  <a:lnTo>
                    <a:pt x="42368" y="58572"/>
                  </a:lnTo>
                  <a:lnTo>
                    <a:pt x="30480" y="60960"/>
                  </a:lnTo>
                  <a:lnTo>
                    <a:pt x="18591" y="58572"/>
                  </a:lnTo>
                  <a:lnTo>
                    <a:pt x="8905" y="52054"/>
                  </a:lnTo>
                  <a:lnTo>
                    <a:pt x="2387" y="42368"/>
                  </a:lnTo>
                  <a:lnTo>
                    <a:pt x="0" y="30480"/>
                  </a:lnTo>
                  <a:lnTo>
                    <a:pt x="2387" y="18645"/>
                  </a:lnTo>
                  <a:lnTo>
                    <a:pt x="8905" y="8953"/>
                  </a:lnTo>
                  <a:lnTo>
                    <a:pt x="18591" y="2405"/>
                  </a:lnTo>
                  <a:lnTo>
                    <a:pt x="30480" y="0"/>
                  </a:lnTo>
                  <a:lnTo>
                    <a:pt x="42368" y="2405"/>
                  </a:lnTo>
                  <a:lnTo>
                    <a:pt x="52054" y="8953"/>
                  </a:lnTo>
                  <a:lnTo>
                    <a:pt x="58572" y="18645"/>
                  </a:lnTo>
                  <a:lnTo>
                    <a:pt x="60960" y="30480"/>
                  </a:lnTo>
                  <a:close/>
                </a:path>
              </a:pathLst>
            </a:custGeom>
            <a:noFill/>
            <a:ln cap="flat" cmpd="sng" w="9525">
              <a:solidFill>
                <a:srgbClr val="5B9BD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26" name="Google Shape;626;p44"/>
            <p:cNvSpPr/>
            <p:nvPr/>
          </p:nvSpPr>
          <p:spPr>
            <a:xfrm>
              <a:off x="6789038" y="3569843"/>
              <a:ext cx="60960" cy="60960"/>
            </a:xfrm>
            <a:custGeom>
              <a:rect b="b" l="l" r="r" t="t"/>
              <a:pathLst>
                <a:path extrusionOk="0" h="60960" w="60959">
                  <a:moveTo>
                    <a:pt x="30479" y="0"/>
                  </a:moveTo>
                  <a:lnTo>
                    <a:pt x="18591" y="2405"/>
                  </a:lnTo>
                  <a:lnTo>
                    <a:pt x="8905" y="8953"/>
                  </a:lnTo>
                  <a:lnTo>
                    <a:pt x="2387" y="18645"/>
                  </a:lnTo>
                  <a:lnTo>
                    <a:pt x="0" y="30480"/>
                  </a:lnTo>
                  <a:lnTo>
                    <a:pt x="2387" y="42368"/>
                  </a:lnTo>
                  <a:lnTo>
                    <a:pt x="8905" y="52054"/>
                  </a:lnTo>
                  <a:lnTo>
                    <a:pt x="18591" y="58572"/>
                  </a:lnTo>
                  <a:lnTo>
                    <a:pt x="30479" y="60960"/>
                  </a:lnTo>
                  <a:lnTo>
                    <a:pt x="42368" y="58572"/>
                  </a:lnTo>
                  <a:lnTo>
                    <a:pt x="52054" y="52054"/>
                  </a:lnTo>
                  <a:lnTo>
                    <a:pt x="58572" y="42368"/>
                  </a:lnTo>
                  <a:lnTo>
                    <a:pt x="60959" y="30480"/>
                  </a:lnTo>
                  <a:lnTo>
                    <a:pt x="58572" y="18645"/>
                  </a:lnTo>
                  <a:lnTo>
                    <a:pt x="52054" y="8953"/>
                  </a:lnTo>
                  <a:lnTo>
                    <a:pt x="42368" y="2405"/>
                  </a:lnTo>
                  <a:lnTo>
                    <a:pt x="30479"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27" name="Google Shape;627;p44"/>
            <p:cNvSpPr/>
            <p:nvPr/>
          </p:nvSpPr>
          <p:spPr>
            <a:xfrm>
              <a:off x="6789038" y="3569843"/>
              <a:ext cx="60960" cy="60960"/>
            </a:xfrm>
            <a:custGeom>
              <a:rect b="b" l="l" r="r" t="t"/>
              <a:pathLst>
                <a:path extrusionOk="0" h="60960" w="60959">
                  <a:moveTo>
                    <a:pt x="60959" y="30480"/>
                  </a:moveTo>
                  <a:lnTo>
                    <a:pt x="58572" y="42368"/>
                  </a:lnTo>
                  <a:lnTo>
                    <a:pt x="52054" y="52054"/>
                  </a:lnTo>
                  <a:lnTo>
                    <a:pt x="42368" y="58572"/>
                  </a:lnTo>
                  <a:lnTo>
                    <a:pt x="30479" y="60960"/>
                  </a:lnTo>
                  <a:lnTo>
                    <a:pt x="18591" y="58572"/>
                  </a:lnTo>
                  <a:lnTo>
                    <a:pt x="8905" y="52054"/>
                  </a:lnTo>
                  <a:lnTo>
                    <a:pt x="2387" y="42368"/>
                  </a:lnTo>
                  <a:lnTo>
                    <a:pt x="0" y="30480"/>
                  </a:lnTo>
                  <a:lnTo>
                    <a:pt x="2387" y="18645"/>
                  </a:lnTo>
                  <a:lnTo>
                    <a:pt x="8905" y="8953"/>
                  </a:lnTo>
                  <a:lnTo>
                    <a:pt x="18591" y="2405"/>
                  </a:lnTo>
                  <a:lnTo>
                    <a:pt x="30479" y="0"/>
                  </a:lnTo>
                  <a:lnTo>
                    <a:pt x="42368" y="2405"/>
                  </a:lnTo>
                  <a:lnTo>
                    <a:pt x="52054" y="8953"/>
                  </a:lnTo>
                  <a:lnTo>
                    <a:pt x="58572" y="18645"/>
                  </a:lnTo>
                  <a:lnTo>
                    <a:pt x="60959" y="30480"/>
                  </a:lnTo>
                  <a:close/>
                </a:path>
              </a:pathLst>
            </a:custGeom>
            <a:noFill/>
            <a:ln cap="flat" cmpd="sng" w="9525">
              <a:solidFill>
                <a:srgbClr val="5B9BD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28" name="Google Shape;628;p44"/>
            <p:cNvSpPr/>
            <p:nvPr/>
          </p:nvSpPr>
          <p:spPr>
            <a:xfrm>
              <a:off x="6273926" y="3533267"/>
              <a:ext cx="60960" cy="60960"/>
            </a:xfrm>
            <a:custGeom>
              <a:rect b="b" l="l" r="r" t="t"/>
              <a:pathLst>
                <a:path extrusionOk="0" h="60960" w="60960">
                  <a:moveTo>
                    <a:pt x="30480" y="0"/>
                  </a:moveTo>
                  <a:lnTo>
                    <a:pt x="18591" y="2405"/>
                  </a:lnTo>
                  <a:lnTo>
                    <a:pt x="8905" y="8953"/>
                  </a:lnTo>
                  <a:lnTo>
                    <a:pt x="2387" y="18645"/>
                  </a:lnTo>
                  <a:lnTo>
                    <a:pt x="0" y="30480"/>
                  </a:lnTo>
                  <a:lnTo>
                    <a:pt x="2387" y="42368"/>
                  </a:lnTo>
                  <a:lnTo>
                    <a:pt x="8905" y="52054"/>
                  </a:lnTo>
                  <a:lnTo>
                    <a:pt x="18591" y="58572"/>
                  </a:lnTo>
                  <a:lnTo>
                    <a:pt x="30480" y="60960"/>
                  </a:lnTo>
                  <a:lnTo>
                    <a:pt x="42368" y="58572"/>
                  </a:lnTo>
                  <a:lnTo>
                    <a:pt x="52054" y="52054"/>
                  </a:lnTo>
                  <a:lnTo>
                    <a:pt x="58572" y="42368"/>
                  </a:lnTo>
                  <a:lnTo>
                    <a:pt x="60960" y="30480"/>
                  </a:lnTo>
                  <a:lnTo>
                    <a:pt x="58572" y="18645"/>
                  </a:lnTo>
                  <a:lnTo>
                    <a:pt x="52054" y="8953"/>
                  </a:lnTo>
                  <a:lnTo>
                    <a:pt x="42368" y="2405"/>
                  </a:lnTo>
                  <a:lnTo>
                    <a:pt x="30480"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29" name="Google Shape;629;p44"/>
            <p:cNvSpPr/>
            <p:nvPr/>
          </p:nvSpPr>
          <p:spPr>
            <a:xfrm>
              <a:off x="6273926" y="3533267"/>
              <a:ext cx="60960" cy="60960"/>
            </a:xfrm>
            <a:custGeom>
              <a:rect b="b" l="l" r="r" t="t"/>
              <a:pathLst>
                <a:path extrusionOk="0" h="60960" w="60960">
                  <a:moveTo>
                    <a:pt x="60960" y="30480"/>
                  </a:moveTo>
                  <a:lnTo>
                    <a:pt x="58572" y="42368"/>
                  </a:lnTo>
                  <a:lnTo>
                    <a:pt x="52054" y="52054"/>
                  </a:lnTo>
                  <a:lnTo>
                    <a:pt x="42368" y="58572"/>
                  </a:lnTo>
                  <a:lnTo>
                    <a:pt x="30480" y="60960"/>
                  </a:lnTo>
                  <a:lnTo>
                    <a:pt x="18591" y="58572"/>
                  </a:lnTo>
                  <a:lnTo>
                    <a:pt x="8905" y="52054"/>
                  </a:lnTo>
                  <a:lnTo>
                    <a:pt x="2387" y="42368"/>
                  </a:lnTo>
                  <a:lnTo>
                    <a:pt x="0" y="30480"/>
                  </a:lnTo>
                  <a:lnTo>
                    <a:pt x="2387" y="18645"/>
                  </a:lnTo>
                  <a:lnTo>
                    <a:pt x="8905" y="8953"/>
                  </a:lnTo>
                  <a:lnTo>
                    <a:pt x="18591" y="2405"/>
                  </a:lnTo>
                  <a:lnTo>
                    <a:pt x="30480" y="0"/>
                  </a:lnTo>
                  <a:lnTo>
                    <a:pt x="42368" y="2405"/>
                  </a:lnTo>
                  <a:lnTo>
                    <a:pt x="52054" y="8953"/>
                  </a:lnTo>
                  <a:lnTo>
                    <a:pt x="58572" y="18645"/>
                  </a:lnTo>
                  <a:lnTo>
                    <a:pt x="60960" y="30480"/>
                  </a:lnTo>
                  <a:close/>
                </a:path>
              </a:pathLst>
            </a:custGeom>
            <a:noFill/>
            <a:ln cap="flat" cmpd="sng" w="9525">
              <a:solidFill>
                <a:srgbClr val="5B9BD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30" name="Google Shape;630;p44"/>
            <p:cNvSpPr/>
            <p:nvPr/>
          </p:nvSpPr>
          <p:spPr>
            <a:xfrm>
              <a:off x="7003922" y="3854831"/>
              <a:ext cx="70103" cy="7010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31" name="Google Shape;631;p44"/>
            <p:cNvSpPr/>
            <p:nvPr/>
          </p:nvSpPr>
          <p:spPr>
            <a:xfrm>
              <a:off x="7153275" y="3732911"/>
              <a:ext cx="70103" cy="7010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32" name="Google Shape;632;p44"/>
            <p:cNvSpPr/>
            <p:nvPr/>
          </p:nvSpPr>
          <p:spPr>
            <a:xfrm>
              <a:off x="5905118" y="3524123"/>
              <a:ext cx="60960" cy="60960"/>
            </a:xfrm>
            <a:custGeom>
              <a:rect b="b" l="l" r="r" t="t"/>
              <a:pathLst>
                <a:path extrusionOk="0" h="60960" w="60960">
                  <a:moveTo>
                    <a:pt x="30479" y="0"/>
                  </a:moveTo>
                  <a:lnTo>
                    <a:pt x="18591" y="2405"/>
                  </a:lnTo>
                  <a:lnTo>
                    <a:pt x="8905" y="8953"/>
                  </a:lnTo>
                  <a:lnTo>
                    <a:pt x="2387" y="18645"/>
                  </a:lnTo>
                  <a:lnTo>
                    <a:pt x="0" y="30479"/>
                  </a:lnTo>
                  <a:lnTo>
                    <a:pt x="2387" y="42368"/>
                  </a:lnTo>
                  <a:lnTo>
                    <a:pt x="8905" y="52054"/>
                  </a:lnTo>
                  <a:lnTo>
                    <a:pt x="18591" y="58572"/>
                  </a:lnTo>
                  <a:lnTo>
                    <a:pt x="30479" y="60960"/>
                  </a:lnTo>
                  <a:lnTo>
                    <a:pt x="42368" y="58572"/>
                  </a:lnTo>
                  <a:lnTo>
                    <a:pt x="52054" y="52054"/>
                  </a:lnTo>
                  <a:lnTo>
                    <a:pt x="58572" y="42368"/>
                  </a:lnTo>
                  <a:lnTo>
                    <a:pt x="60959" y="30479"/>
                  </a:lnTo>
                  <a:lnTo>
                    <a:pt x="58572" y="18645"/>
                  </a:lnTo>
                  <a:lnTo>
                    <a:pt x="52054" y="8953"/>
                  </a:lnTo>
                  <a:lnTo>
                    <a:pt x="42368" y="2405"/>
                  </a:lnTo>
                  <a:lnTo>
                    <a:pt x="30479"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33" name="Google Shape;633;p44"/>
            <p:cNvSpPr/>
            <p:nvPr/>
          </p:nvSpPr>
          <p:spPr>
            <a:xfrm>
              <a:off x="5905118" y="3524123"/>
              <a:ext cx="60960" cy="60960"/>
            </a:xfrm>
            <a:custGeom>
              <a:rect b="b" l="l" r="r" t="t"/>
              <a:pathLst>
                <a:path extrusionOk="0" h="60960" w="60960">
                  <a:moveTo>
                    <a:pt x="60959" y="30479"/>
                  </a:moveTo>
                  <a:lnTo>
                    <a:pt x="58572" y="42368"/>
                  </a:lnTo>
                  <a:lnTo>
                    <a:pt x="52054" y="52054"/>
                  </a:lnTo>
                  <a:lnTo>
                    <a:pt x="42368" y="58572"/>
                  </a:lnTo>
                  <a:lnTo>
                    <a:pt x="30479" y="60960"/>
                  </a:lnTo>
                  <a:lnTo>
                    <a:pt x="18591" y="58572"/>
                  </a:lnTo>
                  <a:lnTo>
                    <a:pt x="8905" y="52054"/>
                  </a:lnTo>
                  <a:lnTo>
                    <a:pt x="2387" y="42368"/>
                  </a:lnTo>
                  <a:lnTo>
                    <a:pt x="0" y="30479"/>
                  </a:lnTo>
                  <a:lnTo>
                    <a:pt x="2387" y="18645"/>
                  </a:lnTo>
                  <a:lnTo>
                    <a:pt x="8905" y="8953"/>
                  </a:lnTo>
                  <a:lnTo>
                    <a:pt x="18591" y="2405"/>
                  </a:lnTo>
                  <a:lnTo>
                    <a:pt x="30479" y="0"/>
                  </a:lnTo>
                  <a:lnTo>
                    <a:pt x="42368" y="2405"/>
                  </a:lnTo>
                  <a:lnTo>
                    <a:pt x="52054" y="8953"/>
                  </a:lnTo>
                  <a:lnTo>
                    <a:pt x="58572" y="18645"/>
                  </a:lnTo>
                  <a:lnTo>
                    <a:pt x="60959" y="30479"/>
                  </a:lnTo>
                  <a:close/>
                </a:path>
              </a:pathLst>
            </a:custGeom>
            <a:noFill/>
            <a:ln cap="flat" cmpd="sng" w="9525">
              <a:solidFill>
                <a:srgbClr val="5B9BD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34" name="Google Shape;634;p44"/>
            <p:cNvSpPr/>
            <p:nvPr/>
          </p:nvSpPr>
          <p:spPr>
            <a:xfrm>
              <a:off x="6561962" y="3766439"/>
              <a:ext cx="70104" cy="7010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35" name="Google Shape;635;p44"/>
            <p:cNvSpPr/>
            <p:nvPr/>
          </p:nvSpPr>
          <p:spPr>
            <a:xfrm>
              <a:off x="6124574" y="3722243"/>
              <a:ext cx="60960" cy="60960"/>
            </a:xfrm>
            <a:custGeom>
              <a:rect b="b" l="l" r="r" t="t"/>
              <a:pathLst>
                <a:path extrusionOk="0" h="60960" w="60960">
                  <a:moveTo>
                    <a:pt x="30479" y="0"/>
                  </a:moveTo>
                  <a:lnTo>
                    <a:pt x="18591" y="2405"/>
                  </a:lnTo>
                  <a:lnTo>
                    <a:pt x="8905" y="8953"/>
                  </a:lnTo>
                  <a:lnTo>
                    <a:pt x="2387" y="18645"/>
                  </a:lnTo>
                  <a:lnTo>
                    <a:pt x="0" y="30479"/>
                  </a:lnTo>
                  <a:lnTo>
                    <a:pt x="2387" y="42368"/>
                  </a:lnTo>
                  <a:lnTo>
                    <a:pt x="8905" y="52054"/>
                  </a:lnTo>
                  <a:lnTo>
                    <a:pt x="18591" y="58572"/>
                  </a:lnTo>
                  <a:lnTo>
                    <a:pt x="30479" y="60959"/>
                  </a:lnTo>
                  <a:lnTo>
                    <a:pt x="42368" y="58572"/>
                  </a:lnTo>
                  <a:lnTo>
                    <a:pt x="52054" y="52054"/>
                  </a:lnTo>
                  <a:lnTo>
                    <a:pt x="58572" y="42368"/>
                  </a:lnTo>
                  <a:lnTo>
                    <a:pt x="60960" y="30479"/>
                  </a:lnTo>
                  <a:lnTo>
                    <a:pt x="58572" y="18645"/>
                  </a:lnTo>
                  <a:lnTo>
                    <a:pt x="52054" y="8953"/>
                  </a:lnTo>
                  <a:lnTo>
                    <a:pt x="42368" y="2405"/>
                  </a:lnTo>
                  <a:lnTo>
                    <a:pt x="30479"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36" name="Google Shape;636;p44"/>
            <p:cNvSpPr/>
            <p:nvPr/>
          </p:nvSpPr>
          <p:spPr>
            <a:xfrm>
              <a:off x="6124574" y="3722243"/>
              <a:ext cx="60960" cy="60960"/>
            </a:xfrm>
            <a:custGeom>
              <a:rect b="b" l="l" r="r" t="t"/>
              <a:pathLst>
                <a:path extrusionOk="0" h="60960" w="60960">
                  <a:moveTo>
                    <a:pt x="60960" y="30479"/>
                  </a:moveTo>
                  <a:lnTo>
                    <a:pt x="58572" y="42368"/>
                  </a:lnTo>
                  <a:lnTo>
                    <a:pt x="52054" y="52054"/>
                  </a:lnTo>
                  <a:lnTo>
                    <a:pt x="42368" y="58572"/>
                  </a:lnTo>
                  <a:lnTo>
                    <a:pt x="30479" y="60959"/>
                  </a:lnTo>
                  <a:lnTo>
                    <a:pt x="18591" y="58572"/>
                  </a:lnTo>
                  <a:lnTo>
                    <a:pt x="8905" y="52054"/>
                  </a:lnTo>
                  <a:lnTo>
                    <a:pt x="2387" y="42368"/>
                  </a:lnTo>
                  <a:lnTo>
                    <a:pt x="0" y="30479"/>
                  </a:lnTo>
                  <a:lnTo>
                    <a:pt x="2387" y="18645"/>
                  </a:lnTo>
                  <a:lnTo>
                    <a:pt x="8905" y="8953"/>
                  </a:lnTo>
                  <a:lnTo>
                    <a:pt x="18591" y="2405"/>
                  </a:lnTo>
                  <a:lnTo>
                    <a:pt x="30479" y="0"/>
                  </a:lnTo>
                  <a:lnTo>
                    <a:pt x="42368" y="2405"/>
                  </a:lnTo>
                  <a:lnTo>
                    <a:pt x="52054" y="8953"/>
                  </a:lnTo>
                  <a:lnTo>
                    <a:pt x="58572" y="18645"/>
                  </a:lnTo>
                  <a:lnTo>
                    <a:pt x="60960" y="30479"/>
                  </a:lnTo>
                  <a:close/>
                </a:path>
              </a:pathLst>
            </a:custGeom>
            <a:noFill/>
            <a:ln cap="flat" cmpd="sng" w="9525">
              <a:solidFill>
                <a:srgbClr val="5B9BD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37" name="Google Shape;637;p44"/>
            <p:cNvSpPr/>
            <p:nvPr/>
          </p:nvSpPr>
          <p:spPr>
            <a:xfrm>
              <a:off x="6124574" y="3813683"/>
              <a:ext cx="60960" cy="60960"/>
            </a:xfrm>
            <a:custGeom>
              <a:rect b="b" l="l" r="r" t="t"/>
              <a:pathLst>
                <a:path extrusionOk="0" h="60960" w="60960">
                  <a:moveTo>
                    <a:pt x="30479" y="0"/>
                  </a:moveTo>
                  <a:lnTo>
                    <a:pt x="18591" y="2405"/>
                  </a:lnTo>
                  <a:lnTo>
                    <a:pt x="8905" y="8953"/>
                  </a:lnTo>
                  <a:lnTo>
                    <a:pt x="2387" y="18645"/>
                  </a:lnTo>
                  <a:lnTo>
                    <a:pt x="0" y="30480"/>
                  </a:lnTo>
                  <a:lnTo>
                    <a:pt x="2387" y="42368"/>
                  </a:lnTo>
                  <a:lnTo>
                    <a:pt x="8905" y="52054"/>
                  </a:lnTo>
                  <a:lnTo>
                    <a:pt x="18591" y="58572"/>
                  </a:lnTo>
                  <a:lnTo>
                    <a:pt x="30479" y="60960"/>
                  </a:lnTo>
                  <a:lnTo>
                    <a:pt x="42368" y="58572"/>
                  </a:lnTo>
                  <a:lnTo>
                    <a:pt x="52054" y="52054"/>
                  </a:lnTo>
                  <a:lnTo>
                    <a:pt x="58572" y="42368"/>
                  </a:lnTo>
                  <a:lnTo>
                    <a:pt x="60960" y="30480"/>
                  </a:lnTo>
                  <a:lnTo>
                    <a:pt x="58572" y="18645"/>
                  </a:lnTo>
                  <a:lnTo>
                    <a:pt x="52054" y="8953"/>
                  </a:lnTo>
                  <a:lnTo>
                    <a:pt x="42368" y="2405"/>
                  </a:lnTo>
                  <a:lnTo>
                    <a:pt x="30479"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38" name="Google Shape;638;p44"/>
            <p:cNvSpPr/>
            <p:nvPr/>
          </p:nvSpPr>
          <p:spPr>
            <a:xfrm>
              <a:off x="6124574" y="3813683"/>
              <a:ext cx="60960" cy="60960"/>
            </a:xfrm>
            <a:custGeom>
              <a:rect b="b" l="l" r="r" t="t"/>
              <a:pathLst>
                <a:path extrusionOk="0" h="60960" w="60960">
                  <a:moveTo>
                    <a:pt x="60960" y="30480"/>
                  </a:moveTo>
                  <a:lnTo>
                    <a:pt x="58572" y="42368"/>
                  </a:lnTo>
                  <a:lnTo>
                    <a:pt x="52054" y="52054"/>
                  </a:lnTo>
                  <a:lnTo>
                    <a:pt x="42368" y="58572"/>
                  </a:lnTo>
                  <a:lnTo>
                    <a:pt x="30479" y="60960"/>
                  </a:lnTo>
                  <a:lnTo>
                    <a:pt x="18591" y="58572"/>
                  </a:lnTo>
                  <a:lnTo>
                    <a:pt x="8905" y="52054"/>
                  </a:lnTo>
                  <a:lnTo>
                    <a:pt x="2387" y="42368"/>
                  </a:lnTo>
                  <a:lnTo>
                    <a:pt x="0" y="30480"/>
                  </a:lnTo>
                  <a:lnTo>
                    <a:pt x="2387" y="18645"/>
                  </a:lnTo>
                  <a:lnTo>
                    <a:pt x="8905" y="8953"/>
                  </a:lnTo>
                  <a:lnTo>
                    <a:pt x="18591" y="2405"/>
                  </a:lnTo>
                  <a:lnTo>
                    <a:pt x="30479" y="0"/>
                  </a:lnTo>
                  <a:lnTo>
                    <a:pt x="42368" y="2405"/>
                  </a:lnTo>
                  <a:lnTo>
                    <a:pt x="52054" y="8953"/>
                  </a:lnTo>
                  <a:lnTo>
                    <a:pt x="58572" y="18645"/>
                  </a:lnTo>
                  <a:lnTo>
                    <a:pt x="60960" y="30480"/>
                  </a:lnTo>
                  <a:close/>
                </a:path>
              </a:pathLst>
            </a:custGeom>
            <a:noFill/>
            <a:ln cap="flat" cmpd="sng" w="9525">
              <a:solidFill>
                <a:srgbClr val="5B9BD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39" name="Google Shape;639;p44"/>
            <p:cNvSpPr/>
            <p:nvPr/>
          </p:nvSpPr>
          <p:spPr>
            <a:xfrm>
              <a:off x="6862190" y="3609467"/>
              <a:ext cx="60960" cy="60960"/>
            </a:xfrm>
            <a:custGeom>
              <a:rect b="b" l="l" r="r" t="t"/>
              <a:pathLst>
                <a:path extrusionOk="0" h="60960" w="60959">
                  <a:moveTo>
                    <a:pt x="30479" y="0"/>
                  </a:moveTo>
                  <a:lnTo>
                    <a:pt x="18591" y="2405"/>
                  </a:lnTo>
                  <a:lnTo>
                    <a:pt x="8905" y="8953"/>
                  </a:lnTo>
                  <a:lnTo>
                    <a:pt x="2387" y="18645"/>
                  </a:lnTo>
                  <a:lnTo>
                    <a:pt x="0" y="30479"/>
                  </a:lnTo>
                  <a:lnTo>
                    <a:pt x="2387" y="42368"/>
                  </a:lnTo>
                  <a:lnTo>
                    <a:pt x="8905" y="52054"/>
                  </a:lnTo>
                  <a:lnTo>
                    <a:pt x="18591" y="58572"/>
                  </a:lnTo>
                  <a:lnTo>
                    <a:pt x="30479" y="60959"/>
                  </a:lnTo>
                  <a:lnTo>
                    <a:pt x="42368" y="58572"/>
                  </a:lnTo>
                  <a:lnTo>
                    <a:pt x="52054" y="52054"/>
                  </a:lnTo>
                  <a:lnTo>
                    <a:pt x="58572" y="42368"/>
                  </a:lnTo>
                  <a:lnTo>
                    <a:pt x="60959" y="30479"/>
                  </a:lnTo>
                  <a:lnTo>
                    <a:pt x="58572" y="18645"/>
                  </a:lnTo>
                  <a:lnTo>
                    <a:pt x="52054" y="8953"/>
                  </a:lnTo>
                  <a:lnTo>
                    <a:pt x="42368" y="2405"/>
                  </a:lnTo>
                  <a:lnTo>
                    <a:pt x="30479"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40" name="Google Shape;640;p44"/>
            <p:cNvSpPr/>
            <p:nvPr/>
          </p:nvSpPr>
          <p:spPr>
            <a:xfrm>
              <a:off x="6862190" y="3609467"/>
              <a:ext cx="60960" cy="60960"/>
            </a:xfrm>
            <a:custGeom>
              <a:rect b="b" l="l" r="r" t="t"/>
              <a:pathLst>
                <a:path extrusionOk="0" h="60960" w="60959">
                  <a:moveTo>
                    <a:pt x="60959" y="30479"/>
                  </a:moveTo>
                  <a:lnTo>
                    <a:pt x="58572" y="42368"/>
                  </a:lnTo>
                  <a:lnTo>
                    <a:pt x="52054" y="52054"/>
                  </a:lnTo>
                  <a:lnTo>
                    <a:pt x="42368" y="58572"/>
                  </a:lnTo>
                  <a:lnTo>
                    <a:pt x="30479" y="60959"/>
                  </a:lnTo>
                  <a:lnTo>
                    <a:pt x="18591" y="58572"/>
                  </a:lnTo>
                  <a:lnTo>
                    <a:pt x="8905" y="52054"/>
                  </a:lnTo>
                  <a:lnTo>
                    <a:pt x="2387" y="42368"/>
                  </a:lnTo>
                  <a:lnTo>
                    <a:pt x="0" y="30479"/>
                  </a:lnTo>
                  <a:lnTo>
                    <a:pt x="2387" y="18645"/>
                  </a:lnTo>
                  <a:lnTo>
                    <a:pt x="8905" y="8953"/>
                  </a:lnTo>
                  <a:lnTo>
                    <a:pt x="18591" y="2405"/>
                  </a:lnTo>
                  <a:lnTo>
                    <a:pt x="30479" y="0"/>
                  </a:lnTo>
                  <a:lnTo>
                    <a:pt x="42368" y="2405"/>
                  </a:lnTo>
                  <a:lnTo>
                    <a:pt x="52054" y="8953"/>
                  </a:lnTo>
                  <a:lnTo>
                    <a:pt x="58572" y="18645"/>
                  </a:lnTo>
                  <a:lnTo>
                    <a:pt x="60959" y="30479"/>
                  </a:lnTo>
                  <a:close/>
                </a:path>
              </a:pathLst>
            </a:custGeom>
            <a:noFill/>
            <a:ln cap="flat" cmpd="sng" w="9525">
              <a:solidFill>
                <a:srgbClr val="5B9BD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41" name="Google Shape;641;p44"/>
            <p:cNvSpPr/>
            <p:nvPr/>
          </p:nvSpPr>
          <p:spPr>
            <a:xfrm>
              <a:off x="5758814" y="3835019"/>
              <a:ext cx="60960" cy="60960"/>
            </a:xfrm>
            <a:custGeom>
              <a:rect b="b" l="l" r="r" t="t"/>
              <a:pathLst>
                <a:path extrusionOk="0" h="60960" w="60960">
                  <a:moveTo>
                    <a:pt x="30480" y="0"/>
                  </a:moveTo>
                  <a:lnTo>
                    <a:pt x="18591" y="2405"/>
                  </a:lnTo>
                  <a:lnTo>
                    <a:pt x="8905" y="8953"/>
                  </a:lnTo>
                  <a:lnTo>
                    <a:pt x="2387" y="18645"/>
                  </a:lnTo>
                  <a:lnTo>
                    <a:pt x="0" y="30479"/>
                  </a:lnTo>
                  <a:lnTo>
                    <a:pt x="2387" y="42368"/>
                  </a:lnTo>
                  <a:lnTo>
                    <a:pt x="8905" y="52054"/>
                  </a:lnTo>
                  <a:lnTo>
                    <a:pt x="18591" y="58572"/>
                  </a:lnTo>
                  <a:lnTo>
                    <a:pt x="30480" y="60959"/>
                  </a:lnTo>
                  <a:lnTo>
                    <a:pt x="42368" y="58572"/>
                  </a:lnTo>
                  <a:lnTo>
                    <a:pt x="52054" y="52054"/>
                  </a:lnTo>
                  <a:lnTo>
                    <a:pt x="58572" y="42368"/>
                  </a:lnTo>
                  <a:lnTo>
                    <a:pt x="60960" y="30479"/>
                  </a:lnTo>
                  <a:lnTo>
                    <a:pt x="58572" y="18645"/>
                  </a:lnTo>
                  <a:lnTo>
                    <a:pt x="52054" y="8953"/>
                  </a:lnTo>
                  <a:lnTo>
                    <a:pt x="42368" y="2405"/>
                  </a:lnTo>
                  <a:lnTo>
                    <a:pt x="30480"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42" name="Google Shape;642;p44"/>
            <p:cNvSpPr/>
            <p:nvPr/>
          </p:nvSpPr>
          <p:spPr>
            <a:xfrm>
              <a:off x="5758814" y="3835019"/>
              <a:ext cx="60960" cy="60960"/>
            </a:xfrm>
            <a:custGeom>
              <a:rect b="b" l="l" r="r" t="t"/>
              <a:pathLst>
                <a:path extrusionOk="0" h="60960" w="60960">
                  <a:moveTo>
                    <a:pt x="60960" y="30479"/>
                  </a:moveTo>
                  <a:lnTo>
                    <a:pt x="58572" y="42368"/>
                  </a:lnTo>
                  <a:lnTo>
                    <a:pt x="52054" y="52054"/>
                  </a:lnTo>
                  <a:lnTo>
                    <a:pt x="42368" y="58572"/>
                  </a:lnTo>
                  <a:lnTo>
                    <a:pt x="30480" y="60959"/>
                  </a:lnTo>
                  <a:lnTo>
                    <a:pt x="18591" y="58572"/>
                  </a:lnTo>
                  <a:lnTo>
                    <a:pt x="8905" y="52054"/>
                  </a:lnTo>
                  <a:lnTo>
                    <a:pt x="2387" y="42368"/>
                  </a:lnTo>
                  <a:lnTo>
                    <a:pt x="0" y="30479"/>
                  </a:lnTo>
                  <a:lnTo>
                    <a:pt x="2387" y="18645"/>
                  </a:lnTo>
                  <a:lnTo>
                    <a:pt x="8905" y="8953"/>
                  </a:lnTo>
                  <a:lnTo>
                    <a:pt x="18591" y="2405"/>
                  </a:lnTo>
                  <a:lnTo>
                    <a:pt x="30480" y="0"/>
                  </a:lnTo>
                  <a:lnTo>
                    <a:pt x="42368" y="2405"/>
                  </a:lnTo>
                  <a:lnTo>
                    <a:pt x="52054" y="8953"/>
                  </a:lnTo>
                  <a:lnTo>
                    <a:pt x="58572" y="18645"/>
                  </a:lnTo>
                  <a:lnTo>
                    <a:pt x="60960" y="30479"/>
                  </a:lnTo>
                  <a:close/>
                </a:path>
              </a:pathLst>
            </a:custGeom>
            <a:noFill/>
            <a:ln cap="flat" cmpd="sng" w="9525">
              <a:solidFill>
                <a:srgbClr val="5B9BD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43" name="Google Shape;643;p44"/>
            <p:cNvSpPr/>
            <p:nvPr/>
          </p:nvSpPr>
          <p:spPr>
            <a:xfrm>
              <a:off x="6269354" y="4153535"/>
              <a:ext cx="70104" cy="7010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44" name="Google Shape;644;p44"/>
            <p:cNvSpPr/>
            <p:nvPr/>
          </p:nvSpPr>
          <p:spPr>
            <a:xfrm>
              <a:off x="8037194" y="3473831"/>
              <a:ext cx="70103" cy="7010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45" name="Google Shape;645;p44"/>
            <p:cNvSpPr/>
            <p:nvPr/>
          </p:nvSpPr>
          <p:spPr>
            <a:xfrm>
              <a:off x="5678042" y="3967607"/>
              <a:ext cx="70104" cy="7010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46" name="Google Shape;646;p44"/>
            <p:cNvSpPr/>
            <p:nvPr/>
          </p:nvSpPr>
          <p:spPr>
            <a:xfrm>
              <a:off x="6124574" y="3740531"/>
              <a:ext cx="60960" cy="60960"/>
            </a:xfrm>
            <a:custGeom>
              <a:rect b="b" l="l" r="r" t="t"/>
              <a:pathLst>
                <a:path extrusionOk="0" h="60960" w="60960">
                  <a:moveTo>
                    <a:pt x="30479" y="0"/>
                  </a:moveTo>
                  <a:lnTo>
                    <a:pt x="18591" y="2405"/>
                  </a:lnTo>
                  <a:lnTo>
                    <a:pt x="8905" y="8953"/>
                  </a:lnTo>
                  <a:lnTo>
                    <a:pt x="2387" y="18645"/>
                  </a:lnTo>
                  <a:lnTo>
                    <a:pt x="0" y="30480"/>
                  </a:lnTo>
                  <a:lnTo>
                    <a:pt x="2387" y="42368"/>
                  </a:lnTo>
                  <a:lnTo>
                    <a:pt x="8905" y="52054"/>
                  </a:lnTo>
                  <a:lnTo>
                    <a:pt x="18591" y="58572"/>
                  </a:lnTo>
                  <a:lnTo>
                    <a:pt x="30479" y="60960"/>
                  </a:lnTo>
                  <a:lnTo>
                    <a:pt x="42368" y="58572"/>
                  </a:lnTo>
                  <a:lnTo>
                    <a:pt x="52054" y="52054"/>
                  </a:lnTo>
                  <a:lnTo>
                    <a:pt x="58572" y="42368"/>
                  </a:lnTo>
                  <a:lnTo>
                    <a:pt x="60960" y="30480"/>
                  </a:lnTo>
                  <a:lnTo>
                    <a:pt x="58572" y="18645"/>
                  </a:lnTo>
                  <a:lnTo>
                    <a:pt x="52054" y="8953"/>
                  </a:lnTo>
                  <a:lnTo>
                    <a:pt x="42368" y="2405"/>
                  </a:lnTo>
                  <a:lnTo>
                    <a:pt x="30479"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47" name="Google Shape;647;p44"/>
            <p:cNvSpPr/>
            <p:nvPr/>
          </p:nvSpPr>
          <p:spPr>
            <a:xfrm>
              <a:off x="6124574" y="3740531"/>
              <a:ext cx="60960" cy="60960"/>
            </a:xfrm>
            <a:custGeom>
              <a:rect b="b" l="l" r="r" t="t"/>
              <a:pathLst>
                <a:path extrusionOk="0" h="60960" w="60960">
                  <a:moveTo>
                    <a:pt x="60960" y="30480"/>
                  </a:moveTo>
                  <a:lnTo>
                    <a:pt x="58572" y="42368"/>
                  </a:lnTo>
                  <a:lnTo>
                    <a:pt x="52054" y="52054"/>
                  </a:lnTo>
                  <a:lnTo>
                    <a:pt x="42368" y="58572"/>
                  </a:lnTo>
                  <a:lnTo>
                    <a:pt x="30479" y="60960"/>
                  </a:lnTo>
                  <a:lnTo>
                    <a:pt x="18591" y="58572"/>
                  </a:lnTo>
                  <a:lnTo>
                    <a:pt x="8905" y="52054"/>
                  </a:lnTo>
                  <a:lnTo>
                    <a:pt x="2387" y="42368"/>
                  </a:lnTo>
                  <a:lnTo>
                    <a:pt x="0" y="30480"/>
                  </a:lnTo>
                  <a:lnTo>
                    <a:pt x="2387" y="18645"/>
                  </a:lnTo>
                  <a:lnTo>
                    <a:pt x="8905" y="8953"/>
                  </a:lnTo>
                  <a:lnTo>
                    <a:pt x="18591" y="2405"/>
                  </a:lnTo>
                  <a:lnTo>
                    <a:pt x="30479" y="0"/>
                  </a:lnTo>
                  <a:lnTo>
                    <a:pt x="42368" y="2405"/>
                  </a:lnTo>
                  <a:lnTo>
                    <a:pt x="52054" y="8953"/>
                  </a:lnTo>
                  <a:lnTo>
                    <a:pt x="58572" y="18645"/>
                  </a:lnTo>
                  <a:lnTo>
                    <a:pt x="60960" y="30480"/>
                  </a:lnTo>
                  <a:close/>
                </a:path>
              </a:pathLst>
            </a:custGeom>
            <a:noFill/>
            <a:ln cap="flat" cmpd="sng" w="9525">
              <a:solidFill>
                <a:srgbClr val="5B9BD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48" name="Google Shape;648;p44"/>
            <p:cNvSpPr/>
            <p:nvPr/>
          </p:nvSpPr>
          <p:spPr>
            <a:xfrm>
              <a:off x="6200774" y="3682619"/>
              <a:ext cx="60960" cy="60960"/>
            </a:xfrm>
            <a:custGeom>
              <a:rect b="b" l="l" r="r" t="t"/>
              <a:pathLst>
                <a:path extrusionOk="0" h="60960" w="60960">
                  <a:moveTo>
                    <a:pt x="30479" y="0"/>
                  </a:moveTo>
                  <a:lnTo>
                    <a:pt x="18591" y="2405"/>
                  </a:lnTo>
                  <a:lnTo>
                    <a:pt x="8905" y="8953"/>
                  </a:lnTo>
                  <a:lnTo>
                    <a:pt x="2387" y="18645"/>
                  </a:lnTo>
                  <a:lnTo>
                    <a:pt x="0" y="30479"/>
                  </a:lnTo>
                  <a:lnTo>
                    <a:pt x="2387" y="42368"/>
                  </a:lnTo>
                  <a:lnTo>
                    <a:pt x="8905" y="52054"/>
                  </a:lnTo>
                  <a:lnTo>
                    <a:pt x="18591" y="58572"/>
                  </a:lnTo>
                  <a:lnTo>
                    <a:pt x="30479" y="60959"/>
                  </a:lnTo>
                  <a:lnTo>
                    <a:pt x="42368" y="58572"/>
                  </a:lnTo>
                  <a:lnTo>
                    <a:pt x="52054" y="52054"/>
                  </a:lnTo>
                  <a:lnTo>
                    <a:pt x="58572" y="42368"/>
                  </a:lnTo>
                  <a:lnTo>
                    <a:pt x="60960" y="30479"/>
                  </a:lnTo>
                  <a:lnTo>
                    <a:pt x="58572" y="18645"/>
                  </a:lnTo>
                  <a:lnTo>
                    <a:pt x="52054" y="8953"/>
                  </a:lnTo>
                  <a:lnTo>
                    <a:pt x="42368" y="2405"/>
                  </a:lnTo>
                  <a:lnTo>
                    <a:pt x="30479"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49" name="Google Shape;649;p44"/>
            <p:cNvSpPr/>
            <p:nvPr/>
          </p:nvSpPr>
          <p:spPr>
            <a:xfrm>
              <a:off x="6200774" y="3682619"/>
              <a:ext cx="60960" cy="60960"/>
            </a:xfrm>
            <a:custGeom>
              <a:rect b="b" l="l" r="r" t="t"/>
              <a:pathLst>
                <a:path extrusionOk="0" h="60960" w="60960">
                  <a:moveTo>
                    <a:pt x="60960" y="30479"/>
                  </a:moveTo>
                  <a:lnTo>
                    <a:pt x="58572" y="42368"/>
                  </a:lnTo>
                  <a:lnTo>
                    <a:pt x="52054" y="52054"/>
                  </a:lnTo>
                  <a:lnTo>
                    <a:pt x="42368" y="58572"/>
                  </a:lnTo>
                  <a:lnTo>
                    <a:pt x="30479" y="60959"/>
                  </a:lnTo>
                  <a:lnTo>
                    <a:pt x="18591" y="58572"/>
                  </a:lnTo>
                  <a:lnTo>
                    <a:pt x="8905" y="52054"/>
                  </a:lnTo>
                  <a:lnTo>
                    <a:pt x="2387" y="42368"/>
                  </a:lnTo>
                  <a:lnTo>
                    <a:pt x="0" y="30479"/>
                  </a:lnTo>
                  <a:lnTo>
                    <a:pt x="2387" y="18645"/>
                  </a:lnTo>
                  <a:lnTo>
                    <a:pt x="8905" y="8953"/>
                  </a:lnTo>
                  <a:lnTo>
                    <a:pt x="18591" y="2405"/>
                  </a:lnTo>
                  <a:lnTo>
                    <a:pt x="30479" y="0"/>
                  </a:lnTo>
                  <a:lnTo>
                    <a:pt x="42368" y="2405"/>
                  </a:lnTo>
                  <a:lnTo>
                    <a:pt x="52054" y="8953"/>
                  </a:lnTo>
                  <a:lnTo>
                    <a:pt x="58572" y="18645"/>
                  </a:lnTo>
                  <a:lnTo>
                    <a:pt x="60960" y="30479"/>
                  </a:lnTo>
                  <a:close/>
                </a:path>
              </a:pathLst>
            </a:custGeom>
            <a:noFill/>
            <a:ln cap="flat" cmpd="sng" w="9525">
              <a:solidFill>
                <a:srgbClr val="5B9BD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50" name="Google Shape;650;p44"/>
            <p:cNvSpPr/>
            <p:nvPr/>
          </p:nvSpPr>
          <p:spPr>
            <a:xfrm>
              <a:off x="6420230" y="3923411"/>
              <a:ext cx="60960" cy="60960"/>
            </a:xfrm>
            <a:custGeom>
              <a:rect b="b" l="l" r="r" t="t"/>
              <a:pathLst>
                <a:path extrusionOk="0" h="60960" w="60960">
                  <a:moveTo>
                    <a:pt x="30480" y="0"/>
                  </a:moveTo>
                  <a:lnTo>
                    <a:pt x="18591" y="2405"/>
                  </a:lnTo>
                  <a:lnTo>
                    <a:pt x="8905" y="8953"/>
                  </a:lnTo>
                  <a:lnTo>
                    <a:pt x="2387" y="18645"/>
                  </a:lnTo>
                  <a:lnTo>
                    <a:pt x="0" y="30480"/>
                  </a:lnTo>
                  <a:lnTo>
                    <a:pt x="2387" y="42368"/>
                  </a:lnTo>
                  <a:lnTo>
                    <a:pt x="8905" y="52054"/>
                  </a:lnTo>
                  <a:lnTo>
                    <a:pt x="18591" y="58572"/>
                  </a:lnTo>
                  <a:lnTo>
                    <a:pt x="30480" y="60959"/>
                  </a:lnTo>
                  <a:lnTo>
                    <a:pt x="42368" y="58572"/>
                  </a:lnTo>
                  <a:lnTo>
                    <a:pt x="52054" y="52054"/>
                  </a:lnTo>
                  <a:lnTo>
                    <a:pt x="58572" y="42368"/>
                  </a:lnTo>
                  <a:lnTo>
                    <a:pt x="60960" y="30480"/>
                  </a:lnTo>
                  <a:lnTo>
                    <a:pt x="58572" y="18645"/>
                  </a:lnTo>
                  <a:lnTo>
                    <a:pt x="52054" y="8953"/>
                  </a:lnTo>
                  <a:lnTo>
                    <a:pt x="42368" y="2405"/>
                  </a:lnTo>
                  <a:lnTo>
                    <a:pt x="30480"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51" name="Google Shape;651;p44"/>
            <p:cNvSpPr/>
            <p:nvPr/>
          </p:nvSpPr>
          <p:spPr>
            <a:xfrm>
              <a:off x="6420230" y="3923411"/>
              <a:ext cx="60960" cy="60960"/>
            </a:xfrm>
            <a:custGeom>
              <a:rect b="b" l="l" r="r" t="t"/>
              <a:pathLst>
                <a:path extrusionOk="0" h="60960" w="60960">
                  <a:moveTo>
                    <a:pt x="60960" y="30480"/>
                  </a:moveTo>
                  <a:lnTo>
                    <a:pt x="58572" y="42368"/>
                  </a:lnTo>
                  <a:lnTo>
                    <a:pt x="52054" y="52054"/>
                  </a:lnTo>
                  <a:lnTo>
                    <a:pt x="42368" y="58572"/>
                  </a:lnTo>
                  <a:lnTo>
                    <a:pt x="30480" y="60959"/>
                  </a:lnTo>
                  <a:lnTo>
                    <a:pt x="18591" y="58572"/>
                  </a:lnTo>
                  <a:lnTo>
                    <a:pt x="8905" y="52054"/>
                  </a:lnTo>
                  <a:lnTo>
                    <a:pt x="2387" y="42368"/>
                  </a:lnTo>
                  <a:lnTo>
                    <a:pt x="0" y="30480"/>
                  </a:lnTo>
                  <a:lnTo>
                    <a:pt x="2387" y="18645"/>
                  </a:lnTo>
                  <a:lnTo>
                    <a:pt x="8905" y="8953"/>
                  </a:lnTo>
                  <a:lnTo>
                    <a:pt x="18591" y="2405"/>
                  </a:lnTo>
                  <a:lnTo>
                    <a:pt x="30480" y="0"/>
                  </a:lnTo>
                  <a:lnTo>
                    <a:pt x="42368" y="2405"/>
                  </a:lnTo>
                  <a:lnTo>
                    <a:pt x="52054" y="8953"/>
                  </a:lnTo>
                  <a:lnTo>
                    <a:pt x="58572" y="18645"/>
                  </a:lnTo>
                  <a:lnTo>
                    <a:pt x="60960" y="30480"/>
                  </a:lnTo>
                  <a:close/>
                </a:path>
              </a:pathLst>
            </a:custGeom>
            <a:noFill/>
            <a:ln cap="flat" cmpd="sng" w="9525">
              <a:solidFill>
                <a:srgbClr val="5B9BD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52" name="Google Shape;652;p44"/>
            <p:cNvSpPr/>
            <p:nvPr/>
          </p:nvSpPr>
          <p:spPr>
            <a:xfrm>
              <a:off x="5827394" y="3665855"/>
              <a:ext cx="70104" cy="7010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53" name="Google Shape;653;p44"/>
            <p:cNvSpPr/>
            <p:nvPr/>
          </p:nvSpPr>
          <p:spPr>
            <a:xfrm>
              <a:off x="6789038" y="3405251"/>
              <a:ext cx="60960" cy="60960"/>
            </a:xfrm>
            <a:custGeom>
              <a:rect b="b" l="l" r="r" t="t"/>
              <a:pathLst>
                <a:path extrusionOk="0" h="60960" w="60959">
                  <a:moveTo>
                    <a:pt x="30479" y="0"/>
                  </a:moveTo>
                  <a:lnTo>
                    <a:pt x="18591" y="2405"/>
                  </a:lnTo>
                  <a:lnTo>
                    <a:pt x="8905" y="8953"/>
                  </a:lnTo>
                  <a:lnTo>
                    <a:pt x="2387" y="18645"/>
                  </a:lnTo>
                  <a:lnTo>
                    <a:pt x="0" y="30479"/>
                  </a:lnTo>
                  <a:lnTo>
                    <a:pt x="2387" y="42368"/>
                  </a:lnTo>
                  <a:lnTo>
                    <a:pt x="8905" y="52054"/>
                  </a:lnTo>
                  <a:lnTo>
                    <a:pt x="18591" y="58572"/>
                  </a:lnTo>
                  <a:lnTo>
                    <a:pt x="30479" y="60960"/>
                  </a:lnTo>
                  <a:lnTo>
                    <a:pt x="42368" y="58572"/>
                  </a:lnTo>
                  <a:lnTo>
                    <a:pt x="52054" y="52054"/>
                  </a:lnTo>
                  <a:lnTo>
                    <a:pt x="58572" y="42368"/>
                  </a:lnTo>
                  <a:lnTo>
                    <a:pt x="60959" y="30479"/>
                  </a:lnTo>
                  <a:lnTo>
                    <a:pt x="58572" y="18645"/>
                  </a:lnTo>
                  <a:lnTo>
                    <a:pt x="52054" y="8953"/>
                  </a:lnTo>
                  <a:lnTo>
                    <a:pt x="42368" y="2405"/>
                  </a:lnTo>
                  <a:lnTo>
                    <a:pt x="30479"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54" name="Google Shape;654;p44"/>
            <p:cNvSpPr/>
            <p:nvPr/>
          </p:nvSpPr>
          <p:spPr>
            <a:xfrm>
              <a:off x="6789038" y="3405251"/>
              <a:ext cx="60960" cy="60960"/>
            </a:xfrm>
            <a:custGeom>
              <a:rect b="b" l="l" r="r" t="t"/>
              <a:pathLst>
                <a:path extrusionOk="0" h="60960" w="60959">
                  <a:moveTo>
                    <a:pt x="60959" y="30479"/>
                  </a:moveTo>
                  <a:lnTo>
                    <a:pt x="58572" y="42368"/>
                  </a:lnTo>
                  <a:lnTo>
                    <a:pt x="52054" y="52054"/>
                  </a:lnTo>
                  <a:lnTo>
                    <a:pt x="42368" y="58572"/>
                  </a:lnTo>
                  <a:lnTo>
                    <a:pt x="30479" y="60960"/>
                  </a:lnTo>
                  <a:lnTo>
                    <a:pt x="18591" y="58572"/>
                  </a:lnTo>
                  <a:lnTo>
                    <a:pt x="8905" y="52054"/>
                  </a:lnTo>
                  <a:lnTo>
                    <a:pt x="2387" y="42368"/>
                  </a:lnTo>
                  <a:lnTo>
                    <a:pt x="0" y="30479"/>
                  </a:lnTo>
                  <a:lnTo>
                    <a:pt x="2387" y="18645"/>
                  </a:lnTo>
                  <a:lnTo>
                    <a:pt x="8905" y="8953"/>
                  </a:lnTo>
                  <a:lnTo>
                    <a:pt x="18591" y="2405"/>
                  </a:lnTo>
                  <a:lnTo>
                    <a:pt x="30479" y="0"/>
                  </a:lnTo>
                  <a:lnTo>
                    <a:pt x="42368" y="2405"/>
                  </a:lnTo>
                  <a:lnTo>
                    <a:pt x="52054" y="8953"/>
                  </a:lnTo>
                  <a:lnTo>
                    <a:pt x="58572" y="18645"/>
                  </a:lnTo>
                  <a:lnTo>
                    <a:pt x="60959" y="30479"/>
                  </a:lnTo>
                  <a:close/>
                </a:path>
              </a:pathLst>
            </a:custGeom>
            <a:noFill/>
            <a:ln cap="flat" cmpd="sng" w="9525">
              <a:solidFill>
                <a:srgbClr val="5B9BD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55" name="Google Shape;655;p44"/>
            <p:cNvSpPr/>
            <p:nvPr/>
          </p:nvSpPr>
          <p:spPr>
            <a:xfrm>
              <a:off x="6347078" y="3572891"/>
              <a:ext cx="60960" cy="60960"/>
            </a:xfrm>
            <a:custGeom>
              <a:rect b="b" l="l" r="r" t="t"/>
              <a:pathLst>
                <a:path extrusionOk="0" h="60960" w="60960">
                  <a:moveTo>
                    <a:pt x="30480" y="0"/>
                  </a:moveTo>
                  <a:lnTo>
                    <a:pt x="18591" y="2405"/>
                  </a:lnTo>
                  <a:lnTo>
                    <a:pt x="8905" y="8953"/>
                  </a:lnTo>
                  <a:lnTo>
                    <a:pt x="2387" y="18645"/>
                  </a:lnTo>
                  <a:lnTo>
                    <a:pt x="0" y="30480"/>
                  </a:lnTo>
                  <a:lnTo>
                    <a:pt x="2387" y="42368"/>
                  </a:lnTo>
                  <a:lnTo>
                    <a:pt x="8905" y="52054"/>
                  </a:lnTo>
                  <a:lnTo>
                    <a:pt x="18591" y="58572"/>
                  </a:lnTo>
                  <a:lnTo>
                    <a:pt x="30480" y="60960"/>
                  </a:lnTo>
                  <a:lnTo>
                    <a:pt x="42368" y="58572"/>
                  </a:lnTo>
                  <a:lnTo>
                    <a:pt x="52054" y="52054"/>
                  </a:lnTo>
                  <a:lnTo>
                    <a:pt x="58572" y="42368"/>
                  </a:lnTo>
                  <a:lnTo>
                    <a:pt x="60960" y="30480"/>
                  </a:lnTo>
                  <a:lnTo>
                    <a:pt x="58572" y="18645"/>
                  </a:lnTo>
                  <a:lnTo>
                    <a:pt x="52054" y="8953"/>
                  </a:lnTo>
                  <a:lnTo>
                    <a:pt x="42368" y="2405"/>
                  </a:lnTo>
                  <a:lnTo>
                    <a:pt x="30480"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56" name="Google Shape;656;p44"/>
            <p:cNvSpPr/>
            <p:nvPr/>
          </p:nvSpPr>
          <p:spPr>
            <a:xfrm>
              <a:off x="6347078" y="3572891"/>
              <a:ext cx="60960" cy="60960"/>
            </a:xfrm>
            <a:custGeom>
              <a:rect b="b" l="l" r="r" t="t"/>
              <a:pathLst>
                <a:path extrusionOk="0" h="60960" w="60960">
                  <a:moveTo>
                    <a:pt x="60960" y="30480"/>
                  </a:moveTo>
                  <a:lnTo>
                    <a:pt x="58572" y="42368"/>
                  </a:lnTo>
                  <a:lnTo>
                    <a:pt x="52054" y="52054"/>
                  </a:lnTo>
                  <a:lnTo>
                    <a:pt x="42368" y="58572"/>
                  </a:lnTo>
                  <a:lnTo>
                    <a:pt x="30480" y="60960"/>
                  </a:lnTo>
                  <a:lnTo>
                    <a:pt x="18591" y="58572"/>
                  </a:lnTo>
                  <a:lnTo>
                    <a:pt x="8905" y="52054"/>
                  </a:lnTo>
                  <a:lnTo>
                    <a:pt x="2387" y="42368"/>
                  </a:lnTo>
                  <a:lnTo>
                    <a:pt x="0" y="30480"/>
                  </a:lnTo>
                  <a:lnTo>
                    <a:pt x="2387" y="18645"/>
                  </a:lnTo>
                  <a:lnTo>
                    <a:pt x="8905" y="8953"/>
                  </a:lnTo>
                  <a:lnTo>
                    <a:pt x="18591" y="2405"/>
                  </a:lnTo>
                  <a:lnTo>
                    <a:pt x="30480" y="0"/>
                  </a:lnTo>
                  <a:lnTo>
                    <a:pt x="42368" y="2405"/>
                  </a:lnTo>
                  <a:lnTo>
                    <a:pt x="52054" y="8953"/>
                  </a:lnTo>
                  <a:lnTo>
                    <a:pt x="58572" y="18645"/>
                  </a:lnTo>
                  <a:lnTo>
                    <a:pt x="60960" y="30480"/>
                  </a:lnTo>
                  <a:close/>
                </a:path>
              </a:pathLst>
            </a:custGeom>
            <a:noFill/>
            <a:ln cap="flat" cmpd="sng" w="9525">
              <a:solidFill>
                <a:srgbClr val="5B9BD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57" name="Google Shape;657;p44"/>
            <p:cNvSpPr/>
            <p:nvPr/>
          </p:nvSpPr>
          <p:spPr>
            <a:xfrm>
              <a:off x="5978270" y="3929507"/>
              <a:ext cx="60960" cy="60960"/>
            </a:xfrm>
            <a:custGeom>
              <a:rect b="b" l="l" r="r" t="t"/>
              <a:pathLst>
                <a:path extrusionOk="0" h="60960" w="60960">
                  <a:moveTo>
                    <a:pt x="30479" y="0"/>
                  </a:moveTo>
                  <a:lnTo>
                    <a:pt x="18591" y="2405"/>
                  </a:lnTo>
                  <a:lnTo>
                    <a:pt x="8905" y="8953"/>
                  </a:lnTo>
                  <a:lnTo>
                    <a:pt x="2387" y="18645"/>
                  </a:lnTo>
                  <a:lnTo>
                    <a:pt x="0" y="30480"/>
                  </a:lnTo>
                  <a:lnTo>
                    <a:pt x="2387" y="42368"/>
                  </a:lnTo>
                  <a:lnTo>
                    <a:pt x="8905" y="52054"/>
                  </a:lnTo>
                  <a:lnTo>
                    <a:pt x="18591" y="58572"/>
                  </a:lnTo>
                  <a:lnTo>
                    <a:pt x="30479" y="60960"/>
                  </a:lnTo>
                  <a:lnTo>
                    <a:pt x="42368" y="58572"/>
                  </a:lnTo>
                  <a:lnTo>
                    <a:pt x="52054" y="52054"/>
                  </a:lnTo>
                  <a:lnTo>
                    <a:pt x="58572" y="42368"/>
                  </a:lnTo>
                  <a:lnTo>
                    <a:pt x="60959" y="30480"/>
                  </a:lnTo>
                  <a:lnTo>
                    <a:pt x="58572" y="18645"/>
                  </a:lnTo>
                  <a:lnTo>
                    <a:pt x="52054" y="8953"/>
                  </a:lnTo>
                  <a:lnTo>
                    <a:pt x="42368" y="2405"/>
                  </a:lnTo>
                  <a:lnTo>
                    <a:pt x="30479"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58" name="Google Shape;658;p44"/>
            <p:cNvSpPr/>
            <p:nvPr/>
          </p:nvSpPr>
          <p:spPr>
            <a:xfrm>
              <a:off x="5978270" y="3929507"/>
              <a:ext cx="60960" cy="60960"/>
            </a:xfrm>
            <a:custGeom>
              <a:rect b="b" l="l" r="r" t="t"/>
              <a:pathLst>
                <a:path extrusionOk="0" h="60960" w="60960">
                  <a:moveTo>
                    <a:pt x="60959" y="30480"/>
                  </a:moveTo>
                  <a:lnTo>
                    <a:pt x="58572" y="42368"/>
                  </a:lnTo>
                  <a:lnTo>
                    <a:pt x="52054" y="52054"/>
                  </a:lnTo>
                  <a:lnTo>
                    <a:pt x="42368" y="58572"/>
                  </a:lnTo>
                  <a:lnTo>
                    <a:pt x="30479" y="60960"/>
                  </a:lnTo>
                  <a:lnTo>
                    <a:pt x="18591" y="58572"/>
                  </a:lnTo>
                  <a:lnTo>
                    <a:pt x="8905" y="52054"/>
                  </a:lnTo>
                  <a:lnTo>
                    <a:pt x="2387" y="42368"/>
                  </a:lnTo>
                  <a:lnTo>
                    <a:pt x="0" y="30480"/>
                  </a:lnTo>
                  <a:lnTo>
                    <a:pt x="2387" y="18645"/>
                  </a:lnTo>
                  <a:lnTo>
                    <a:pt x="8905" y="8953"/>
                  </a:lnTo>
                  <a:lnTo>
                    <a:pt x="18591" y="2405"/>
                  </a:lnTo>
                  <a:lnTo>
                    <a:pt x="30479" y="0"/>
                  </a:lnTo>
                  <a:lnTo>
                    <a:pt x="42368" y="2405"/>
                  </a:lnTo>
                  <a:lnTo>
                    <a:pt x="52054" y="8953"/>
                  </a:lnTo>
                  <a:lnTo>
                    <a:pt x="58572" y="18645"/>
                  </a:lnTo>
                  <a:lnTo>
                    <a:pt x="60959" y="30480"/>
                  </a:lnTo>
                  <a:close/>
                </a:path>
              </a:pathLst>
            </a:custGeom>
            <a:noFill/>
            <a:ln cap="flat" cmpd="sng" w="9525">
              <a:solidFill>
                <a:srgbClr val="5B9BD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59" name="Google Shape;659;p44"/>
            <p:cNvSpPr/>
            <p:nvPr/>
          </p:nvSpPr>
          <p:spPr>
            <a:xfrm>
              <a:off x="7741538" y="3385439"/>
              <a:ext cx="70104" cy="7010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60" name="Google Shape;660;p44"/>
            <p:cNvSpPr/>
            <p:nvPr/>
          </p:nvSpPr>
          <p:spPr>
            <a:xfrm>
              <a:off x="7372730" y="3504311"/>
              <a:ext cx="70104" cy="7010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61" name="Google Shape;661;p44"/>
            <p:cNvSpPr/>
            <p:nvPr/>
          </p:nvSpPr>
          <p:spPr>
            <a:xfrm>
              <a:off x="7299578" y="3324479"/>
              <a:ext cx="70103" cy="7010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62" name="Google Shape;662;p44"/>
            <p:cNvSpPr/>
            <p:nvPr/>
          </p:nvSpPr>
          <p:spPr>
            <a:xfrm>
              <a:off x="5346191" y="3465576"/>
              <a:ext cx="2725420" cy="485140"/>
            </a:xfrm>
            <a:custGeom>
              <a:rect b="b" l="l" r="r" t="t"/>
              <a:pathLst>
                <a:path extrusionOk="0" h="485139" w="2725420">
                  <a:moveTo>
                    <a:pt x="0" y="484631"/>
                  </a:moveTo>
                  <a:lnTo>
                    <a:pt x="2724912" y="0"/>
                  </a:lnTo>
                </a:path>
              </a:pathLst>
            </a:custGeom>
            <a:noFill/>
            <a:ln cap="flat" cmpd="sng" w="182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63" name="Google Shape;663;p44"/>
            <p:cNvSpPr/>
            <p:nvPr/>
          </p:nvSpPr>
          <p:spPr>
            <a:xfrm>
              <a:off x="5428487" y="3517392"/>
              <a:ext cx="2668270" cy="528320"/>
            </a:xfrm>
            <a:custGeom>
              <a:rect b="b" l="l" r="r" t="t"/>
              <a:pathLst>
                <a:path extrusionOk="0" h="528320" w="2668270">
                  <a:moveTo>
                    <a:pt x="0" y="527939"/>
                  </a:moveTo>
                  <a:lnTo>
                    <a:pt x="2667762" y="0"/>
                  </a:lnTo>
                </a:path>
              </a:pathLst>
            </a:custGeom>
            <a:noFill/>
            <a:ln cap="flat" cmpd="sng" w="1827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64" name="Google Shape;664;p44"/>
            <p:cNvSpPr/>
            <p:nvPr/>
          </p:nvSpPr>
          <p:spPr>
            <a:xfrm>
              <a:off x="5928359" y="3310128"/>
              <a:ext cx="1584960" cy="415290"/>
            </a:xfrm>
            <a:custGeom>
              <a:rect b="b" l="l" r="r" t="t"/>
              <a:pathLst>
                <a:path extrusionOk="0" h="415289" w="1584959">
                  <a:moveTo>
                    <a:pt x="0" y="414782"/>
                  </a:moveTo>
                  <a:lnTo>
                    <a:pt x="1584833" y="0"/>
                  </a:lnTo>
                </a:path>
              </a:pathLst>
            </a:custGeom>
            <a:noFill/>
            <a:ln cap="flat" cmpd="sng" w="18275">
              <a:solidFill>
                <a:srgbClr val="00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65" name="Google Shape;665;p44"/>
            <p:cNvSpPr/>
            <p:nvPr/>
          </p:nvSpPr>
          <p:spPr>
            <a:xfrm>
              <a:off x="5760719" y="3310128"/>
              <a:ext cx="2225040" cy="944880"/>
            </a:xfrm>
            <a:custGeom>
              <a:rect b="b" l="l" r="r" t="t"/>
              <a:pathLst>
                <a:path extrusionOk="0" h="944879" w="2225040">
                  <a:moveTo>
                    <a:pt x="0" y="944499"/>
                  </a:moveTo>
                  <a:lnTo>
                    <a:pt x="2224785" y="0"/>
                  </a:lnTo>
                </a:path>
              </a:pathLst>
            </a:custGeom>
            <a:noFill/>
            <a:ln cap="flat" cmpd="sng" w="18275">
              <a:solidFill>
                <a:srgbClr val="C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666" name="Google Shape;666;p44"/>
          <p:cNvSpPr txBox="1"/>
          <p:nvPr/>
        </p:nvSpPr>
        <p:spPr>
          <a:xfrm>
            <a:off x="3106039" y="3026740"/>
            <a:ext cx="567055" cy="2609215"/>
          </a:xfrm>
          <a:prstGeom prst="rect">
            <a:avLst/>
          </a:prstGeom>
          <a:noFill/>
          <a:ln>
            <a:noFill/>
          </a:ln>
        </p:spPr>
        <p:txBody>
          <a:bodyPr anchorCtr="0" anchor="t" bIns="0" lIns="0" spcFirstLastPara="1" rIns="0" wrap="square" tIns="12700">
            <a:spAutoFit/>
          </a:bodyPr>
          <a:lstStyle/>
          <a:p>
            <a:pPr indent="0" lvl="0" marL="0" marR="5715" rtl="0" algn="r">
              <a:lnSpc>
                <a:spcPct val="100000"/>
              </a:lnSpc>
              <a:spcBef>
                <a:spcPts val="0"/>
              </a:spcBef>
              <a:spcAft>
                <a:spcPts val="0"/>
              </a:spcAft>
              <a:buNone/>
            </a:pPr>
            <a:r>
              <a:rPr b="1" lang="en-US" sz="1200">
                <a:solidFill>
                  <a:schemeClr val="dk1"/>
                </a:solidFill>
                <a:latin typeface="Carlito"/>
                <a:ea typeface="Carlito"/>
                <a:cs typeface="Carlito"/>
                <a:sym typeface="Carlito"/>
              </a:rPr>
              <a:t>1600000</a:t>
            </a:r>
            <a:endParaRPr sz="1200">
              <a:solidFill>
                <a:schemeClr val="dk1"/>
              </a:solidFill>
              <a:latin typeface="Carlito"/>
              <a:ea typeface="Carlito"/>
              <a:cs typeface="Carlito"/>
              <a:sym typeface="Carlito"/>
            </a:endParaRPr>
          </a:p>
          <a:p>
            <a:pPr indent="0" lvl="0" marL="0" marR="6350" rtl="0" algn="r">
              <a:lnSpc>
                <a:spcPct val="100000"/>
              </a:lnSpc>
              <a:spcBef>
                <a:spcPts val="925"/>
              </a:spcBef>
              <a:spcAft>
                <a:spcPts val="0"/>
              </a:spcAft>
              <a:buNone/>
            </a:pPr>
            <a:r>
              <a:rPr b="1" lang="en-US" sz="1200">
                <a:solidFill>
                  <a:schemeClr val="dk1"/>
                </a:solidFill>
                <a:latin typeface="Carlito"/>
                <a:ea typeface="Carlito"/>
                <a:cs typeface="Carlito"/>
                <a:sym typeface="Carlito"/>
              </a:rPr>
              <a:t>1400000</a:t>
            </a:r>
            <a:endParaRPr sz="1200">
              <a:solidFill>
                <a:schemeClr val="dk1"/>
              </a:solidFill>
              <a:latin typeface="Carlito"/>
              <a:ea typeface="Carlito"/>
              <a:cs typeface="Carlito"/>
              <a:sym typeface="Carlito"/>
            </a:endParaRPr>
          </a:p>
          <a:p>
            <a:pPr indent="0" lvl="0" marL="0" marR="6350" rtl="0" algn="r">
              <a:lnSpc>
                <a:spcPct val="100000"/>
              </a:lnSpc>
              <a:spcBef>
                <a:spcPts val="919"/>
              </a:spcBef>
              <a:spcAft>
                <a:spcPts val="0"/>
              </a:spcAft>
              <a:buNone/>
            </a:pPr>
            <a:r>
              <a:rPr b="1" lang="en-US" sz="1200">
                <a:solidFill>
                  <a:schemeClr val="dk1"/>
                </a:solidFill>
                <a:latin typeface="Carlito"/>
                <a:ea typeface="Carlito"/>
                <a:cs typeface="Carlito"/>
                <a:sym typeface="Carlito"/>
              </a:rPr>
              <a:t>1200000</a:t>
            </a:r>
            <a:endParaRPr sz="1200">
              <a:solidFill>
                <a:schemeClr val="dk1"/>
              </a:solidFill>
              <a:latin typeface="Carlito"/>
              <a:ea typeface="Carlito"/>
              <a:cs typeface="Carlito"/>
              <a:sym typeface="Carlito"/>
            </a:endParaRPr>
          </a:p>
          <a:p>
            <a:pPr indent="0" lvl="0" marL="0" marR="6350" rtl="0" algn="r">
              <a:lnSpc>
                <a:spcPct val="100000"/>
              </a:lnSpc>
              <a:spcBef>
                <a:spcPts val="925"/>
              </a:spcBef>
              <a:spcAft>
                <a:spcPts val="0"/>
              </a:spcAft>
              <a:buNone/>
            </a:pPr>
            <a:r>
              <a:rPr b="1" lang="en-US" sz="1200">
                <a:solidFill>
                  <a:schemeClr val="dk1"/>
                </a:solidFill>
                <a:latin typeface="Carlito"/>
                <a:ea typeface="Carlito"/>
                <a:cs typeface="Carlito"/>
                <a:sym typeface="Carlito"/>
              </a:rPr>
              <a:t>1000000</a:t>
            </a:r>
            <a:endParaRPr sz="1200">
              <a:solidFill>
                <a:schemeClr val="dk1"/>
              </a:solidFill>
              <a:latin typeface="Carlito"/>
              <a:ea typeface="Carlito"/>
              <a:cs typeface="Carlito"/>
              <a:sym typeface="Carlito"/>
            </a:endParaRPr>
          </a:p>
          <a:p>
            <a:pPr indent="0" lvl="0" marL="0" marR="5080" rtl="0" algn="r">
              <a:lnSpc>
                <a:spcPct val="100000"/>
              </a:lnSpc>
              <a:spcBef>
                <a:spcPts val="919"/>
              </a:spcBef>
              <a:spcAft>
                <a:spcPts val="0"/>
              </a:spcAft>
              <a:buNone/>
            </a:pPr>
            <a:r>
              <a:rPr b="1" lang="en-US" sz="1200">
                <a:solidFill>
                  <a:schemeClr val="dk1"/>
                </a:solidFill>
                <a:latin typeface="Carlito"/>
                <a:ea typeface="Carlito"/>
                <a:cs typeface="Carlito"/>
                <a:sym typeface="Carlito"/>
              </a:rPr>
              <a:t>800000</a:t>
            </a:r>
            <a:endParaRPr sz="1200">
              <a:solidFill>
                <a:schemeClr val="dk1"/>
              </a:solidFill>
              <a:latin typeface="Carlito"/>
              <a:ea typeface="Carlito"/>
              <a:cs typeface="Carlito"/>
              <a:sym typeface="Carlito"/>
            </a:endParaRPr>
          </a:p>
          <a:p>
            <a:pPr indent="0" lvl="0" marL="0" marR="5080" rtl="0" algn="r">
              <a:lnSpc>
                <a:spcPct val="100000"/>
              </a:lnSpc>
              <a:spcBef>
                <a:spcPts val="925"/>
              </a:spcBef>
              <a:spcAft>
                <a:spcPts val="0"/>
              </a:spcAft>
              <a:buNone/>
            </a:pPr>
            <a:r>
              <a:rPr b="1" lang="en-US" sz="1200">
                <a:solidFill>
                  <a:schemeClr val="dk1"/>
                </a:solidFill>
                <a:latin typeface="Carlito"/>
                <a:ea typeface="Carlito"/>
                <a:cs typeface="Carlito"/>
                <a:sym typeface="Carlito"/>
              </a:rPr>
              <a:t>600000</a:t>
            </a:r>
            <a:endParaRPr sz="1200">
              <a:solidFill>
                <a:schemeClr val="dk1"/>
              </a:solidFill>
              <a:latin typeface="Carlito"/>
              <a:ea typeface="Carlito"/>
              <a:cs typeface="Carlito"/>
              <a:sym typeface="Carlito"/>
            </a:endParaRPr>
          </a:p>
          <a:p>
            <a:pPr indent="0" lvl="0" marL="0" marR="5080" rtl="0" algn="r">
              <a:lnSpc>
                <a:spcPct val="100000"/>
              </a:lnSpc>
              <a:spcBef>
                <a:spcPts val="925"/>
              </a:spcBef>
              <a:spcAft>
                <a:spcPts val="0"/>
              </a:spcAft>
              <a:buNone/>
            </a:pPr>
            <a:r>
              <a:rPr b="1" lang="en-US" sz="1200">
                <a:solidFill>
                  <a:schemeClr val="dk1"/>
                </a:solidFill>
                <a:latin typeface="Carlito"/>
                <a:ea typeface="Carlito"/>
                <a:cs typeface="Carlito"/>
                <a:sym typeface="Carlito"/>
              </a:rPr>
              <a:t>400000</a:t>
            </a:r>
            <a:endParaRPr sz="1200">
              <a:solidFill>
                <a:schemeClr val="dk1"/>
              </a:solidFill>
              <a:latin typeface="Carlito"/>
              <a:ea typeface="Carlito"/>
              <a:cs typeface="Carlito"/>
              <a:sym typeface="Carlito"/>
            </a:endParaRPr>
          </a:p>
          <a:p>
            <a:pPr indent="0" lvl="0" marL="0" marR="5080" rtl="0" algn="r">
              <a:lnSpc>
                <a:spcPct val="100000"/>
              </a:lnSpc>
              <a:spcBef>
                <a:spcPts val="919"/>
              </a:spcBef>
              <a:spcAft>
                <a:spcPts val="0"/>
              </a:spcAft>
              <a:buNone/>
            </a:pPr>
            <a:r>
              <a:rPr b="1" lang="en-US" sz="1200">
                <a:solidFill>
                  <a:schemeClr val="dk1"/>
                </a:solidFill>
                <a:latin typeface="Carlito"/>
                <a:ea typeface="Carlito"/>
                <a:cs typeface="Carlito"/>
                <a:sym typeface="Carlito"/>
              </a:rPr>
              <a:t>200000</a:t>
            </a:r>
            <a:endParaRPr sz="1200">
              <a:solidFill>
                <a:schemeClr val="dk1"/>
              </a:solidFill>
              <a:latin typeface="Carlito"/>
              <a:ea typeface="Carlito"/>
              <a:cs typeface="Carlito"/>
              <a:sym typeface="Carlito"/>
            </a:endParaRPr>
          </a:p>
          <a:p>
            <a:pPr indent="0" lvl="0" marL="0" marR="5715" rtl="0" algn="r">
              <a:lnSpc>
                <a:spcPct val="100000"/>
              </a:lnSpc>
              <a:spcBef>
                <a:spcPts val="925"/>
              </a:spcBef>
              <a:spcAft>
                <a:spcPts val="0"/>
              </a:spcAft>
              <a:buNone/>
            </a:pPr>
            <a:r>
              <a:rPr b="1" lang="en-US" sz="1200">
                <a:solidFill>
                  <a:schemeClr val="dk1"/>
                </a:solidFill>
                <a:latin typeface="Carlito"/>
                <a:ea typeface="Carlito"/>
                <a:cs typeface="Carlito"/>
                <a:sym typeface="Carlito"/>
              </a:rPr>
              <a:t>0</a:t>
            </a:r>
            <a:endParaRPr sz="1200">
              <a:solidFill>
                <a:schemeClr val="dk1"/>
              </a:solidFill>
              <a:latin typeface="Carlito"/>
              <a:ea typeface="Carlito"/>
              <a:cs typeface="Carlito"/>
              <a:sym typeface="Carlito"/>
            </a:endParaRPr>
          </a:p>
        </p:txBody>
      </p:sp>
      <p:sp>
        <p:nvSpPr>
          <p:cNvPr id="667" name="Google Shape;667;p44"/>
          <p:cNvSpPr txBox="1"/>
          <p:nvPr/>
        </p:nvSpPr>
        <p:spPr>
          <a:xfrm>
            <a:off x="3749421" y="5625490"/>
            <a:ext cx="102870" cy="2089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chemeClr val="dk1"/>
                </a:solidFill>
                <a:latin typeface="Carlito"/>
                <a:ea typeface="Carlito"/>
                <a:cs typeface="Carlito"/>
                <a:sym typeface="Carlito"/>
              </a:rPr>
              <a:t>0</a:t>
            </a:r>
            <a:endParaRPr sz="1200">
              <a:solidFill>
                <a:schemeClr val="dk1"/>
              </a:solidFill>
              <a:latin typeface="Carlito"/>
              <a:ea typeface="Carlito"/>
              <a:cs typeface="Carlito"/>
              <a:sym typeface="Carlito"/>
            </a:endParaRPr>
          </a:p>
        </p:txBody>
      </p:sp>
      <p:sp>
        <p:nvSpPr>
          <p:cNvPr id="668" name="Google Shape;668;p44"/>
          <p:cNvSpPr txBox="1"/>
          <p:nvPr/>
        </p:nvSpPr>
        <p:spPr>
          <a:xfrm>
            <a:off x="4618101" y="5625490"/>
            <a:ext cx="410845" cy="2089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chemeClr val="dk1"/>
                </a:solidFill>
                <a:latin typeface="Carlito"/>
                <a:ea typeface="Carlito"/>
                <a:cs typeface="Carlito"/>
                <a:sym typeface="Carlito"/>
              </a:rPr>
              <a:t>50000</a:t>
            </a:r>
            <a:endParaRPr sz="1200">
              <a:solidFill>
                <a:schemeClr val="dk1"/>
              </a:solidFill>
              <a:latin typeface="Carlito"/>
              <a:ea typeface="Carlito"/>
              <a:cs typeface="Carlito"/>
              <a:sym typeface="Carlito"/>
            </a:endParaRPr>
          </a:p>
        </p:txBody>
      </p:sp>
      <p:sp>
        <p:nvSpPr>
          <p:cNvPr id="669" name="Google Shape;669;p44"/>
          <p:cNvSpPr txBox="1"/>
          <p:nvPr/>
        </p:nvSpPr>
        <p:spPr>
          <a:xfrm>
            <a:off x="5602604" y="5625490"/>
            <a:ext cx="490220" cy="2089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chemeClr val="dk1"/>
                </a:solidFill>
                <a:latin typeface="Carlito"/>
                <a:ea typeface="Carlito"/>
                <a:cs typeface="Carlito"/>
                <a:sym typeface="Carlito"/>
              </a:rPr>
              <a:t>100000</a:t>
            </a:r>
            <a:endParaRPr sz="1200">
              <a:solidFill>
                <a:schemeClr val="dk1"/>
              </a:solidFill>
              <a:latin typeface="Carlito"/>
              <a:ea typeface="Carlito"/>
              <a:cs typeface="Carlito"/>
              <a:sym typeface="Carlito"/>
            </a:endParaRPr>
          </a:p>
        </p:txBody>
      </p:sp>
      <p:sp>
        <p:nvSpPr>
          <p:cNvPr id="670" name="Google Shape;670;p44"/>
          <p:cNvSpPr txBox="1"/>
          <p:nvPr/>
        </p:nvSpPr>
        <p:spPr>
          <a:xfrm>
            <a:off x="6625843" y="5625490"/>
            <a:ext cx="490220" cy="2089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chemeClr val="dk1"/>
                </a:solidFill>
                <a:latin typeface="Carlito"/>
                <a:ea typeface="Carlito"/>
                <a:cs typeface="Carlito"/>
                <a:sym typeface="Carlito"/>
              </a:rPr>
              <a:t>150000</a:t>
            </a:r>
            <a:endParaRPr sz="1200">
              <a:solidFill>
                <a:schemeClr val="dk1"/>
              </a:solidFill>
              <a:latin typeface="Carlito"/>
              <a:ea typeface="Carlito"/>
              <a:cs typeface="Carlito"/>
              <a:sym typeface="Carlito"/>
            </a:endParaRPr>
          </a:p>
        </p:txBody>
      </p:sp>
      <p:sp>
        <p:nvSpPr>
          <p:cNvPr id="671" name="Google Shape;671;p44"/>
          <p:cNvSpPr txBox="1"/>
          <p:nvPr/>
        </p:nvSpPr>
        <p:spPr>
          <a:xfrm>
            <a:off x="7649082" y="5625490"/>
            <a:ext cx="490220" cy="2089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chemeClr val="dk1"/>
                </a:solidFill>
                <a:latin typeface="Carlito"/>
                <a:ea typeface="Carlito"/>
                <a:cs typeface="Carlito"/>
                <a:sym typeface="Carlito"/>
              </a:rPr>
              <a:t>200000</a:t>
            </a:r>
            <a:endParaRPr sz="1200">
              <a:solidFill>
                <a:schemeClr val="dk1"/>
              </a:solidFill>
              <a:latin typeface="Carlito"/>
              <a:ea typeface="Carlito"/>
              <a:cs typeface="Carlito"/>
              <a:sym typeface="Carlito"/>
            </a:endParaRPr>
          </a:p>
        </p:txBody>
      </p:sp>
      <p:sp>
        <p:nvSpPr>
          <p:cNvPr id="672" name="Google Shape;672;p44"/>
          <p:cNvSpPr txBox="1"/>
          <p:nvPr/>
        </p:nvSpPr>
        <p:spPr>
          <a:xfrm>
            <a:off x="8672321" y="5625490"/>
            <a:ext cx="490220" cy="2089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chemeClr val="dk1"/>
                </a:solidFill>
                <a:latin typeface="Carlito"/>
                <a:ea typeface="Carlito"/>
                <a:cs typeface="Carlito"/>
                <a:sym typeface="Carlito"/>
              </a:rPr>
              <a:t>250000</a:t>
            </a:r>
            <a:endParaRPr sz="1200">
              <a:solidFill>
                <a:schemeClr val="dk1"/>
              </a:solidFill>
              <a:latin typeface="Carlito"/>
              <a:ea typeface="Carlito"/>
              <a:cs typeface="Carlito"/>
              <a:sym typeface="Carlito"/>
            </a:endParaRPr>
          </a:p>
        </p:txBody>
      </p:sp>
      <p:sp>
        <p:nvSpPr>
          <p:cNvPr id="673" name="Google Shape;673;p44"/>
          <p:cNvSpPr txBox="1"/>
          <p:nvPr/>
        </p:nvSpPr>
        <p:spPr>
          <a:xfrm>
            <a:off x="4589145" y="2667761"/>
            <a:ext cx="319532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Carlito"/>
                <a:ea typeface="Carlito"/>
                <a:cs typeface="Carlito"/>
                <a:sym typeface="Carlito"/>
              </a:rPr>
              <a:t>Graph of Revenue and Promotion</a:t>
            </a:r>
            <a:endParaRPr sz="1800">
              <a:solidFill>
                <a:schemeClr val="dk1"/>
              </a:solidFill>
              <a:latin typeface="Carlito"/>
              <a:ea typeface="Carlito"/>
              <a:cs typeface="Carlito"/>
              <a:sym typeface="Carli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45"/>
          <p:cNvSpPr txBox="1"/>
          <p:nvPr>
            <p:ph type="title"/>
          </p:nvPr>
        </p:nvSpPr>
        <p:spPr>
          <a:xfrm>
            <a:off x="191210" y="110693"/>
            <a:ext cx="3390189"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Clr>
                <a:schemeClr val="accent1"/>
              </a:buClr>
              <a:buSzPts val="2800"/>
              <a:buFont typeface="Times New Roman"/>
              <a:buNone/>
            </a:pPr>
            <a:r>
              <a:rPr lang="en-US" sz="2800" u="none">
                <a:latin typeface="Times New Roman"/>
                <a:ea typeface="Times New Roman"/>
                <a:cs typeface="Times New Roman"/>
                <a:sym typeface="Times New Roman"/>
              </a:rPr>
              <a:t>Best Fit Line</a:t>
            </a:r>
            <a:endParaRPr sz="2800">
              <a:latin typeface="Times New Roman"/>
              <a:ea typeface="Times New Roman"/>
              <a:cs typeface="Times New Roman"/>
              <a:sym typeface="Times New Roman"/>
            </a:endParaRPr>
          </a:p>
        </p:txBody>
      </p:sp>
      <p:sp>
        <p:nvSpPr>
          <p:cNvPr id="679" name="Google Shape;679;p45"/>
          <p:cNvSpPr/>
          <p:nvPr/>
        </p:nvSpPr>
        <p:spPr>
          <a:xfrm>
            <a:off x="8495952" y="2403729"/>
            <a:ext cx="3172845" cy="368617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80" name="Google Shape;680;p45"/>
          <p:cNvSpPr txBox="1"/>
          <p:nvPr/>
        </p:nvSpPr>
        <p:spPr>
          <a:xfrm>
            <a:off x="297891" y="744727"/>
            <a:ext cx="11208385" cy="5405120"/>
          </a:xfrm>
          <a:prstGeom prst="rect">
            <a:avLst/>
          </a:prstGeom>
          <a:noFill/>
          <a:ln>
            <a:noFill/>
          </a:ln>
        </p:spPr>
        <p:txBody>
          <a:bodyPr anchorCtr="0" anchor="t" bIns="0" lIns="0" spcFirstLastPara="1" rIns="0" wrap="square" tIns="70475">
            <a:spAutoFit/>
          </a:bodyPr>
          <a:lstStyle/>
          <a:p>
            <a:pPr indent="-344805" lvl="0" marL="356870" marR="5080" rtl="0" algn="l">
              <a:lnSpc>
                <a:spcPct val="96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Consider a Scatter plot in the above slide, if we assume a straight line relationship is present between the  variables, then draw a straight line that best captures the relationship between Promotion and Revenue.</a:t>
            </a:r>
            <a:endParaRPr sz="2000">
              <a:solidFill>
                <a:schemeClr val="dk1"/>
              </a:solidFill>
              <a:latin typeface="Times New Roman"/>
              <a:ea typeface="Times New Roman"/>
              <a:cs typeface="Times New Roman"/>
              <a:sym typeface="Times New Roman"/>
            </a:endParaRPr>
          </a:p>
          <a:p>
            <a:pPr indent="-344805" lvl="0" marL="356870" marR="0" rtl="0" algn="l">
              <a:lnSpc>
                <a:spcPct val="100000"/>
              </a:lnSpc>
              <a:spcBef>
                <a:spcPts val="545"/>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From scatter plot we can clearly say that there are many lines that will cover some of the points</a:t>
            </a:r>
            <a:endParaRPr sz="2000">
              <a:solidFill>
                <a:schemeClr val="dk1"/>
              </a:solidFill>
              <a:latin typeface="Times New Roman"/>
              <a:ea typeface="Times New Roman"/>
              <a:cs typeface="Times New Roman"/>
              <a:sym typeface="Times New Roman"/>
            </a:endParaRPr>
          </a:p>
          <a:p>
            <a:pPr indent="-344805" lvl="0" marL="356870" marR="0" rtl="0" algn="l">
              <a:lnSpc>
                <a:spcPct val="100000"/>
              </a:lnSpc>
              <a:spcBef>
                <a:spcPts val="505"/>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To know the best fit line refer the below explanation.</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45"/>
              </a:spcBef>
              <a:spcAft>
                <a:spcPts val="0"/>
              </a:spcAft>
              <a:buClr>
                <a:schemeClr val="dk1"/>
              </a:buClr>
              <a:buSzPts val="2750"/>
              <a:buFont typeface="Arial"/>
              <a:buNone/>
            </a:pPr>
            <a:r>
              <a:t/>
            </a:r>
            <a:endParaRPr sz="275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b="1" lang="en-US" sz="2000">
                <a:solidFill>
                  <a:schemeClr val="dk1"/>
                </a:solidFill>
                <a:latin typeface="Times New Roman"/>
                <a:ea typeface="Times New Roman"/>
                <a:cs typeface="Times New Roman"/>
                <a:sym typeface="Times New Roman"/>
              </a:rPr>
              <a:t>How many lines are possible to capture the relationship?</a:t>
            </a:r>
            <a:endParaRPr sz="2000">
              <a:solidFill>
                <a:schemeClr val="dk1"/>
              </a:solidFill>
              <a:latin typeface="Times New Roman"/>
              <a:ea typeface="Times New Roman"/>
              <a:cs typeface="Times New Roman"/>
              <a:sym typeface="Times New Roman"/>
            </a:endParaRPr>
          </a:p>
          <a:p>
            <a:pPr indent="-344805" lvl="1" marL="814069" marR="0" rtl="0" algn="l">
              <a:lnSpc>
                <a:spcPct val="10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Many lines are possible to capture the relationship.</a:t>
            </a:r>
            <a:endParaRPr b="0" i="0" sz="20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b="1" lang="en-US" sz="2000">
                <a:solidFill>
                  <a:schemeClr val="dk1"/>
                </a:solidFill>
                <a:latin typeface="Times New Roman"/>
                <a:ea typeface="Times New Roman"/>
                <a:cs typeface="Times New Roman"/>
                <a:sym typeface="Times New Roman"/>
              </a:rPr>
              <a:t>Which is the best possible straight line?</a:t>
            </a:r>
            <a:endParaRPr sz="2000">
              <a:solidFill>
                <a:schemeClr val="dk1"/>
              </a:solidFill>
              <a:latin typeface="Times New Roman"/>
              <a:ea typeface="Times New Roman"/>
              <a:cs typeface="Times New Roman"/>
              <a:sym typeface="Times New Roman"/>
            </a:endParaRPr>
          </a:p>
          <a:p>
            <a:pPr indent="-341630" lvl="1" marL="798830" marR="3582670" rtl="0" algn="l">
              <a:lnSpc>
                <a:spcPct val="10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The black diagonal line is the regression line and consists of the  predicted score on Y for each possible value of X. The vertical lines  from the points to the regression line represent the errors of  prediction.</a:t>
            </a:r>
            <a:endParaRPr b="0" i="0" sz="2000" u="none" cap="none" strike="noStrike">
              <a:solidFill>
                <a:schemeClr val="dk1"/>
              </a:solidFill>
              <a:latin typeface="Times New Roman"/>
              <a:ea typeface="Times New Roman"/>
              <a:cs typeface="Times New Roman"/>
              <a:sym typeface="Times New Roman"/>
            </a:endParaRPr>
          </a:p>
          <a:p>
            <a:pPr indent="-341630" lvl="1" marL="798830" marR="3267709" rtl="0" algn="l">
              <a:lnSpc>
                <a:spcPct val="100000"/>
              </a:lnSpc>
              <a:spcBef>
                <a:spcPts val="5"/>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As you can see, the red point is very near the regression line; its error  of prediction is small. By contrast, the yellow point is much higher  than the regression line and therefore its error of prediction is large.</a:t>
            </a:r>
            <a:endParaRPr b="0" i="0" sz="2000" u="none" cap="none" strike="noStrike">
              <a:solidFill>
                <a:schemeClr val="dk1"/>
              </a:solidFill>
              <a:latin typeface="Times New Roman"/>
              <a:ea typeface="Times New Roman"/>
              <a:cs typeface="Times New Roman"/>
              <a:sym typeface="Times New Roman"/>
            </a:endParaRPr>
          </a:p>
          <a:p>
            <a:pPr indent="-342265" lvl="1" marL="798830" marR="0" rtl="0" algn="l">
              <a:lnSpc>
                <a:spcPct val="100000"/>
              </a:lnSpc>
              <a:spcBef>
                <a:spcPts val="5"/>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The best-fitting line is the line that minimizes the sum of the squared</a:t>
            </a:r>
            <a:endParaRPr b="0" i="0" sz="2000" u="none" cap="none" strike="noStrike">
              <a:solidFill>
                <a:schemeClr val="dk1"/>
              </a:solidFill>
              <a:latin typeface="Times New Roman"/>
              <a:ea typeface="Times New Roman"/>
              <a:cs typeface="Times New Roman"/>
              <a:sym typeface="Times New Roman"/>
            </a:endParaRPr>
          </a:p>
          <a:p>
            <a:pPr indent="0" lvl="0" marL="79883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errors of prediction.</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46"/>
          <p:cNvSpPr txBox="1"/>
          <p:nvPr>
            <p:ph type="title"/>
          </p:nvPr>
        </p:nvSpPr>
        <p:spPr>
          <a:xfrm>
            <a:off x="191211" y="110693"/>
            <a:ext cx="4761789"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Clr>
                <a:schemeClr val="accent1"/>
              </a:buClr>
              <a:buSzPts val="2800"/>
              <a:buFont typeface="Times New Roman"/>
              <a:buNone/>
            </a:pPr>
            <a:r>
              <a:rPr lang="en-US" sz="2800" u="none">
                <a:latin typeface="Times New Roman"/>
                <a:ea typeface="Times New Roman"/>
                <a:cs typeface="Times New Roman"/>
                <a:sym typeface="Times New Roman"/>
              </a:rPr>
              <a:t>Ordinary least square</a:t>
            </a:r>
            <a:endParaRPr sz="2800">
              <a:latin typeface="Times New Roman"/>
              <a:ea typeface="Times New Roman"/>
              <a:cs typeface="Times New Roman"/>
              <a:sym typeface="Times New Roman"/>
            </a:endParaRPr>
          </a:p>
        </p:txBody>
      </p:sp>
      <p:sp>
        <p:nvSpPr>
          <p:cNvPr id="686" name="Google Shape;686;p46"/>
          <p:cNvSpPr txBox="1"/>
          <p:nvPr/>
        </p:nvSpPr>
        <p:spPr>
          <a:xfrm>
            <a:off x="297891" y="769112"/>
            <a:ext cx="11207750" cy="2387600"/>
          </a:xfrm>
          <a:prstGeom prst="rect">
            <a:avLst/>
          </a:prstGeom>
          <a:noFill/>
          <a:ln>
            <a:noFill/>
          </a:ln>
        </p:spPr>
        <p:txBody>
          <a:bodyPr anchorCtr="0" anchor="t" bIns="0" lIns="0" spcFirstLastPara="1" rIns="0" wrap="square" tIns="46350">
            <a:spAutoFit/>
          </a:bodyPr>
          <a:lstStyle/>
          <a:p>
            <a:pPr indent="-287019" lvl="0" marL="299085" marR="5080" rtl="0" algn="l">
              <a:lnSpc>
                <a:spcPct val="108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ordinary least square regression used for estimating line that minimizes the sum of the squares of the  errors</a:t>
            </a:r>
            <a:endParaRPr sz="2000">
              <a:solidFill>
                <a:schemeClr val="dk1"/>
              </a:solidFill>
              <a:latin typeface="Times New Roman"/>
              <a:ea typeface="Times New Roman"/>
              <a:cs typeface="Times New Roman"/>
              <a:sym typeface="Times New Roman"/>
            </a:endParaRPr>
          </a:p>
          <a:p>
            <a:pPr indent="-287019" lvl="0" marL="299085" marR="0" rtl="0" algn="l">
              <a:lnSpc>
                <a:spcPct val="100000"/>
              </a:lnSpc>
              <a:spcBef>
                <a:spcPts val="735"/>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Why Square of error?</a:t>
            </a:r>
            <a:endParaRPr sz="2000">
              <a:solidFill>
                <a:schemeClr val="dk1"/>
              </a:solidFill>
              <a:latin typeface="Times New Roman"/>
              <a:ea typeface="Times New Roman"/>
              <a:cs typeface="Times New Roman"/>
              <a:sym typeface="Times New Roman"/>
            </a:endParaRPr>
          </a:p>
          <a:p>
            <a:pPr indent="-274954" lvl="1" marL="731520" marR="0" rtl="0" algn="l">
              <a:lnSpc>
                <a:spcPct val="100000"/>
              </a:lnSpc>
              <a:spcBef>
                <a:spcPts val="265"/>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It magnifies or penalizes, the larger errors.</a:t>
            </a:r>
            <a:endParaRPr b="0" i="0" sz="2000" u="none" cap="none" strike="noStrike">
              <a:solidFill>
                <a:schemeClr val="dk1"/>
              </a:solidFill>
              <a:latin typeface="Times New Roman"/>
              <a:ea typeface="Times New Roman"/>
              <a:cs typeface="Times New Roman"/>
              <a:sym typeface="Times New Roman"/>
            </a:endParaRPr>
          </a:p>
          <a:p>
            <a:pPr indent="-259715" lvl="1" marL="716280" marR="0" rtl="0" algn="l">
              <a:lnSpc>
                <a:spcPct val="100000"/>
              </a:lnSpc>
              <a:spcBef>
                <a:spcPts val="24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It cancels the effect of the positive and negative values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chemeClr val="dk1"/>
              </a:buClr>
              <a:buSzPts val="2600"/>
              <a:buFont typeface="Noto Sans Symbols"/>
              <a:buNone/>
            </a:pPr>
            <a:r>
              <a:t/>
            </a:r>
            <a:endParaRPr b="0" i="0" sz="2600" u="none" cap="none" strike="noStrike">
              <a:solidFill>
                <a:schemeClr val="dk1"/>
              </a:solidFill>
              <a:latin typeface="Times New Roman"/>
              <a:ea typeface="Times New Roman"/>
              <a:cs typeface="Times New Roman"/>
              <a:sym typeface="Times New Roman"/>
            </a:endParaRPr>
          </a:p>
          <a:p>
            <a:pPr indent="-344805" lvl="0" marL="356870"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Mathematically, minimize</a:t>
            </a:r>
            <a:endParaRPr sz="2000">
              <a:solidFill>
                <a:schemeClr val="dk1"/>
              </a:solidFill>
              <a:latin typeface="Times New Roman"/>
              <a:ea typeface="Times New Roman"/>
              <a:cs typeface="Times New Roman"/>
              <a:sym typeface="Times New Roman"/>
            </a:endParaRPr>
          </a:p>
        </p:txBody>
      </p:sp>
      <p:sp>
        <p:nvSpPr>
          <p:cNvPr id="687" name="Google Shape;687;p46"/>
          <p:cNvSpPr/>
          <p:nvPr/>
        </p:nvSpPr>
        <p:spPr>
          <a:xfrm>
            <a:off x="3221137" y="3494547"/>
            <a:ext cx="2577009" cy="6735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91210" y="110693"/>
            <a:ext cx="4609389" cy="444994"/>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Clr>
                <a:schemeClr val="accent1"/>
              </a:buClr>
              <a:buSzPts val="2800"/>
              <a:buFont typeface="Trebuchet MS"/>
              <a:buNone/>
            </a:pPr>
            <a:r>
              <a:rPr lang="en-US" sz="2800" u="none"/>
              <a:t>Linear Regression</a:t>
            </a:r>
            <a:endParaRPr sz="2800"/>
          </a:p>
        </p:txBody>
      </p:sp>
      <p:sp>
        <p:nvSpPr>
          <p:cNvPr id="178" name="Google Shape;178;p20"/>
          <p:cNvSpPr txBox="1"/>
          <p:nvPr/>
        </p:nvSpPr>
        <p:spPr>
          <a:xfrm>
            <a:off x="297891" y="769112"/>
            <a:ext cx="6722745" cy="3476593"/>
          </a:xfrm>
          <a:prstGeom prst="rect">
            <a:avLst/>
          </a:prstGeom>
          <a:noFill/>
          <a:ln>
            <a:noFill/>
          </a:ln>
        </p:spPr>
        <p:txBody>
          <a:bodyPr anchorCtr="0" anchor="t" bIns="0" lIns="0" spcFirstLastPara="1" rIns="0" wrap="square" tIns="41900">
            <a:spAutoFit/>
          </a:bodyPr>
          <a:lstStyle/>
          <a:p>
            <a:pPr indent="-287019" lvl="0" marL="299085" marR="173990" rtl="0" algn="l">
              <a:lnSpc>
                <a:spcPct val="9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For every 1 additional unit on promotional expenses, the  revenue figure is increasing by 10. i.e. when the promotional  expenses increased by 50,000, in serial no. 2, their revenue  also increased by 5,00,000.</a:t>
            </a:r>
            <a:endParaRPr sz="2000">
              <a:solidFill>
                <a:schemeClr val="dk1"/>
              </a:solidFill>
              <a:latin typeface="Times New Roman"/>
              <a:ea typeface="Times New Roman"/>
              <a:cs typeface="Times New Roman"/>
              <a:sym typeface="Times New Roman"/>
            </a:endParaRPr>
          </a:p>
          <a:p>
            <a:pPr indent="-287019" lvl="0" marL="299085" marR="5080" rtl="0" algn="l">
              <a:lnSpc>
                <a:spcPct val="90000"/>
              </a:lnSpc>
              <a:spcBef>
                <a:spcPts val="101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In all the serials, you can also notice that revenue is 10 *  Promotion + 1,00,000 i.e. 1,00,000*10 + 1,00,000 = 11,00,000  for serial 1 and 1,50,000*10 + 1,00,000 = 16,00,000 and so on.  Therefore, you also have to add Rs.100,000 to every serial.</a:t>
            </a:r>
            <a:endParaRPr sz="2000">
              <a:solidFill>
                <a:schemeClr val="dk1"/>
              </a:solidFill>
              <a:latin typeface="Times New Roman"/>
              <a:ea typeface="Times New Roman"/>
              <a:cs typeface="Times New Roman"/>
              <a:sym typeface="Times New Roman"/>
            </a:endParaRPr>
          </a:p>
          <a:p>
            <a:pPr indent="-287019" lvl="0" marL="299085" marR="0" rtl="0" algn="l">
              <a:lnSpc>
                <a:spcPct val="114000"/>
              </a:lnSpc>
              <a:spcBef>
                <a:spcPts val="745"/>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Therefore, if the promotion house spend Rs.4,00,000, then</a:t>
            </a:r>
            <a:endParaRPr sz="2000">
              <a:solidFill>
                <a:schemeClr val="dk1"/>
              </a:solidFill>
              <a:latin typeface="Times New Roman"/>
              <a:ea typeface="Times New Roman"/>
              <a:cs typeface="Times New Roman"/>
              <a:sym typeface="Times New Roman"/>
            </a:endParaRPr>
          </a:p>
          <a:p>
            <a:pPr indent="0" lvl="0" marL="299085" marR="0" rtl="0" algn="l">
              <a:lnSpc>
                <a:spcPct val="114000"/>
              </a:lnSpc>
              <a:spcBef>
                <a:spcPts val="0"/>
              </a:spcBef>
              <a:spcAft>
                <a:spcPts val="0"/>
              </a:spcAft>
              <a:buNone/>
            </a:pPr>
            <a:r>
              <a:rPr lang="en-US" sz="2000">
                <a:solidFill>
                  <a:schemeClr val="dk1"/>
                </a:solidFill>
                <a:latin typeface="Times New Roman"/>
                <a:ea typeface="Times New Roman"/>
                <a:cs typeface="Times New Roman"/>
                <a:sym typeface="Times New Roman"/>
              </a:rPr>
              <a:t>the revenue will be : 4,00,000 * 10 + 1,00,000 = 41,00,000</a:t>
            </a:r>
            <a:endParaRPr sz="2000">
              <a:solidFill>
                <a:schemeClr val="dk1"/>
              </a:solidFill>
              <a:latin typeface="Times New Roman"/>
              <a:ea typeface="Times New Roman"/>
              <a:cs typeface="Times New Roman"/>
              <a:sym typeface="Times New Roman"/>
            </a:endParaRPr>
          </a:p>
          <a:p>
            <a:pPr indent="-287019" lvl="0" marL="299085" marR="0" rtl="0" algn="l">
              <a:lnSpc>
                <a:spcPct val="100000"/>
              </a:lnSpc>
              <a:spcBef>
                <a:spcPts val="77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This example is one of the simplest form of Regression</a:t>
            </a:r>
            <a:endParaRPr sz="2000">
              <a:solidFill>
                <a:schemeClr val="dk1"/>
              </a:solidFill>
              <a:latin typeface="Times New Roman"/>
              <a:ea typeface="Times New Roman"/>
              <a:cs typeface="Times New Roman"/>
              <a:sym typeface="Times New Roman"/>
            </a:endParaRPr>
          </a:p>
        </p:txBody>
      </p:sp>
      <p:graphicFrame>
        <p:nvGraphicFramePr>
          <p:cNvPr id="179" name="Google Shape;179;p20"/>
          <p:cNvGraphicFramePr/>
          <p:nvPr/>
        </p:nvGraphicFramePr>
        <p:xfrm>
          <a:off x="8287511" y="4215384"/>
          <a:ext cx="3000000" cy="3000000"/>
        </p:xfrm>
        <a:graphic>
          <a:graphicData uri="http://schemas.openxmlformats.org/drawingml/2006/table">
            <a:tbl>
              <a:tblPr bandRow="1" firstRow="1">
                <a:noFill/>
                <a:tableStyleId>{23212CB0-94F9-4826-87F7-4E4CA1A25328}</a:tableStyleId>
              </a:tblPr>
              <a:tblGrid>
                <a:gridCol w="670550"/>
                <a:gridCol w="670550"/>
                <a:gridCol w="673725"/>
                <a:gridCol w="670550"/>
              </a:tblGrid>
              <a:tr h="353575">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lnL cap="flat" cmpd="sng" w="9525">
                      <a:solidFill>
                        <a:srgbClr val="BEBEBE"/>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353575">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lnL cap="flat" cmpd="sng" w="9525">
                      <a:solidFill>
                        <a:srgbClr val="BEBEBE"/>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356625">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lnL cap="flat" cmpd="sng" w="9525">
                      <a:solidFill>
                        <a:srgbClr val="BEBEBE"/>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353575">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lnL cap="flat" cmpd="sng" w="9525">
                      <a:solidFill>
                        <a:srgbClr val="BEBEBE"/>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BEBEB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BEBEB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BEBEB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BEBEBE"/>
                      </a:solidFill>
                      <a:prstDash val="solid"/>
                      <a:round/>
                      <a:headEnd len="sm" w="sm" type="none"/>
                      <a:tailEnd len="sm" w="sm" type="none"/>
                    </a:lnB>
                  </a:tcPr>
                </a:tc>
              </a:tr>
            </a:tbl>
          </a:graphicData>
        </a:graphic>
      </p:graphicFrame>
      <p:grpSp>
        <p:nvGrpSpPr>
          <p:cNvPr id="180" name="Google Shape;180;p20"/>
          <p:cNvGrpSpPr/>
          <p:nvPr/>
        </p:nvGrpSpPr>
        <p:grpSpPr>
          <a:xfrm>
            <a:off x="8928354" y="4506214"/>
            <a:ext cx="1414271" cy="777239"/>
            <a:chOff x="8928354" y="4506214"/>
            <a:chExt cx="1414271" cy="777239"/>
          </a:xfrm>
        </p:grpSpPr>
        <p:sp>
          <p:nvSpPr>
            <p:cNvPr id="181" name="Google Shape;181;p20"/>
            <p:cNvSpPr/>
            <p:nvPr/>
          </p:nvSpPr>
          <p:spPr>
            <a:xfrm>
              <a:off x="8962644" y="4539996"/>
              <a:ext cx="1344295" cy="707390"/>
            </a:xfrm>
            <a:custGeom>
              <a:rect b="b" l="l" r="r" t="t"/>
              <a:pathLst>
                <a:path extrusionOk="0" h="707389" w="1344295">
                  <a:moveTo>
                    <a:pt x="0" y="707135"/>
                  </a:moveTo>
                  <a:lnTo>
                    <a:pt x="335279" y="530351"/>
                  </a:lnTo>
                  <a:lnTo>
                    <a:pt x="670559" y="353567"/>
                  </a:lnTo>
                  <a:lnTo>
                    <a:pt x="938783" y="210311"/>
                  </a:lnTo>
                  <a:lnTo>
                    <a:pt x="1344167"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82" name="Google Shape;182;p20"/>
            <p:cNvSpPr/>
            <p:nvPr/>
          </p:nvSpPr>
          <p:spPr>
            <a:xfrm>
              <a:off x="8928354" y="5213350"/>
              <a:ext cx="70103" cy="7010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83" name="Google Shape;183;p20"/>
            <p:cNvSpPr/>
            <p:nvPr/>
          </p:nvSpPr>
          <p:spPr>
            <a:xfrm>
              <a:off x="9263634" y="5036566"/>
              <a:ext cx="70104" cy="7010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84" name="Google Shape;184;p20"/>
            <p:cNvSpPr/>
            <p:nvPr/>
          </p:nvSpPr>
          <p:spPr>
            <a:xfrm>
              <a:off x="9598914" y="4859782"/>
              <a:ext cx="70104" cy="7010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85" name="Google Shape;185;p20"/>
            <p:cNvSpPr/>
            <p:nvPr/>
          </p:nvSpPr>
          <p:spPr>
            <a:xfrm>
              <a:off x="9867138" y="4716526"/>
              <a:ext cx="70104" cy="7010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86" name="Google Shape;186;p20"/>
            <p:cNvSpPr/>
            <p:nvPr/>
          </p:nvSpPr>
          <p:spPr>
            <a:xfrm>
              <a:off x="10272522" y="4506214"/>
              <a:ext cx="70103" cy="7010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187" name="Google Shape;187;p20"/>
          <p:cNvSpPr txBox="1"/>
          <p:nvPr/>
        </p:nvSpPr>
        <p:spPr>
          <a:xfrm>
            <a:off x="7519161" y="4455921"/>
            <a:ext cx="645160" cy="1272540"/>
          </a:xfrm>
          <a:prstGeom prst="rect">
            <a:avLst/>
          </a:prstGeom>
          <a:noFill/>
          <a:ln>
            <a:noFill/>
          </a:ln>
        </p:spPr>
        <p:txBody>
          <a:bodyPr anchorCtr="0" anchor="t" bIns="0" lIns="0" spcFirstLastPara="1" rIns="0" wrap="square" tIns="12700">
            <a:spAutoFit/>
          </a:bodyPr>
          <a:lstStyle/>
          <a:p>
            <a:pPr indent="0" lvl="0" marL="0" marR="5080" rtl="0" algn="r">
              <a:lnSpc>
                <a:spcPct val="100000"/>
              </a:lnSpc>
              <a:spcBef>
                <a:spcPts val="0"/>
              </a:spcBef>
              <a:spcAft>
                <a:spcPts val="0"/>
              </a:spcAft>
              <a:buNone/>
            </a:pPr>
            <a:r>
              <a:rPr b="1" lang="en-US" sz="1200">
                <a:solidFill>
                  <a:schemeClr val="dk1"/>
                </a:solidFill>
                <a:latin typeface="Carlito"/>
                <a:ea typeface="Carlito"/>
                <a:cs typeface="Carlito"/>
                <a:sym typeface="Carlito"/>
              </a:rPr>
              <a:t>3,000,000</a:t>
            </a:r>
            <a:endParaRPr sz="1200">
              <a:solidFill>
                <a:schemeClr val="dk1"/>
              </a:solidFill>
              <a:latin typeface="Carlito"/>
              <a:ea typeface="Carlito"/>
              <a:cs typeface="Carlito"/>
              <a:sym typeface="Carlito"/>
            </a:endParaRPr>
          </a:p>
          <a:p>
            <a:pPr indent="0" lvl="0" marL="0" marR="0" rtl="0" algn="l">
              <a:lnSpc>
                <a:spcPct val="100000"/>
              </a:lnSpc>
              <a:spcBef>
                <a:spcPts val="5"/>
              </a:spcBef>
              <a:spcAft>
                <a:spcPts val="0"/>
              </a:spcAft>
              <a:buNone/>
            </a:pPr>
            <a:r>
              <a:t/>
            </a:r>
            <a:endParaRPr sz="1100">
              <a:solidFill>
                <a:schemeClr val="dk1"/>
              </a:solidFill>
              <a:latin typeface="Carlito"/>
              <a:ea typeface="Carlito"/>
              <a:cs typeface="Carlito"/>
              <a:sym typeface="Carlito"/>
            </a:endParaRPr>
          </a:p>
          <a:p>
            <a:pPr indent="0" lvl="0" marL="0" marR="5080" rtl="0" algn="r">
              <a:lnSpc>
                <a:spcPct val="100000"/>
              </a:lnSpc>
              <a:spcBef>
                <a:spcPts val="5"/>
              </a:spcBef>
              <a:spcAft>
                <a:spcPts val="0"/>
              </a:spcAft>
              <a:buNone/>
            </a:pPr>
            <a:r>
              <a:rPr b="1" lang="en-US" sz="1200">
                <a:solidFill>
                  <a:schemeClr val="dk1"/>
                </a:solidFill>
                <a:latin typeface="Carlito"/>
                <a:ea typeface="Carlito"/>
                <a:cs typeface="Carlito"/>
                <a:sym typeface="Carlito"/>
              </a:rPr>
              <a:t>2,000,000</a:t>
            </a:r>
            <a:endParaRPr sz="1200">
              <a:solidFill>
                <a:schemeClr val="dk1"/>
              </a:solidFill>
              <a:latin typeface="Carlito"/>
              <a:ea typeface="Carlito"/>
              <a:cs typeface="Carlito"/>
              <a:sym typeface="Carlito"/>
            </a:endParaRPr>
          </a:p>
          <a:p>
            <a:pPr indent="0" lvl="0" marL="0" marR="0" rtl="0" algn="l">
              <a:lnSpc>
                <a:spcPct val="100000"/>
              </a:lnSpc>
              <a:spcBef>
                <a:spcPts val="5"/>
              </a:spcBef>
              <a:spcAft>
                <a:spcPts val="0"/>
              </a:spcAft>
              <a:buNone/>
            </a:pPr>
            <a:r>
              <a:t/>
            </a:r>
            <a:endParaRPr sz="1100">
              <a:solidFill>
                <a:schemeClr val="dk1"/>
              </a:solidFill>
              <a:latin typeface="Carlito"/>
              <a:ea typeface="Carlito"/>
              <a:cs typeface="Carlito"/>
              <a:sym typeface="Carlito"/>
            </a:endParaRPr>
          </a:p>
          <a:p>
            <a:pPr indent="0" lvl="0" marL="0" marR="5080" rtl="0" algn="r">
              <a:lnSpc>
                <a:spcPct val="100000"/>
              </a:lnSpc>
              <a:spcBef>
                <a:spcPts val="5"/>
              </a:spcBef>
              <a:spcAft>
                <a:spcPts val="0"/>
              </a:spcAft>
              <a:buNone/>
            </a:pPr>
            <a:r>
              <a:rPr b="1" lang="en-US" sz="1200">
                <a:solidFill>
                  <a:schemeClr val="dk1"/>
                </a:solidFill>
                <a:latin typeface="Carlito"/>
                <a:ea typeface="Carlito"/>
                <a:cs typeface="Carlito"/>
                <a:sym typeface="Carlito"/>
              </a:rPr>
              <a:t>1,000,000</a:t>
            </a:r>
            <a:endParaRPr sz="1200">
              <a:solidFill>
                <a:schemeClr val="dk1"/>
              </a:solidFill>
              <a:latin typeface="Carlito"/>
              <a:ea typeface="Carlito"/>
              <a:cs typeface="Carlito"/>
              <a:sym typeface="Carlito"/>
            </a:endParaRPr>
          </a:p>
          <a:p>
            <a:pPr indent="0" lvl="0" marL="0" marR="0" rtl="0" algn="l">
              <a:lnSpc>
                <a:spcPct val="100000"/>
              </a:lnSpc>
              <a:spcBef>
                <a:spcPts val="10"/>
              </a:spcBef>
              <a:spcAft>
                <a:spcPts val="0"/>
              </a:spcAft>
              <a:buNone/>
            </a:pPr>
            <a:r>
              <a:t/>
            </a:r>
            <a:endParaRPr sz="1100">
              <a:solidFill>
                <a:schemeClr val="dk1"/>
              </a:solidFill>
              <a:latin typeface="Carlito"/>
              <a:ea typeface="Carlito"/>
              <a:cs typeface="Carlito"/>
              <a:sym typeface="Carlito"/>
            </a:endParaRPr>
          </a:p>
          <a:p>
            <a:pPr indent="0" lvl="0" marL="0" marR="5080" rtl="0" algn="r">
              <a:lnSpc>
                <a:spcPct val="100000"/>
              </a:lnSpc>
              <a:spcBef>
                <a:spcPts val="0"/>
              </a:spcBef>
              <a:spcAft>
                <a:spcPts val="0"/>
              </a:spcAft>
              <a:buNone/>
            </a:pPr>
            <a:r>
              <a:rPr b="1" lang="en-US" sz="1200">
                <a:solidFill>
                  <a:schemeClr val="dk1"/>
                </a:solidFill>
                <a:latin typeface="Carlito"/>
                <a:ea typeface="Carlito"/>
                <a:cs typeface="Carlito"/>
                <a:sym typeface="Carlito"/>
              </a:rPr>
              <a:t>0</a:t>
            </a:r>
            <a:endParaRPr sz="1200">
              <a:solidFill>
                <a:schemeClr val="dk1"/>
              </a:solidFill>
              <a:latin typeface="Carlito"/>
              <a:ea typeface="Carlito"/>
              <a:cs typeface="Carlito"/>
              <a:sym typeface="Carlito"/>
            </a:endParaRPr>
          </a:p>
        </p:txBody>
      </p:sp>
      <p:sp>
        <p:nvSpPr>
          <p:cNvPr id="188" name="Google Shape;188;p20"/>
          <p:cNvSpPr txBox="1"/>
          <p:nvPr/>
        </p:nvSpPr>
        <p:spPr>
          <a:xfrm>
            <a:off x="7519161" y="4101210"/>
            <a:ext cx="64516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chemeClr val="dk1"/>
                </a:solidFill>
                <a:latin typeface="Carlito"/>
                <a:ea typeface="Carlito"/>
                <a:cs typeface="Carlito"/>
                <a:sym typeface="Carlito"/>
              </a:rPr>
              <a:t>4,000,000</a:t>
            </a:r>
            <a:endParaRPr sz="1200">
              <a:solidFill>
                <a:schemeClr val="dk1"/>
              </a:solidFill>
              <a:latin typeface="Carlito"/>
              <a:ea typeface="Carlito"/>
              <a:cs typeface="Carlito"/>
              <a:sym typeface="Carlito"/>
            </a:endParaRPr>
          </a:p>
        </p:txBody>
      </p:sp>
      <p:sp>
        <p:nvSpPr>
          <p:cNvPr id="189" name="Google Shape;189;p20"/>
          <p:cNvSpPr txBox="1"/>
          <p:nvPr/>
        </p:nvSpPr>
        <p:spPr>
          <a:xfrm>
            <a:off x="8241283" y="5718454"/>
            <a:ext cx="10287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chemeClr val="dk1"/>
                </a:solidFill>
                <a:latin typeface="Carlito"/>
                <a:ea typeface="Carlito"/>
                <a:cs typeface="Carlito"/>
                <a:sym typeface="Carlito"/>
              </a:rPr>
              <a:t>0</a:t>
            </a:r>
            <a:endParaRPr sz="1200">
              <a:solidFill>
                <a:schemeClr val="dk1"/>
              </a:solidFill>
              <a:latin typeface="Carlito"/>
              <a:ea typeface="Carlito"/>
              <a:cs typeface="Carlito"/>
              <a:sym typeface="Carlito"/>
            </a:endParaRPr>
          </a:p>
        </p:txBody>
      </p:sp>
      <p:sp>
        <p:nvSpPr>
          <p:cNvPr id="190" name="Google Shape;190;p20"/>
          <p:cNvSpPr txBox="1"/>
          <p:nvPr/>
        </p:nvSpPr>
        <p:spPr>
          <a:xfrm>
            <a:off x="8700643" y="5718454"/>
            <a:ext cx="52959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chemeClr val="dk1"/>
                </a:solidFill>
                <a:latin typeface="Carlito"/>
                <a:ea typeface="Carlito"/>
                <a:cs typeface="Carlito"/>
                <a:sym typeface="Carlito"/>
              </a:rPr>
              <a:t>100,000</a:t>
            </a:r>
            <a:endParaRPr sz="1200">
              <a:solidFill>
                <a:schemeClr val="dk1"/>
              </a:solidFill>
              <a:latin typeface="Carlito"/>
              <a:ea typeface="Carlito"/>
              <a:cs typeface="Carlito"/>
              <a:sym typeface="Carlito"/>
            </a:endParaRPr>
          </a:p>
        </p:txBody>
      </p:sp>
      <p:sp>
        <p:nvSpPr>
          <p:cNvPr id="191" name="Google Shape;191;p20"/>
          <p:cNvSpPr txBox="1"/>
          <p:nvPr/>
        </p:nvSpPr>
        <p:spPr>
          <a:xfrm>
            <a:off x="9372345" y="5718454"/>
            <a:ext cx="52959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chemeClr val="dk1"/>
                </a:solidFill>
                <a:latin typeface="Carlito"/>
                <a:ea typeface="Carlito"/>
                <a:cs typeface="Carlito"/>
                <a:sym typeface="Carlito"/>
              </a:rPr>
              <a:t>200,000</a:t>
            </a:r>
            <a:endParaRPr sz="1200">
              <a:solidFill>
                <a:schemeClr val="dk1"/>
              </a:solidFill>
              <a:latin typeface="Carlito"/>
              <a:ea typeface="Carlito"/>
              <a:cs typeface="Carlito"/>
              <a:sym typeface="Carlito"/>
            </a:endParaRPr>
          </a:p>
        </p:txBody>
      </p:sp>
      <p:sp>
        <p:nvSpPr>
          <p:cNvPr id="192" name="Google Shape;192;p20"/>
          <p:cNvSpPr txBox="1"/>
          <p:nvPr/>
        </p:nvSpPr>
        <p:spPr>
          <a:xfrm>
            <a:off x="10044176" y="5718454"/>
            <a:ext cx="52959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chemeClr val="dk1"/>
                </a:solidFill>
                <a:latin typeface="Carlito"/>
                <a:ea typeface="Carlito"/>
                <a:cs typeface="Carlito"/>
                <a:sym typeface="Carlito"/>
              </a:rPr>
              <a:t>300,000</a:t>
            </a:r>
            <a:endParaRPr sz="1200">
              <a:solidFill>
                <a:schemeClr val="dk1"/>
              </a:solidFill>
              <a:latin typeface="Carlito"/>
              <a:ea typeface="Carlito"/>
              <a:cs typeface="Carlito"/>
              <a:sym typeface="Carlito"/>
            </a:endParaRPr>
          </a:p>
        </p:txBody>
      </p:sp>
      <p:sp>
        <p:nvSpPr>
          <p:cNvPr id="193" name="Google Shape;193;p20"/>
          <p:cNvSpPr txBox="1"/>
          <p:nvPr/>
        </p:nvSpPr>
        <p:spPr>
          <a:xfrm>
            <a:off x="10716006" y="5718454"/>
            <a:ext cx="52959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chemeClr val="dk1"/>
                </a:solidFill>
                <a:latin typeface="Carlito"/>
                <a:ea typeface="Carlito"/>
                <a:cs typeface="Carlito"/>
                <a:sym typeface="Carlito"/>
              </a:rPr>
              <a:t>400,000</a:t>
            </a:r>
            <a:endParaRPr sz="1200">
              <a:solidFill>
                <a:schemeClr val="dk1"/>
              </a:solidFill>
              <a:latin typeface="Carlito"/>
              <a:ea typeface="Carlito"/>
              <a:cs typeface="Carlito"/>
              <a:sym typeface="Carlito"/>
            </a:endParaRPr>
          </a:p>
        </p:txBody>
      </p:sp>
      <p:sp>
        <p:nvSpPr>
          <p:cNvPr id="194" name="Google Shape;194;p20"/>
          <p:cNvSpPr txBox="1"/>
          <p:nvPr/>
        </p:nvSpPr>
        <p:spPr>
          <a:xfrm>
            <a:off x="9155048" y="3746372"/>
            <a:ext cx="657225" cy="23812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1" lang="en-US" sz="1400">
                <a:solidFill>
                  <a:schemeClr val="dk1"/>
                </a:solidFill>
                <a:latin typeface="Carlito"/>
                <a:ea typeface="Carlito"/>
                <a:cs typeface="Carlito"/>
                <a:sym typeface="Carlito"/>
              </a:rPr>
              <a:t>Revenue</a:t>
            </a:r>
            <a:endParaRPr sz="1400">
              <a:solidFill>
                <a:schemeClr val="dk1"/>
              </a:solidFill>
              <a:latin typeface="Carlito"/>
              <a:ea typeface="Carlito"/>
              <a:cs typeface="Carlito"/>
              <a:sym typeface="Carlito"/>
            </a:endParaRPr>
          </a:p>
        </p:txBody>
      </p:sp>
      <p:sp>
        <p:nvSpPr>
          <p:cNvPr id="195" name="Google Shape;195;p20"/>
          <p:cNvSpPr txBox="1"/>
          <p:nvPr/>
        </p:nvSpPr>
        <p:spPr>
          <a:xfrm>
            <a:off x="8575040" y="661162"/>
            <a:ext cx="1058545" cy="32956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lang="en-US" sz="2000">
                <a:solidFill>
                  <a:schemeClr val="dk1"/>
                </a:solidFill>
                <a:latin typeface="Carlito"/>
                <a:ea typeface="Carlito"/>
                <a:cs typeface="Carlito"/>
                <a:sym typeface="Carlito"/>
              </a:rPr>
              <a:t>Data set 1</a:t>
            </a:r>
            <a:endParaRPr sz="2000">
              <a:solidFill>
                <a:schemeClr val="dk1"/>
              </a:solidFill>
              <a:latin typeface="Carlito"/>
              <a:ea typeface="Carlito"/>
              <a:cs typeface="Carlito"/>
              <a:sym typeface="Carlito"/>
            </a:endParaRPr>
          </a:p>
        </p:txBody>
      </p:sp>
      <p:graphicFrame>
        <p:nvGraphicFramePr>
          <p:cNvPr id="196" name="Google Shape;196;p20"/>
          <p:cNvGraphicFramePr/>
          <p:nvPr/>
        </p:nvGraphicFramePr>
        <p:xfrm>
          <a:off x="7275830" y="1036700"/>
          <a:ext cx="3000000" cy="3000000"/>
        </p:xfrm>
        <a:graphic>
          <a:graphicData uri="http://schemas.openxmlformats.org/drawingml/2006/table">
            <a:tbl>
              <a:tblPr bandRow="1" firstRow="1">
                <a:noFill/>
                <a:tableStyleId>{23212CB0-94F9-4826-87F7-4E4CA1A25328}</a:tableStyleId>
              </a:tblPr>
              <a:tblGrid>
                <a:gridCol w="850900"/>
                <a:gridCol w="1193800"/>
                <a:gridCol w="2679700"/>
              </a:tblGrid>
              <a:tr h="662950">
                <a:tc>
                  <a:txBody>
                    <a:bodyPr/>
                    <a:lstStyle/>
                    <a:p>
                      <a:pPr indent="0" lvl="0" marL="3810" marR="0" rtl="0" algn="ctr">
                        <a:lnSpc>
                          <a:spcPct val="100000"/>
                        </a:lnSpc>
                        <a:spcBef>
                          <a:spcPts val="0"/>
                        </a:spcBef>
                        <a:spcAft>
                          <a:spcPts val="0"/>
                        </a:spcAft>
                        <a:buNone/>
                      </a:pPr>
                      <a:r>
                        <a:rPr lang="en-US" sz="2000" u="none" cap="none" strike="noStrike">
                          <a:latin typeface="Carlito"/>
                          <a:ea typeface="Carlito"/>
                          <a:cs typeface="Carlito"/>
                          <a:sym typeface="Carlito"/>
                        </a:rPr>
                        <a:t>Serial</a:t>
                      </a:r>
                      <a:endParaRPr sz="2000" u="none" cap="none" strike="noStrike">
                        <a:latin typeface="Carlito"/>
                        <a:ea typeface="Carlito"/>
                        <a:cs typeface="Carlito"/>
                        <a:sym typeface="Carlito"/>
                      </a:endParaRPr>
                    </a:p>
                  </a:txBody>
                  <a:tcPr marT="167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635" marR="0" rtl="0" algn="ctr">
                        <a:lnSpc>
                          <a:spcPct val="100000"/>
                        </a:lnSpc>
                        <a:spcBef>
                          <a:spcPts val="0"/>
                        </a:spcBef>
                        <a:spcAft>
                          <a:spcPts val="0"/>
                        </a:spcAft>
                        <a:buNone/>
                      </a:pPr>
                      <a:r>
                        <a:rPr lang="en-US" sz="2000" u="none" cap="none" strike="noStrike">
                          <a:latin typeface="Carlito"/>
                          <a:ea typeface="Carlito"/>
                          <a:cs typeface="Carlito"/>
                          <a:sym typeface="Carlito"/>
                        </a:rPr>
                        <a:t>Promotion</a:t>
                      </a:r>
                      <a:endParaRPr sz="2000" u="none" cap="none" strike="noStrike">
                        <a:latin typeface="Carlito"/>
                        <a:ea typeface="Carlito"/>
                        <a:cs typeface="Carlito"/>
                        <a:sym typeface="Carlito"/>
                      </a:endParaRPr>
                    </a:p>
                  </a:txBody>
                  <a:tcPr marT="167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0" marR="0" rtl="0" algn="ctr">
                        <a:lnSpc>
                          <a:spcPct val="100000"/>
                        </a:lnSpc>
                        <a:spcBef>
                          <a:spcPts val="0"/>
                        </a:spcBef>
                        <a:spcAft>
                          <a:spcPts val="0"/>
                        </a:spcAft>
                        <a:buNone/>
                      </a:pPr>
                      <a:r>
                        <a:rPr lang="en-US" sz="2000" u="none" cap="none" strike="noStrike">
                          <a:latin typeface="Carlito"/>
                          <a:ea typeface="Carlito"/>
                          <a:cs typeface="Carlito"/>
                          <a:sym typeface="Carlito"/>
                        </a:rPr>
                        <a:t>Revenue = 10*Promotion</a:t>
                      </a:r>
                      <a:endParaRPr sz="2000" u="none" cap="none" strike="noStrike">
                        <a:latin typeface="Carlito"/>
                        <a:ea typeface="Carlito"/>
                        <a:cs typeface="Carlito"/>
                        <a:sym typeface="Carlito"/>
                      </a:endParaRPr>
                    </a:p>
                    <a:p>
                      <a:pPr indent="0" lvl="0" marL="5080" marR="0" rtl="0" algn="ctr">
                        <a:lnSpc>
                          <a:spcPct val="100000"/>
                        </a:lnSpc>
                        <a:spcBef>
                          <a:spcPts val="0"/>
                        </a:spcBef>
                        <a:spcAft>
                          <a:spcPts val="0"/>
                        </a:spcAft>
                        <a:buNone/>
                      </a:pPr>
                      <a:r>
                        <a:rPr lang="en-US" sz="2000" u="none" cap="none" strike="noStrike">
                          <a:latin typeface="Carlito"/>
                          <a:ea typeface="Carlito"/>
                          <a:cs typeface="Carlito"/>
                          <a:sym typeface="Carlito"/>
                        </a:rPr>
                        <a:t>+ 100000</a:t>
                      </a:r>
                      <a:endParaRPr sz="2000" u="none" cap="none" strike="noStrike">
                        <a:latin typeface="Carlito"/>
                        <a:ea typeface="Carlito"/>
                        <a:cs typeface="Carlito"/>
                        <a:sym typeface="Carlito"/>
                      </a:endParaRPr>
                    </a:p>
                  </a:txBody>
                  <a:tcPr marT="146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r>
              <a:tr h="327650">
                <a:tc>
                  <a:txBody>
                    <a:bodyPr/>
                    <a:lstStyle/>
                    <a:p>
                      <a:pPr indent="0" lvl="0" marL="635" marR="0" rtl="0" algn="ctr">
                        <a:lnSpc>
                          <a:spcPct val="100000"/>
                        </a:lnSpc>
                        <a:spcBef>
                          <a:spcPts val="0"/>
                        </a:spcBef>
                        <a:spcAft>
                          <a:spcPts val="0"/>
                        </a:spcAft>
                        <a:buNone/>
                      </a:pPr>
                      <a:r>
                        <a:rPr lang="en-US" sz="2000" u="none" cap="none" strike="noStrike">
                          <a:latin typeface="Carlito"/>
                          <a:ea typeface="Carlito"/>
                          <a:cs typeface="Carlito"/>
                          <a:sym typeface="Carlito"/>
                        </a:rPr>
                        <a:t>Serial 1</a:t>
                      </a:r>
                      <a:endParaRPr sz="20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540" marR="0" rtl="0" algn="ctr">
                        <a:lnSpc>
                          <a:spcPct val="100000"/>
                        </a:lnSpc>
                        <a:spcBef>
                          <a:spcPts val="0"/>
                        </a:spcBef>
                        <a:spcAft>
                          <a:spcPts val="0"/>
                        </a:spcAft>
                        <a:buNone/>
                      </a:pPr>
                      <a:r>
                        <a:rPr lang="en-US" sz="2000" u="none" cap="none" strike="noStrike">
                          <a:latin typeface="Carlito"/>
                          <a:ea typeface="Carlito"/>
                          <a:cs typeface="Carlito"/>
                          <a:sym typeface="Carlito"/>
                        </a:rPr>
                        <a:t>1,00,000</a:t>
                      </a:r>
                      <a:endParaRPr sz="20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080" marR="0" rtl="0" algn="ctr">
                        <a:lnSpc>
                          <a:spcPct val="100000"/>
                        </a:lnSpc>
                        <a:spcBef>
                          <a:spcPts val="0"/>
                        </a:spcBef>
                        <a:spcAft>
                          <a:spcPts val="0"/>
                        </a:spcAft>
                        <a:buNone/>
                      </a:pPr>
                      <a:r>
                        <a:rPr lang="en-US" sz="2000" u="none" cap="none" strike="noStrike">
                          <a:latin typeface="Carlito"/>
                          <a:ea typeface="Carlito"/>
                          <a:cs typeface="Carlito"/>
                          <a:sym typeface="Carlito"/>
                        </a:rPr>
                        <a:t>1100000</a:t>
                      </a:r>
                      <a:endParaRPr sz="20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7650">
                <a:tc>
                  <a:txBody>
                    <a:bodyPr/>
                    <a:lstStyle/>
                    <a:p>
                      <a:pPr indent="0" lvl="0" marL="1270" marR="0" rtl="0" algn="ctr">
                        <a:lnSpc>
                          <a:spcPct val="120000"/>
                        </a:lnSpc>
                        <a:spcBef>
                          <a:spcPts val="0"/>
                        </a:spcBef>
                        <a:spcAft>
                          <a:spcPts val="0"/>
                        </a:spcAft>
                        <a:buNone/>
                      </a:pPr>
                      <a:r>
                        <a:rPr lang="en-US" sz="2000" u="none" cap="none" strike="noStrike">
                          <a:latin typeface="Carlito"/>
                          <a:ea typeface="Carlito"/>
                          <a:cs typeface="Carlito"/>
                          <a:sym typeface="Carlito"/>
                        </a:rPr>
                        <a:t>Serial 2</a:t>
                      </a:r>
                      <a:endParaRPr sz="20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175" marR="0" rtl="0" algn="ctr">
                        <a:lnSpc>
                          <a:spcPct val="120000"/>
                        </a:lnSpc>
                        <a:spcBef>
                          <a:spcPts val="0"/>
                        </a:spcBef>
                        <a:spcAft>
                          <a:spcPts val="0"/>
                        </a:spcAft>
                        <a:buNone/>
                      </a:pPr>
                      <a:r>
                        <a:rPr lang="en-US" sz="2000" u="none" cap="none" strike="noStrike">
                          <a:latin typeface="Carlito"/>
                          <a:ea typeface="Carlito"/>
                          <a:cs typeface="Carlito"/>
                          <a:sym typeface="Carlito"/>
                        </a:rPr>
                        <a:t>1,50,000</a:t>
                      </a:r>
                      <a:endParaRPr sz="20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080" marR="0" rtl="0" algn="ctr">
                        <a:lnSpc>
                          <a:spcPct val="120000"/>
                        </a:lnSpc>
                        <a:spcBef>
                          <a:spcPts val="0"/>
                        </a:spcBef>
                        <a:spcAft>
                          <a:spcPts val="0"/>
                        </a:spcAft>
                        <a:buNone/>
                      </a:pPr>
                      <a:r>
                        <a:rPr lang="en-US" sz="2000" u="none" cap="none" strike="noStrike">
                          <a:latin typeface="Carlito"/>
                          <a:ea typeface="Carlito"/>
                          <a:cs typeface="Carlito"/>
                          <a:sym typeface="Carlito"/>
                        </a:rPr>
                        <a:t>1600000</a:t>
                      </a:r>
                      <a:endParaRPr sz="20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7650">
                <a:tc>
                  <a:txBody>
                    <a:bodyPr/>
                    <a:lstStyle/>
                    <a:p>
                      <a:pPr indent="0" lvl="0" marL="635" marR="0" rtl="0" algn="ctr">
                        <a:lnSpc>
                          <a:spcPct val="100000"/>
                        </a:lnSpc>
                        <a:spcBef>
                          <a:spcPts val="0"/>
                        </a:spcBef>
                        <a:spcAft>
                          <a:spcPts val="0"/>
                        </a:spcAft>
                        <a:buNone/>
                      </a:pPr>
                      <a:r>
                        <a:rPr lang="en-US" sz="2000" u="none" cap="none" strike="noStrike">
                          <a:latin typeface="Carlito"/>
                          <a:ea typeface="Carlito"/>
                          <a:cs typeface="Carlito"/>
                          <a:sym typeface="Carlito"/>
                        </a:rPr>
                        <a:t>Serial 3</a:t>
                      </a:r>
                      <a:endParaRPr sz="20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540" marR="0" rtl="0" algn="ctr">
                        <a:lnSpc>
                          <a:spcPct val="100000"/>
                        </a:lnSpc>
                        <a:spcBef>
                          <a:spcPts val="0"/>
                        </a:spcBef>
                        <a:spcAft>
                          <a:spcPts val="0"/>
                        </a:spcAft>
                        <a:buNone/>
                      </a:pPr>
                      <a:r>
                        <a:rPr lang="en-US" sz="2000" u="none" cap="none" strike="noStrike">
                          <a:latin typeface="Carlito"/>
                          <a:ea typeface="Carlito"/>
                          <a:cs typeface="Carlito"/>
                          <a:sym typeface="Carlito"/>
                        </a:rPr>
                        <a:t>2,00,000</a:t>
                      </a:r>
                      <a:endParaRPr sz="20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080" marR="0" rtl="0" algn="ctr">
                        <a:lnSpc>
                          <a:spcPct val="100000"/>
                        </a:lnSpc>
                        <a:spcBef>
                          <a:spcPts val="0"/>
                        </a:spcBef>
                        <a:spcAft>
                          <a:spcPts val="0"/>
                        </a:spcAft>
                        <a:buNone/>
                      </a:pPr>
                      <a:r>
                        <a:rPr lang="en-US" sz="2000" u="none" cap="none" strike="noStrike">
                          <a:latin typeface="Carlito"/>
                          <a:ea typeface="Carlito"/>
                          <a:cs typeface="Carlito"/>
                          <a:sym typeface="Carlito"/>
                        </a:rPr>
                        <a:t>2100000</a:t>
                      </a:r>
                      <a:endParaRPr sz="20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7650">
                <a:tc>
                  <a:txBody>
                    <a:bodyPr/>
                    <a:lstStyle/>
                    <a:p>
                      <a:pPr indent="0" lvl="0" marL="1270" marR="0" rtl="0" algn="ctr">
                        <a:lnSpc>
                          <a:spcPct val="100000"/>
                        </a:lnSpc>
                        <a:spcBef>
                          <a:spcPts val="0"/>
                        </a:spcBef>
                        <a:spcAft>
                          <a:spcPts val="0"/>
                        </a:spcAft>
                        <a:buNone/>
                      </a:pPr>
                      <a:r>
                        <a:rPr lang="en-US" sz="2000" u="none" cap="none" strike="noStrike">
                          <a:latin typeface="Carlito"/>
                          <a:ea typeface="Carlito"/>
                          <a:cs typeface="Carlito"/>
                          <a:sym typeface="Carlito"/>
                        </a:rPr>
                        <a:t>Serial 4</a:t>
                      </a:r>
                      <a:endParaRPr sz="20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175" marR="0" rtl="0" algn="ctr">
                        <a:lnSpc>
                          <a:spcPct val="100000"/>
                        </a:lnSpc>
                        <a:spcBef>
                          <a:spcPts val="0"/>
                        </a:spcBef>
                        <a:spcAft>
                          <a:spcPts val="0"/>
                        </a:spcAft>
                        <a:buNone/>
                      </a:pPr>
                      <a:r>
                        <a:rPr lang="en-US" sz="2000" u="none" cap="none" strike="noStrike">
                          <a:latin typeface="Carlito"/>
                          <a:ea typeface="Carlito"/>
                          <a:cs typeface="Carlito"/>
                          <a:sym typeface="Carlito"/>
                        </a:rPr>
                        <a:t>2,40,000</a:t>
                      </a:r>
                      <a:endParaRPr sz="20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080" marR="0" rtl="0" algn="ctr">
                        <a:lnSpc>
                          <a:spcPct val="100000"/>
                        </a:lnSpc>
                        <a:spcBef>
                          <a:spcPts val="0"/>
                        </a:spcBef>
                        <a:spcAft>
                          <a:spcPts val="0"/>
                        </a:spcAft>
                        <a:buNone/>
                      </a:pPr>
                      <a:r>
                        <a:rPr lang="en-US" sz="2000" u="none" cap="none" strike="noStrike">
                          <a:latin typeface="Carlito"/>
                          <a:ea typeface="Carlito"/>
                          <a:cs typeface="Carlito"/>
                          <a:sym typeface="Carlito"/>
                        </a:rPr>
                        <a:t>2500000</a:t>
                      </a:r>
                      <a:endParaRPr sz="20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7650">
                <a:tc>
                  <a:txBody>
                    <a:bodyPr/>
                    <a:lstStyle/>
                    <a:p>
                      <a:pPr indent="0" lvl="0" marL="635" marR="0" rtl="0" algn="ctr">
                        <a:lnSpc>
                          <a:spcPct val="100000"/>
                        </a:lnSpc>
                        <a:spcBef>
                          <a:spcPts val="0"/>
                        </a:spcBef>
                        <a:spcAft>
                          <a:spcPts val="0"/>
                        </a:spcAft>
                        <a:buNone/>
                      </a:pPr>
                      <a:r>
                        <a:rPr lang="en-US" sz="2000" u="none" cap="none" strike="noStrike">
                          <a:latin typeface="Carlito"/>
                          <a:ea typeface="Carlito"/>
                          <a:cs typeface="Carlito"/>
                          <a:sym typeface="Carlito"/>
                        </a:rPr>
                        <a:t>Serial 5</a:t>
                      </a:r>
                      <a:endParaRPr sz="2000" u="none" cap="none" strike="noStrike">
                        <a:latin typeface="Carlito"/>
                        <a:ea typeface="Carlito"/>
                        <a:cs typeface="Carlito"/>
                        <a:sym typeface="Carlito"/>
                      </a:endParaRPr>
                    </a:p>
                  </a:txBody>
                  <a:tcPr marT="6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540" marR="0" rtl="0" algn="ctr">
                        <a:lnSpc>
                          <a:spcPct val="100000"/>
                        </a:lnSpc>
                        <a:spcBef>
                          <a:spcPts val="0"/>
                        </a:spcBef>
                        <a:spcAft>
                          <a:spcPts val="0"/>
                        </a:spcAft>
                        <a:buNone/>
                      </a:pPr>
                      <a:r>
                        <a:rPr lang="en-US" sz="2000" u="none" cap="none" strike="noStrike">
                          <a:latin typeface="Carlito"/>
                          <a:ea typeface="Carlito"/>
                          <a:cs typeface="Carlito"/>
                          <a:sym typeface="Carlito"/>
                        </a:rPr>
                        <a:t>3,00,000</a:t>
                      </a:r>
                      <a:endParaRPr sz="2000" u="none" cap="none" strike="noStrike">
                        <a:latin typeface="Carlito"/>
                        <a:ea typeface="Carlito"/>
                        <a:cs typeface="Carlito"/>
                        <a:sym typeface="Carlito"/>
                      </a:endParaRPr>
                    </a:p>
                  </a:txBody>
                  <a:tcPr marT="6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080" marR="0" rtl="0" algn="ctr">
                        <a:lnSpc>
                          <a:spcPct val="100000"/>
                        </a:lnSpc>
                        <a:spcBef>
                          <a:spcPts val="0"/>
                        </a:spcBef>
                        <a:spcAft>
                          <a:spcPts val="0"/>
                        </a:spcAft>
                        <a:buNone/>
                      </a:pPr>
                      <a:r>
                        <a:rPr lang="en-US" sz="2000" u="none" cap="none" strike="noStrike">
                          <a:latin typeface="Carlito"/>
                          <a:ea typeface="Carlito"/>
                          <a:cs typeface="Carlito"/>
                          <a:sym typeface="Carlito"/>
                        </a:rPr>
                        <a:t>3100000</a:t>
                      </a:r>
                      <a:endParaRPr sz="2000" u="none" cap="none" strike="noStrike">
                        <a:latin typeface="Carlito"/>
                        <a:ea typeface="Carlito"/>
                        <a:cs typeface="Carlito"/>
                        <a:sym typeface="Carlito"/>
                      </a:endParaRPr>
                    </a:p>
                  </a:txBody>
                  <a:tcPr marT="6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47"/>
          <p:cNvSpPr txBox="1"/>
          <p:nvPr>
            <p:ph type="title"/>
          </p:nvPr>
        </p:nvSpPr>
        <p:spPr>
          <a:xfrm>
            <a:off x="191211" y="110693"/>
            <a:ext cx="5676189"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Clr>
                <a:schemeClr val="accent1"/>
              </a:buClr>
              <a:buSzPts val="2800"/>
              <a:buFont typeface="Times New Roman"/>
              <a:buNone/>
            </a:pPr>
            <a:r>
              <a:rPr lang="en-US" sz="2800" u="none">
                <a:latin typeface="Times New Roman"/>
                <a:ea typeface="Times New Roman"/>
                <a:cs typeface="Times New Roman"/>
                <a:sym typeface="Times New Roman"/>
              </a:rPr>
              <a:t>Least Square Regression</a:t>
            </a:r>
            <a:endParaRPr sz="2800">
              <a:latin typeface="Times New Roman"/>
              <a:ea typeface="Times New Roman"/>
              <a:cs typeface="Times New Roman"/>
              <a:sym typeface="Times New Roman"/>
            </a:endParaRPr>
          </a:p>
        </p:txBody>
      </p:sp>
      <p:sp>
        <p:nvSpPr>
          <p:cNvPr id="693" name="Google Shape;693;p47"/>
          <p:cNvSpPr txBox="1"/>
          <p:nvPr/>
        </p:nvSpPr>
        <p:spPr>
          <a:xfrm>
            <a:off x="297890" y="769112"/>
            <a:ext cx="4807509" cy="319318"/>
          </a:xfrm>
          <a:prstGeom prst="rect">
            <a:avLst/>
          </a:prstGeom>
          <a:noFill/>
          <a:ln>
            <a:noFill/>
          </a:ln>
        </p:spPr>
        <p:txBody>
          <a:bodyPr anchorCtr="0" anchor="t" bIns="0" lIns="0" spcFirstLastPara="1" rIns="0" wrap="square" tIns="11425">
            <a:spAutoFit/>
          </a:bodyPr>
          <a:lstStyle/>
          <a:p>
            <a:pPr indent="-344805" lvl="0" marL="356870"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Using differential calculus, we will get</a:t>
            </a:r>
            <a:endParaRPr sz="2000">
              <a:solidFill>
                <a:schemeClr val="dk1"/>
              </a:solidFill>
              <a:latin typeface="Times New Roman"/>
              <a:ea typeface="Times New Roman"/>
              <a:cs typeface="Times New Roman"/>
              <a:sym typeface="Times New Roman"/>
            </a:endParaRPr>
          </a:p>
        </p:txBody>
      </p:sp>
      <p:sp>
        <p:nvSpPr>
          <p:cNvPr id="694" name="Google Shape;694;p47"/>
          <p:cNvSpPr txBox="1"/>
          <p:nvPr/>
        </p:nvSpPr>
        <p:spPr>
          <a:xfrm>
            <a:off x="297891" y="3484676"/>
            <a:ext cx="8037195" cy="824865"/>
          </a:xfrm>
          <a:prstGeom prst="rect">
            <a:avLst/>
          </a:prstGeom>
          <a:noFill/>
          <a:ln>
            <a:noFill/>
          </a:ln>
        </p:spPr>
        <p:txBody>
          <a:bodyPr anchorCtr="0" anchor="t" bIns="0" lIns="0" spcFirstLastPara="1" rIns="0" wrap="square" tIns="107300">
            <a:spAutoFit/>
          </a:bodyPr>
          <a:lstStyle/>
          <a:p>
            <a:pPr indent="-344805" lvl="0" marL="356870"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These estimates are called the </a:t>
            </a:r>
            <a:r>
              <a:rPr b="1" lang="en-US" sz="2000">
                <a:solidFill>
                  <a:schemeClr val="dk1"/>
                </a:solidFill>
                <a:latin typeface="Times New Roman"/>
                <a:ea typeface="Times New Roman"/>
                <a:cs typeface="Times New Roman"/>
                <a:sym typeface="Times New Roman"/>
              </a:rPr>
              <a:t>Least Squares </a:t>
            </a:r>
            <a:r>
              <a:rPr lang="en-US" sz="2000">
                <a:solidFill>
                  <a:schemeClr val="dk1"/>
                </a:solidFill>
                <a:latin typeface="Times New Roman"/>
                <a:ea typeface="Times New Roman"/>
                <a:cs typeface="Times New Roman"/>
                <a:sym typeface="Times New Roman"/>
              </a:rPr>
              <a:t>estimates</a:t>
            </a:r>
            <a:endParaRPr sz="2000">
              <a:solidFill>
                <a:schemeClr val="dk1"/>
              </a:solidFill>
              <a:latin typeface="Times New Roman"/>
              <a:ea typeface="Times New Roman"/>
              <a:cs typeface="Times New Roman"/>
              <a:sym typeface="Times New Roman"/>
            </a:endParaRPr>
          </a:p>
          <a:p>
            <a:pPr indent="-344805" lvl="0" marL="356870" marR="0" rtl="0" algn="l">
              <a:lnSpc>
                <a:spcPct val="100000"/>
              </a:lnSpc>
              <a:spcBef>
                <a:spcPts val="745"/>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Least Squares estimate line minimizes errors more than any other line.</a:t>
            </a:r>
            <a:endParaRPr sz="2000">
              <a:solidFill>
                <a:schemeClr val="dk1"/>
              </a:solidFill>
              <a:latin typeface="Times New Roman"/>
              <a:ea typeface="Times New Roman"/>
              <a:cs typeface="Times New Roman"/>
              <a:sym typeface="Times New Roman"/>
            </a:endParaRPr>
          </a:p>
        </p:txBody>
      </p:sp>
      <p:sp>
        <p:nvSpPr>
          <p:cNvPr id="695" name="Google Shape;695;p47"/>
          <p:cNvSpPr/>
          <p:nvPr/>
        </p:nvSpPr>
        <p:spPr>
          <a:xfrm>
            <a:off x="2211339" y="2268013"/>
            <a:ext cx="2418289" cy="75703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96" name="Google Shape;696;p47"/>
          <p:cNvSpPr/>
          <p:nvPr/>
        </p:nvSpPr>
        <p:spPr>
          <a:xfrm>
            <a:off x="6453194" y="2242383"/>
            <a:ext cx="2439149" cy="72327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48"/>
          <p:cNvSpPr txBox="1"/>
          <p:nvPr>
            <p:ph type="title"/>
          </p:nvPr>
        </p:nvSpPr>
        <p:spPr>
          <a:xfrm>
            <a:off x="191211" y="110693"/>
            <a:ext cx="6590589"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Clr>
                <a:schemeClr val="accent1"/>
              </a:buClr>
              <a:buSzPts val="2800"/>
              <a:buFont typeface="Times New Roman"/>
              <a:buNone/>
            </a:pPr>
            <a:r>
              <a:rPr lang="en-US" sz="2800" u="none">
                <a:latin typeface="Times New Roman"/>
                <a:ea typeface="Times New Roman"/>
                <a:cs typeface="Times New Roman"/>
                <a:sym typeface="Times New Roman"/>
              </a:rPr>
              <a:t>Output of Simple Linear Regression</a:t>
            </a:r>
            <a:endParaRPr sz="2800">
              <a:latin typeface="Times New Roman"/>
              <a:ea typeface="Times New Roman"/>
              <a:cs typeface="Times New Roman"/>
              <a:sym typeface="Times New Roman"/>
            </a:endParaRPr>
          </a:p>
        </p:txBody>
      </p:sp>
      <p:sp>
        <p:nvSpPr>
          <p:cNvPr id="702" name="Google Shape;702;p48"/>
          <p:cNvSpPr/>
          <p:nvPr/>
        </p:nvSpPr>
        <p:spPr>
          <a:xfrm>
            <a:off x="219456" y="856876"/>
            <a:ext cx="11591544" cy="508672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49"/>
          <p:cNvSpPr txBox="1"/>
          <p:nvPr>
            <p:ph type="title"/>
          </p:nvPr>
        </p:nvSpPr>
        <p:spPr>
          <a:xfrm>
            <a:off x="191210" y="110693"/>
            <a:ext cx="5752389"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Clr>
                <a:schemeClr val="accent1"/>
              </a:buClr>
              <a:buSzPts val="2800"/>
              <a:buFont typeface="Times New Roman"/>
              <a:buNone/>
            </a:pPr>
            <a:r>
              <a:rPr lang="en-US" sz="2800" u="none">
                <a:latin typeface="Times New Roman"/>
                <a:ea typeface="Times New Roman"/>
                <a:cs typeface="Times New Roman"/>
                <a:sym typeface="Times New Roman"/>
              </a:rPr>
              <a:t>Output Interpretation</a:t>
            </a:r>
            <a:endParaRPr sz="2800">
              <a:latin typeface="Times New Roman"/>
              <a:ea typeface="Times New Roman"/>
              <a:cs typeface="Times New Roman"/>
              <a:sym typeface="Times New Roman"/>
            </a:endParaRPr>
          </a:p>
        </p:txBody>
      </p:sp>
      <p:sp>
        <p:nvSpPr>
          <p:cNvPr id="708" name="Google Shape;708;p49"/>
          <p:cNvSpPr txBox="1"/>
          <p:nvPr/>
        </p:nvSpPr>
        <p:spPr>
          <a:xfrm>
            <a:off x="838200" y="1905000"/>
            <a:ext cx="6584315" cy="1379220"/>
          </a:xfrm>
          <a:prstGeom prst="rect">
            <a:avLst/>
          </a:prstGeom>
          <a:noFill/>
          <a:ln>
            <a:noFill/>
          </a:ln>
        </p:spPr>
        <p:txBody>
          <a:bodyPr anchorCtr="0" anchor="t" bIns="0" lIns="0" spcFirstLastPara="1" rIns="0" wrap="square" tIns="45700">
            <a:spAutoFit/>
          </a:bodyPr>
          <a:lstStyle/>
          <a:p>
            <a:pPr indent="-344805" lvl="0" marL="356870"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You can see that there are three distinct tables in the output</a:t>
            </a:r>
            <a:endParaRPr/>
          </a:p>
          <a:p>
            <a:pPr indent="-344805" lvl="1" marL="814069" marR="0" rtl="0" algn="l">
              <a:lnSpc>
                <a:spcPct val="100000"/>
              </a:lnSpc>
              <a:spcBef>
                <a:spcPts val="265"/>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Regression Statistics Table</a:t>
            </a:r>
            <a:endParaRPr b="0" i="0" sz="2000" u="none" cap="none" strike="noStrike">
              <a:solidFill>
                <a:schemeClr val="dk1"/>
              </a:solidFill>
              <a:latin typeface="Times New Roman"/>
              <a:ea typeface="Times New Roman"/>
              <a:cs typeface="Times New Roman"/>
              <a:sym typeface="Times New Roman"/>
            </a:endParaRPr>
          </a:p>
          <a:p>
            <a:pPr indent="-344805" lvl="1" marL="814069" marR="0" rtl="0" algn="l">
              <a:lnSpc>
                <a:spcPct val="100000"/>
              </a:lnSpc>
              <a:spcBef>
                <a:spcPts val="265"/>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ANOVA Table</a:t>
            </a:r>
            <a:endParaRPr b="0" i="0" sz="2000" u="none" cap="none" strike="noStrike">
              <a:solidFill>
                <a:schemeClr val="dk1"/>
              </a:solidFill>
              <a:latin typeface="Times New Roman"/>
              <a:ea typeface="Times New Roman"/>
              <a:cs typeface="Times New Roman"/>
              <a:sym typeface="Times New Roman"/>
            </a:endParaRPr>
          </a:p>
          <a:p>
            <a:pPr indent="-344805" lvl="1" marL="814069" marR="0" rtl="0" algn="l">
              <a:lnSpc>
                <a:spcPct val="100000"/>
              </a:lnSpc>
              <a:spcBef>
                <a:spcPts val="265"/>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Coefficient Table</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50"/>
          <p:cNvSpPr txBox="1"/>
          <p:nvPr>
            <p:ph type="title"/>
          </p:nvPr>
        </p:nvSpPr>
        <p:spPr>
          <a:xfrm>
            <a:off x="31652" y="76200"/>
            <a:ext cx="3321148"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Clr>
                <a:schemeClr val="accent1"/>
              </a:buClr>
              <a:buSzPts val="2800"/>
              <a:buFont typeface="Times New Roman"/>
              <a:buNone/>
            </a:pPr>
            <a:r>
              <a:rPr lang="en-US" sz="2800" u="none">
                <a:latin typeface="Times New Roman"/>
                <a:ea typeface="Times New Roman"/>
                <a:cs typeface="Times New Roman"/>
                <a:sym typeface="Times New Roman"/>
              </a:rPr>
              <a:t>Coefficients Table</a:t>
            </a:r>
            <a:endParaRPr sz="2800">
              <a:latin typeface="Times New Roman"/>
              <a:ea typeface="Times New Roman"/>
              <a:cs typeface="Times New Roman"/>
              <a:sym typeface="Times New Roman"/>
            </a:endParaRPr>
          </a:p>
        </p:txBody>
      </p:sp>
      <p:sp>
        <p:nvSpPr>
          <p:cNvPr id="714" name="Google Shape;714;p50"/>
          <p:cNvSpPr/>
          <p:nvPr/>
        </p:nvSpPr>
        <p:spPr>
          <a:xfrm>
            <a:off x="300228" y="5269869"/>
            <a:ext cx="11591544" cy="87807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15" name="Google Shape;715;p50"/>
          <p:cNvSpPr txBox="1"/>
          <p:nvPr/>
        </p:nvSpPr>
        <p:spPr>
          <a:xfrm>
            <a:off x="300228" y="1149096"/>
            <a:ext cx="11193780" cy="3835400"/>
          </a:xfrm>
          <a:prstGeom prst="rect">
            <a:avLst/>
          </a:prstGeom>
          <a:noFill/>
          <a:ln>
            <a:noFill/>
          </a:ln>
        </p:spPr>
        <p:txBody>
          <a:bodyPr anchorCtr="0" anchor="t" bIns="0" lIns="0" spcFirstLastPara="1" rIns="0" wrap="square" tIns="46350">
            <a:spAutoFit/>
          </a:bodyPr>
          <a:lstStyle/>
          <a:p>
            <a:pPr indent="-287019" lvl="0" marL="299085" marR="59689" rtl="0" algn="l">
              <a:lnSpc>
                <a:spcPct val="108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In the below coefficients table, the model that has been generated on the data that best possible straight  line is actually this line.</a:t>
            </a:r>
            <a:endParaRPr sz="2000">
              <a:solidFill>
                <a:schemeClr val="dk1"/>
              </a:solidFill>
              <a:latin typeface="Times New Roman"/>
              <a:ea typeface="Times New Roman"/>
              <a:cs typeface="Times New Roman"/>
              <a:sym typeface="Times New Roman"/>
            </a:endParaRPr>
          </a:p>
          <a:p>
            <a:pPr indent="-287019" lvl="0" marL="299085" marR="0" rtl="0" algn="l">
              <a:lnSpc>
                <a:spcPct val="100000"/>
              </a:lnSpc>
              <a:spcBef>
                <a:spcPts val="735"/>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Advertising Revenue = 881382.223 + 2.423* Promotion</a:t>
            </a:r>
            <a:endParaRPr sz="2000">
              <a:solidFill>
                <a:schemeClr val="dk1"/>
              </a:solidFill>
              <a:latin typeface="Times New Roman"/>
              <a:ea typeface="Times New Roman"/>
              <a:cs typeface="Times New Roman"/>
              <a:sym typeface="Times New Roman"/>
            </a:endParaRPr>
          </a:p>
          <a:p>
            <a:pPr indent="-287019" lvl="0" marL="299085" marR="0" rtl="0" algn="l">
              <a:lnSpc>
                <a:spcPct val="100000"/>
              </a:lnSpc>
              <a:spcBef>
                <a:spcPts val="745"/>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In our straight line equation, the slope is 2.423 and intercept is 881382.223.</a:t>
            </a:r>
            <a:endParaRPr sz="2000">
              <a:solidFill>
                <a:schemeClr val="dk1"/>
              </a:solidFill>
              <a:latin typeface="Times New Roman"/>
              <a:ea typeface="Times New Roman"/>
              <a:cs typeface="Times New Roman"/>
              <a:sym typeface="Times New Roman"/>
            </a:endParaRPr>
          </a:p>
          <a:p>
            <a:pPr indent="-287019" lvl="0" marL="299085" marR="0" rtl="0" algn="l">
              <a:lnSpc>
                <a:spcPct val="114000"/>
              </a:lnSpc>
              <a:spcBef>
                <a:spcPts val="77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intercept of 881382.223 explains that with zero promotion cost we expect the advertising revenue is</a:t>
            </a:r>
            <a:endParaRPr sz="2000">
              <a:solidFill>
                <a:schemeClr val="dk1"/>
              </a:solidFill>
              <a:latin typeface="Times New Roman"/>
              <a:ea typeface="Times New Roman"/>
              <a:cs typeface="Times New Roman"/>
              <a:sym typeface="Times New Roman"/>
            </a:endParaRPr>
          </a:p>
          <a:p>
            <a:pPr indent="0" lvl="0" marL="299085" marR="0" rtl="0" algn="l">
              <a:lnSpc>
                <a:spcPct val="114000"/>
              </a:lnSpc>
              <a:spcBef>
                <a:spcPts val="0"/>
              </a:spcBef>
              <a:spcAft>
                <a:spcPts val="0"/>
              </a:spcAft>
              <a:buNone/>
            </a:pPr>
            <a:r>
              <a:rPr lang="en-US" sz="2000">
                <a:solidFill>
                  <a:schemeClr val="dk1"/>
                </a:solidFill>
                <a:latin typeface="Times New Roman"/>
                <a:ea typeface="Times New Roman"/>
                <a:cs typeface="Times New Roman"/>
                <a:sym typeface="Times New Roman"/>
              </a:rPr>
              <a:t>positive.</a:t>
            </a:r>
            <a:endParaRPr sz="2000">
              <a:solidFill>
                <a:schemeClr val="dk1"/>
              </a:solidFill>
              <a:latin typeface="Times New Roman"/>
              <a:ea typeface="Times New Roman"/>
              <a:cs typeface="Times New Roman"/>
              <a:sym typeface="Times New Roman"/>
            </a:endParaRPr>
          </a:p>
          <a:p>
            <a:pPr indent="-287019" lvl="0" marL="299085" marR="5080" rtl="0" algn="l">
              <a:lnSpc>
                <a:spcPct val="90100"/>
              </a:lnSpc>
              <a:spcBef>
                <a:spcPts val="101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With the slope of 2.423 explains that 1 unit increase in promotion cost increases advertising cost by 2.423  but the reverse is not true means the 2.423 increase in advertising cost doesn’t explain that promotion  cost is increased by 1 unit due to cause and effect relationship.</a:t>
            </a:r>
            <a:endParaRPr sz="2000">
              <a:solidFill>
                <a:schemeClr val="dk1"/>
              </a:solidFill>
              <a:latin typeface="Times New Roman"/>
              <a:ea typeface="Times New Roman"/>
              <a:cs typeface="Times New Roman"/>
              <a:sym typeface="Times New Roman"/>
            </a:endParaRPr>
          </a:p>
          <a:p>
            <a:pPr indent="-287019" lvl="0" marL="299085" marR="0" rtl="0" algn="l">
              <a:lnSpc>
                <a:spcPct val="100000"/>
              </a:lnSpc>
              <a:spcBef>
                <a:spcPts val="74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straight line consist with above intercept and slope is best fitted line.</a:t>
            </a:r>
            <a:endParaRPr sz="2000">
              <a:solidFill>
                <a:schemeClr val="dk1"/>
              </a:solidFill>
              <a:latin typeface="Times New Roman"/>
              <a:ea typeface="Times New Roman"/>
              <a:cs typeface="Times New Roman"/>
              <a:sym typeface="Times New Roman"/>
            </a:endParaRPr>
          </a:p>
          <a:p>
            <a:pPr indent="0" lvl="0" marL="3208655" marR="0" rtl="0" algn="l">
              <a:lnSpc>
                <a:spcPct val="100000"/>
              </a:lnSpc>
              <a:spcBef>
                <a:spcPts val="765"/>
              </a:spcBef>
              <a:spcAft>
                <a:spcPts val="0"/>
              </a:spcAft>
              <a:buNone/>
            </a:pPr>
            <a:r>
              <a:rPr lang="en-US" sz="2000">
                <a:solidFill>
                  <a:schemeClr val="dk1"/>
                </a:solidFill>
                <a:latin typeface="Times New Roman"/>
                <a:ea typeface="Times New Roman"/>
                <a:cs typeface="Times New Roman"/>
                <a:sym typeface="Times New Roman"/>
              </a:rPr>
              <a:t>Advertising Revenue = 881382.223 + 2.423* Promotion</a:t>
            </a:r>
            <a:endParaRPr sz="2000">
              <a:solidFill>
                <a:schemeClr val="dk1"/>
              </a:solidFill>
              <a:latin typeface="Times New Roman"/>
              <a:ea typeface="Times New Roman"/>
              <a:cs typeface="Times New Roman"/>
              <a:sym typeface="Times New Roman"/>
            </a:endParaRPr>
          </a:p>
        </p:txBody>
      </p:sp>
      <p:grpSp>
        <p:nvGrpSpPr>
          <p:cNvPr id="716" name="Google Shape;716;p50"/>
          <p:cNvGrpSpPr/>
          <p:nvPr/>
        </p:nvGrpSpPr>
        <p:grpSpPr>
          <a:xfrm>
            <a:off x="1920239" y="4534027"/>
            <a:ext cx="1732915" cy="1174877"/>
            <a:chOff x="1920239" y="4534027"/>
            <a:chExt cx="1732915" cy="1174877"/>
          </a:xfrm>
        </p:grpSpPr>
        <p:sp>
          <p:nvSpPr>
            <p:cNvPr id="717" name="Google Shape;717;p50"/>
            <p:cNvSpPr/>
            <p:nvPr/>
          </p:nvSpPr>
          <p:spPr>
            <a:xfrm>
              <a:off x="3063239" y="4534027"/>
              <a:ext cx="589915" cy="417195"/>
            </a:xfrm>
            <a:custGeom>
              <a:rect b="b" l="l" r="r" t="t"/>
              <a:pathLst>
                <a:path extrusionOk="0" h="417195" w="589914">
                  <a:moveTo>
                    <a:pt x="40640" y="341884"/>
                  </a:moveTo>
                  <a:lnTo>
                    <a:pt x="0" y="416814"/>
                  </a:lnTo>
                  <a:lnTo>
                    <a:pt x="84328" y="404241"/>
                  </a:lnTo>
                  <a:lnTo>
                    <a:pt x="72849" y="387858"/>
                  </a:lnTo>
                  <a:lnTo>
                    <a:pt x="57277" y="387858"/>
                  </a:lnTo>
                  <a:lnTo>
                    <a:pt x="46736" y="372872"/>
                  </a:lnTo>
                  <a:lnTo>
                    <a:pt x="57212" y="365538"/>
                  </a:lnTo>
                  <a:lnTo>
                    <a:pt x="40640" y="341884"/>
                  </a:lnTo>
                  <a:close/>
                </a:path>
                <a:path extrusionOk="0" h="417195" w="589914">
                  <a:moveTo>
                    <a:pt x="57212" y="365538"/>
                  </a:moveTo>
                  <a:lnTo>
                    <a:pt x="46736" y="372872"/>
                  </a:lnTo>
                  <a:lnTo>
                    <a:pt x="57277" y="387858"/>
                  </a:lnTo>
                  <a:lnTo>
                    <a:pt x="67725" y="380543"/>
                  </a:lnTo>
                  <a:lnTo>
                    <a:pt x="57212" y="365538"/>
                  </a:lnTo>
                  <a:close/>
                </a:path>
                <a:path extrusionOk="0" h="417195" w="589914">
                  <a:moveTo>
                    <a:pt x="67725" y="380543"/>
                  </a:moveTo>
                  <a:lnTo>
                    <a:pt x="57277" y="387858"/>
                  </a:lnTo>
                  <a:lnTo>
                    <a:pt x="72849" y="387858"/>
                  </a:lnTo>
                  <a:lnTo>
                    <a:pt x="67725" y="380543"/>
                  </a:lnTo>
                  <a:close/>
                </a:path>
                <a:path extrusionOk="0" h="417195" w="589914">
                  <a:moveTo>
                    <a:pt x="579374" y="0"/>
                  </a:moveTo>
                  <a:lnTo>
                    <a:pt x="57212" y="365538"/>
                  </a:lnTo>
                  <a:lnTo>
                    <a:pt x="67725" y="380543"/>
                  </a:lnTo>
                  <a:lnTo>
                    <a:pt x="589914" y="14986"/>
                  </a:lnTo>
                  <a:lnTo>
                    <a:pt x="579374"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18" name="Google Shape;718;p50"/>
            <p:cNvSpPr/>
            <p:nvPr/>
          </p:nvSpPr>
          <p:spPr>
            <a:xfrm>
              <a:off x="1920239" y="4550664"/>
              <a:ext cx="1118870" cy="1158240"/>
            </a:xfrm>
            <a:custGeom>
              <a:rect b="b" l="l" r="r" t="t"/>
              <a:pathLst>
                <a:path extrusionOk="0" h="1158239" w="1118870">
                  <a:moveTo>
                    <a:pt x="0" y="579119"/>
                  </a:moveTo>
                  <a:lnTo>
                    <a:pt x="2053" y="529158"/>
                  </a:lnTo>
                  <a:lnTo>
                    <a:pt x="8101" y="480376"/>
                  </a:lnTo>
                  <a:lnTo>
                    <a:pt x="17975" y="432946"/>
                  </a:lnTo>
                  <a:lnTo>
                    <a:pt x="31508" y="387043"/>
                  </a:lnTo>
                  <a:lnTo>
                    <a:pt x="48531" y="342841"/>
                  </a:lnTo>
                  <a:lnTo>
                    <a:pt x="68877" y="300513"/>
                  </a:lnTo>
                  <a:lnTo>
                    <a:pt x="92378" y="260234"/>
                  </a:lnTo>
                  <a:lnTo>
                    <a:pt x="118866" y="222177"/>
                  </a:lnTo>
                  <a:lnTo>
                    <a:pt x="148172" y="186517"/>
                  </a:lnTo>
                  <a:lnTo>
                    <a:pt x="180129" y="153427"/>
                  </a:lnTo>
                  <a:lnTo>
                    <a:pt x="214568" y="123082"/>
                  </a:lnTo>
                  <a:lnTo>
                    <a:pt x="251323" y="95655"/>
                  </a:lnTo>
                  <a:lnTo>
                    <a:pt x="290224" y="71321"/>
                  </a:lnTo>
                  <a:lnTo>
                    <a:pt x="331104" y="50253"/>
                  </a:lnTo>
                  <a:lnTo>
                    <a:pt x="373795" y="32626"/>
                  </a:lnTo>
                  <a:lnTo>
                    <a:pt x="418129" y="18613"/>
                  </a:lnTo>
                  <a:lnTo>
                    <a:pt x="463937" y="8388"/>
                  </a:lnTo>
                  <a:lnTo>
                    <a:pt x="511053" y="2126"/>
                  </a:lnTo>
                  <a:lnTo>
                    <a:pt x="559308" y="0"/>
                  </a:lnTo>
                  <a:lnTo>
                    <a:pt x="607562" y="2126"/>
                  </a:lnTo>
                  <a:lnTo>
                    <a:pt x="654678" y="8388"/>
                  </a:lnTo>
                  <a:lnTo>
                    <a:pt x="700486" y="18613"/>
                  </a:lnTo>
                  <a:lnTo>
                    <a:pt x="744820" y="32626"/>
                  </a:lnTo>
                  <a:lnTo>
                    <a:pt x="787511" y="50253"/>
                  </a:lnTo>
                  <a:lnTo>
                    <a:pt x="828391" y="71321"/>
                  </a:lnTo>
                  <a:lnTo>
                    <a:pt x="867292" y="95655"/>
                  </a:lnTo>
                  <a:lnTo>
                    <a:pt x="904047" y="123082"/>
                  </a:lnTo>
                  <a:lnTo>
                    <a:pt x="938486" y="153427"/>
                  </a:lnTo>
                  <a:lnTo>
                    <a:pt x="970443" y="186517"/>
                  </a:lnTo>
                  <a:lnTo>
                    <a:pt x="999749" y="222177"/>
                  </a:lnTo>
                  <a:lnTo>
                    <a:pt x="1026237" y="260234"/>
                  </a:lnTo>
                  <a:lnTo>
                    <a:pt x="1049738" y="300513"/>
                  </a:lnTo>
                  <a:lnTo>
                    <a:pt x="1070084" y="342841"/>
                  </a:lnTo>
                  <a:lnTo>
                    <a:pt x="1087107" y="387043"/>
                  </a:lnTo>
                  <a:lnTo>
                    <a:pt x="1100640" y="432946"/>
                  </a:lnTo>
                  <a:lnTo>
                    <a:pt x="1110514" y="480376"/>
                  </a:lnTo>
                  <a:lnTo>
                    <a:pt x="1116562" y="529158"/>
                  </a:lnTo>
                  <a:lnTo>
                    <a:pt x="1118616" y="579119"/>
                  </a:lnTo>
                  <a:lnTo>
                    <a:pt x="1116562" y="629081"/>
                  </a:lnTo>
                  <a:lnTo>
                    <a:pt x="1110514" y="677863"/>
                  </a:lnTo>
                  <a:lnTo>
                    <a:pt x="1100640" y="725293"/>
                  </a:lnTo>
                  <a:lnTo>
                    <a:pt x="1087107" y="771196"/>
                  </a:lnTo>
                  <a:lnTo>
                    <a:pt x="1070084" y="815398"/>
                  </a:lnTo>
                  <a:lnTo>
                    <a:pt x="1049738" y="857726"/>
                  </a:lnTo>
                  <a:lnTo>
                    <a:pt x="1026237" y="898005"/>
                  </a:lnTo>
                  <a:lnTo>
                    <a:pt x="999749" y="936062"/>
                  </a:lnTo>
                  <a:lnTo>
                    <a:pt x="970443" y="971722"/>
                  </a:lnTo>
                  <a:lnTo>
                    <a:pt x="938486" y="1004812"/>
                  </a:lnTo>
                  <a:lnTo>
                    <a:pt x="904047" y="1035157"/>
                  </a:lnTo>
                  <a:lnTo>
                    <a:pt x="867292" y="1062584"/>
                  </a:lnTo>
                  <a:lnTo>
                    <a:pt x="828391" y="1086918"/>
                  </a:lnTo>
                  <a:lnTo>
                    <a:pt x="787511" y="1107986"/>
                  </a:lnTo>
                  <a:lnTo>
                    <a:pt x="744820" y="1125613"/>
                  </a:lnTo>
                  <a:lnTo>
                    <a:pt x="700486" y="1139626"/>
                  </a:lnTo>
                  <a:lnTo>
                    <a:pt x="654678" y="1149851"/>
                  </a:lnTo>
                  <a:lnTo>
                    <a:pt x="607562" y="1156113"/>
                  </a:lnTo>
                  <a:lnTo>
                    <a:pt x="559308" y="1158240"/>
                  </a:lnTo>
                  <a:lnTo>
                    <a:pt x="511053" y="1156113"/>
                  </a:lnTo>
                  <a:lnTo>
                    <a:pt x="463937" y="1149851"/>
                  </a:lnTo>
                  <a:lnTo>
                    <a:pt x="418129" y="1139626"/>
                  </a:lnTo>
                  <a:lnTo>
                    <a:pt x="373795" y="1125613"/>
                  </a:lnTo>
                  <a:lnTo>
                    <a:pt x="331104" y="1107986"/>
                  </a:lnTo>
                  <a:lnTo>
                    <a:pt x="290224" y="1086918"/>
                  </a:lnTo>
                  <a:lnTo>
                    <a:pt x="251323" y="1062584"/>
                  </a:lnTo>
                  <a:lnTo>
                    <a:pt x="214568" y="1035157"/>
                  </a:lnTo>
                  <a:lnTo>
                    <a:pt x="180129" y="1004812"/>
                  </a:lnTo>
                  <a:lnTo>
                    <a:pt x="148172" y="971722"/>
                  </a:lnTo>
                  <a:lnTo>
                    <a:pt x="118866" y="936062"/>
                  </a:lnTo>
                  <a:lnTo>
                    <a:pt x="92378" y="898005"/>
                  </a:lnTo>
                  <a:lnTo>
                    <a:pt x="68877" y="857726"/>
                  </a:lnTo>
                  <a:lnTo>
                    <a:pt x="48531" y="815398"/>
                  </a:lnTo>
                  <a:lnTo>
                    <a:pt x="31508" y="771196"/>
                  </a:lnTo>
                  <a:lnTo>
                    <a:pt x="17975" y="725293"/>
                  </a:lnTo>
                  <a:lnTo>
                    <a:pt x="8101" y="677863"/>
                  </a:lnTo>
                  <a:lnTo>
                    <a:pt x="2053" y="629081"/>
                  </a:lnTo>
                  <a:lnTo>
                    <a:pt x="0" y="579119"/>
                  </a:lnTo>
                  <a:close/>
                </a:path>
              </a:pathLst>
            </a:custGeom>
            <a:noFill/>
            <a:ln cap="flat" cmpd="sng" w="182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51"/>
          <p:cNvSpPr txBox="1"/>
          <p:nvPr>
            <p:ph type="title"/>
          </p:nvPr>
        </p:nvSpPr>
        <p:spPr>
          <a:xfrm>
            <a:off x="191210" y="110693"/>
            <a:ext cx="6438189"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Clr>
                <a:schemeClr val="accent1"/>
              </a:buClr>
              <a:buSzPts val="2800"/>
              <a:buFont typeface="Times New Roman"/>
              <a:buNone/>
            </a:pPr>
            <a:r>
              <a:rPr lang="en-US" sz="2800" u="none">
                <a:latin typeface="Times New Roman"/>
                <a:ea typeface="Times New Roman"/>
                <a:cs typeface="Times New Roman"/>
                <a:sym typeface="Times New Roman"/>
              </a:rPr>
              <a:t>What is the Advertising Revenue?</a:t>
            </a:r>
            <a:endParaRPr sz="2800">
              <a:latin typeface="Times New Roman"/>
              <a:ea typeface="Times New Roman"/>
              <a:cs typeface="Times New Roman"/>
              <a:sym typeface="Times New Roman"/>
            </a:endParaRPr>
          </a:p>
        </p:txBody>
      </p:sp>
      <p:sp>
        <p:nvSpPr>
          <p:cNvPr id="724" name="Google Shape;724;p51"/>
          <p:cNvSpPr txBox="1"/>
          <p:nvPr/>
        </p:nvSpPr>
        <p:spPr>
          <a:xfrm>
            <a:off x="381000" y="1981200"/>
            <a:ext cx="11019155" cy="829944"/>
          </a:xfrm>
          <a:prstGeom prst="rect">
            <a:avLst/>
          </a:prstGeom>
          <a:noFill/>
          <a:ln>
            <a:noFill/>
          </a:ln>
        </p:spPr>
        <p:txBody>
          <a:bodyPr anchorCtr="0" anchor="t" bIns="0" lIns="0" spcFirstLastPara="1" rIns="0" wrap="square" tIns="109850">
            <a:spAutoFit/>
          </a:bodyPr>
          <a:lstStyle/>
          <a:p>
            <a:pPr indent="-344805" lvl="0" marL="356870"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What is the advertising revenue if the promotion cost is 1,40,000?</a:t>
            </a:r>
            <a:endParaRPr sz="2000">
              <a:solidFill>
                <a:schemeClr val="dk1"/>
              </a:solidFill>
              <a:latin typeface="Times New Roman"/>
              <a:ea typeface="Times New Roman"/>
              <a:cs typeface="Times New Roman"/>
              <a:sym typeface="Times New Roman"/>
            </a:endParaRPr>
          </a:p>
          <a:p>
            <a:pPr indent="-344805" lvl="0" marL="356870" marR="0" rtl="0" algn="l">
              <a:lnSpc>
                <a:spcPct val="100000"/>
              </a:lnSpc>
              <a:spcBef>
                <a:spcPts val="77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Advertising Revenue = 881382.223 + 2.423∗ Promotion = 881382.223+2.423∗ 1,40,000 = 12,20,602.223</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52"/>
          <p:cNvSpPr txBox="1"/>
          <p:nvPr>
            <p:ph type="title"/>
          </p:nvPr>
        </p:nvSpPr>
        <p:spPr>
          <a:xfrm>
            <a:off x="191211" y="110693"/>
            <a:ext cx="5447589"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Clr>
                <a:schemeClr val="accent1"/>
              </a:buClr>
              <a:buSzPts val="2800"/>
              <a:buFont typeface="Times New Roman"/>
              <a:buNone/>
            </a:pPr>
            <a:r>
              <a:rPr lang="en-US" sz="2800" u="none">
                <a:latin typeface="Times New Roman"/>
                <a:ea typeface="Times New Roman"/>
                <a:cs typeface="Times New Roman"/>
                <a:sym typeface="Times New Roman"/>
              </a:rPr>
              <a:t>Hypothesis test &amp; P value</a:t>
            </a:r>
            <a:endParaRPr sz="2800">
              <a:latin typeface="Times New Roman"/>
              <a:ea typeface="Times New Roman"/>
              <a:cs typeface="Times New Roman"/>
              <a:sym typeface="Times New Roman"/>
            </a:endParaRPr>
          </a:p>
        </p:txBody>
      </p:sp>
      <p:sp>
        <p:nvSpPr>
          <p:cNvPr id="730" name="Google Shape;730;p52"/>
          <p:cNvSpPr txBox="1"/>
          <p:nvPr/>
        </p:nvSpPr>
        <p:spPr>
          <a:xfrm>
            <a:off x="297891" y="769112"/>
            <a:ext cx="11072495" cy="4458335"/>
          </a:xfrm>
          <a:prstGeom prst="rect">
            <a:avLst/>
          </a:prstGeom>
          <a:noFill/>
          <a:ln>
            <a:noFill/>
          </a:ln>
        </p:spPr>
        <p:txBody>
          <a:bodyPr anchorCtr="0" anchor="t" bIns="0" lIns="0" spcFirstLastPara="1" rIns="0" wrap="square" tIns="46350">
            <a:spAutoFit/>
          </a:bodyPr>
          <a:lstStyle/>
          <a:p>
            <a:pPr indent="-344805" lvl="0" marL="356870" marR="5080" rtl="0" algn="l">
              <a:lnSpc>
                <a:spcPct val="108000"/>
              </a:lnSpc>
              <a:spcBef>
                <a:spcPts val="0"/>
              </a:spcBef>
              <a:spcAft>
                <a:spcPts val="0"/>
              </a:spcAft>
              <a:buClr>
                <a:schemeClr val="dk1"/>
              </a:buClr>
              <a:buSzPts val="2000"/>
              <a:buFont typeface="Arial"/>
              <a:buChar char="•"/>
            </a:pPr>
            <a:r>
              <a:rPr lang="en-US" sz="2000">
                <a:solidFill>
                  <a:schemeClr val="dk1"/>
                </a:solidFill>
                <a:latin typeface="Carlito"/>
                <a:ea typeface="Carlito"/>
                <a:cs typeface="Carlito"/>
                <a:sym typeface="Carlito"/>
              </a:rPr>
              <a:t>We conduct a hypothesis test to determine whether there is a significant linear relationship between an  independent variable </a:t>
            </a:r>
            <a:r>
              <a:rPr i="1" lang="en-US" sz="2000">
                <a:solidFill>
                  <a:schemeClr val="dk1"/>
                </a:solidFill>
                <a:latin typeface="Carlito"/>
                <a:ea typeface="Carlito"/>
                <a:cs typeface="Carlito"/>
                <a:sym typeface="Carlito"/>
              </a:rPr>
              <a:t>X </a:t>
            </a:r>
            <a:r>
              <a:rPr lang="en-US" sz="2000">
                <a:solidFill>
                  <a:schemeClr val="dk1"/>
                </a:solidFill>
                <a:latin typeface="Carlito"/>
                <a:ea typeface="Carlito"/>
                <a:cs typeface="Carlito"/>
                <a:sym typeface="Carlito"/>
              </a:rPr>
              <a:t>and a dependent variable </a:t>
            </a:r>
            <a:r>
              <a:rPr i="1" lang="en-US" sz="2000">
                <a:solidFill>
                  <a:schemeClr val="dk1"/>
                </a:solidFill>
                <a:latin typeface="Carlito"/>
                <a:ea typeface="Carlito"/>
                <a:cs typeface="Carlito"/>
                <a:sym typeface="Carlito"/>
              </a:rPr>
              <a:t>Y</a:t>
            </a:r>
            <a:r>
              <a:rPr lang="en-US" sz="2000">
                <a:solidFill>
                  <a:schemeClr val="dk1"/>
                </a:solidFill>
                <a:latin typeface="Carlito"/>
                <a:ea typeface="Carlito"/>
                <a:cs typeface="Carlito"/>
                <a:sym typeface="Carlito"/>
              </a:rPr>
              <a:t>.</a:t>
            </a:r>
            <a:endParaRPr sz="2000">
              <a:solidFill>
                <a:schemeClr val="dk1"/>
              </a:solidFill>
              <a:latin typeface="Carlito"/>
              <a:ea typeface="Carlito"/>
              <a:cs typeface="Carlito"/>
              <a:sym typeface="Carlito"/>
            </a:endParaRPr>
          </a:p>
          <a:p>
            <a:pPr indent="-344805" lvl="0" marL="356870" marR="0" rtl="0" algn="l">
              <a:lnSpc>
                <a:spcPct val="100000"/>
              </a:lnSpc>
              <a:spcBef>
                <a:spcPts val="735"/>
              </a:spcBef>
              <a:spcAft>
                <a:spcPts val="0"/>
              </a:spcAft>
              <a:buClr>
                <a:schemeClr val="dk1"/>
              </a:buClr>
              <a:buSzPts val="2000"/>
              <a:buFont typeface="Arial"/>
              <a:buChar char="•"/>
            </a:pPr>
            <a:r>
              <a:rPr lang="en-US" sz="2000">
                <a:solidFill>
                  <a:schemeClr val="dk1"/>
                </a:solidFill>
                <a:latin typeface="Carlito"/>
                <a:ea typeface="Carlito"/>
                <a:cs typeface="Carlito"/>
                <a:sym typeface="Carlito"/>
              </a:rPr>
              <a:t>Y = a +bx</a:t>
            </a:r>
            <a:endParaRPr sz="2000">
              <a:solidFill>
                <a:schemeClr val="dk1"/>
              </a:solidFill>
              <a:latin typeface="Carlito"/>
              <a:ea typeface="Carlito"/>
              <a:cs typeface="Carlito"/>
              <a:sym typeface="Carlito"/>
            </a:endParaRPr>
          </a:p>
          <a:p>
            <a:pPr indent="-344805" lvl="0" marL="356870" marR="0" rtl="0" algn="l">
              <a:lnSpc>
                <a:spcPct val="114750"/>
              </a:lnSpc>
              <a:spcBef>
                <a:spcPts val="745"/>
              </a:spcBef>
              <a:spcAft>
                <a:spcPts val="0"/>
              </a:spcAft>
              <a:buClr>
                <a:schemeClr val="dk1"/>
              </a:buClr>
              <a:buSzPts val="2000"/>
              <a:buFont typeface="Arial"/>
              <a:buChar char="•"/>
            </a:pPr>
            <a:r>
              <a:rPr lang="en-US" sz="2000">
                <a:solidFill>
                  <a:schemeClr val="dk1"/>
                </a:solidFill>
                <a:latin typeface="Carlito"/>
                <a:ea typeface="Carlito"/>
                <a:cs typeface="Carlito"/>
                <a:sym typeface="Carlito"/>
              </a:rPr>
              <a:t>If we find that the slope of the regression line is significantly different from zero, we will conclude that</a:t>
            </a:r>
            <a:endParaRPr sz="2000">
              <a:solidFill>
                <a:schemeClr val="dk1"/>
              </a:solidFill>
              <a:latin typeface="Carlito"/>
              <a:ea typeface="Carlito"/>
              <a:cs typeface="Carlito"/>
              <a:sym typeface="Carlito"/>
            </a:endParaRPr>
          </a:p>
          <a:p>
            <a:pPr indent="0" lvl="0" marL="356870" marR="0" rtl="0" algn="l">
              <a:lnSpc>
                <a:spcPct val="114750"/>
              </a:lnSpc>
              <a:spcBef>
                <a:spcPts val="0"/>
              </a:spcBef>
              <a:spcAft>
                <a:spcPts val="0"/>
              </a:spcAft>
              <a:buNone/>
            </a:pPr>
            <a:r>
              <a:rPr lang="en-US" sz="2000">
                <a:solidFill>
                  <a:schemeClr val="dk1"/>
                </a:solidFill>
                <a:latin typeface="Carlito"/>
                <a:ea typeface="Carlito"/>
                <a:cs typeface="Carlito"/>
                <a:sym typeface="Carlito"/>
              </a:rPr>
              <a:t>there is a significant relationship between the independent and dependent variables. (b </a:t>
            </a:r>
            <a:r>
              <a:rPr lang="en-US" sz="2000">
                <a:solidFill>
                  <a:schemeClr val="dk1"/>
                </a:solidFill>
                <a:latin typeface="Arial"/>
                <a:ea typeface="Arial"/>
                <a:cs typeface="Arial"/>
                <a:sym typeface="Arial"/>
              </a:rPr>
              <a:t>≠ </a:t>
            </a:r>
            <a:r>
              <a:rPr lang="en-US" sz="2000">
                <a:solidFill>
                  <a:schemeClr val="dk1"/>
                </a:solidFill>
                <a:latin typeface="Carlito"/>
                <a:ea typeface="Carlito"/>
                <a:cs typeface="Carlito"/>
                <a:sym typeface="Carlito"/>
              </a:rPr>
              <a:t>0)</a:t>
            </a:r>
            <a:endParaRPr sz="2000">
              <a:solidFill>
                <a:schemeClr val="dk1"/>
              </a:solidFill>
              <a:latin typeface="Carlito"/>
              <a:ea typeface="Carlito"/>
              <a:cs typeface="Carlito"/>
              <a:sym typeface="Carlito"/>
            </a:endParaRPr>
          </a:p>
          <a:p>
            <a:pPr indent="-344805" lvl="0" marL="356870" marR="0" rtl="0" algn="l">
              <a:lnSpc>
                <a:spcPct val="100000"/>
              </a:lnSpc>
              <a:spcBef>
                <a:spcPts val="840"/>
              </a:spcBef>
              <a:spcAft>
                <a:spcPts val="0"/>
              </a:spcAft>
              <a:buClr>
                <a:schemeClr val="dk1"/>
              </a:buClr>
              <a:buSzPts val="2000"/>
              <a:buFont typeface="Arial"/>
              <a:buChar char="•"/>
            </a:pPr>
            <a:r>
              <a:rPr b="1" lang="en-US" sz="2000">
                <a:solidFill>
                  <a:schemeClr val="dk1"/>
                </a:solidFill>
                <a:latin typeface="Carlito"/>
                <a:ea typeface="Carlito"/>
                <a:cs typeface="Carlito"/>
                <a:sym typeface="Carlito"/>
              </a:rPr>
              <a:t>State the Hypotheses</a:t>
            </a:r>
            <a:endParaRPr sz="2000">
              <a:solidFill>
                <a:schemeClr val="dk1"/>
              </a:solidFill>
              <a:latin typeface="Carlito"/>
              <a:ea typeface="Carlito"/>
              <a:cs typeface="Carlito"/>
              <a:sym typeface="Carlito"/>
            </a:endParaRPr>
          </a:p>
          <a:p>
            <a:pPr indent="-344805" lvl="0" marL="356870" marR="0" rtl="0" algn="l">
              <a:lnSpc>
                <a:spcPct val="114000"/>
              </a:lnSpc>
              <a:spcBef>
                <a:spcPts val="675"/>
              </a:spcBef>
              <a:spcAft>
                <a:spcPts val="0"/>
              </a:spcAft>
              <a:buClr>
                <a:schemeClr val="dk1"/>
              </a:buClr>
              <a:buSzPts val="2000"/>
              <a:buFont typeface="Arial"/>
              <a:buChar char="•"/>
            </a:pPr>
            <a:r>
              <a:rPr lang="en-US" sz="2000">
                <a:solidFill>
                  <a:schemeClr val="dk1"/>
                </a:solidFill>
                <a:latin typeface="Carlito"/>
                <a:ea typeface="Carlito"/>
                <a:cs typeface="Carlito"/>
                <a:sym typeface="Carlito"/>
              </a:rPr>
              <a:t>If there is a significant linear relationship between the independent variable </a:t>
            </a:r>
            <a:r>
              <a:rPr i="1" lang="en-US" sz="2000">
                <a:solidFill>
                  <a:schemeClr val="dk1"/>
                </a:solidFill>
                <a:latin typeface="Carlito"/>
                <a:ea typeface="Carlito"/>
                <a:cs typeface="Carlito"/>
                <a:sym typeface="Carlito"/>
              </a:rPr>
              <a:t>X </a:t>
            </a:r>
            <a:r>
              <a:rPr lang="en-US" sz="2000">
                <a:solidFill>
                  <a:schemeClr val="dk1"/>
                </a:solidFill>
                <a:latin typeface="Carlito"/>
                <a:ea typeface="Carlito"/>
                <a:cs typeface="Carlito"/>
                <a:sym typeface="Carlito"/>
              </a:rPr>
              <a:t>and the dependent</a:t>
            </a:r>
            <a:endParaRPr sz="2000">
              <a:solidFill>
                <a:schemeClr val="dk1"/>
              </a:solidFill>
              <a:latin typeface="Carlito"/>
              <a:ea typeface="Carlito"/>
              <a:cs typeface="Carlito"/>
              <a:sym typeface="Carlito"/>
            </a:endParaRPr>
          </a:p>
          <a:p>
            <a:pPr indent="0" lvl="0" marL="356870" marR="0" rtl="0" algn="l">
              <a:lnSpc>
                <a:spcPct val="114000"/>
              </a:lnSpc>
              <a:spcBef>
                <a:spcPts val="0"/>
              </a:spcBef>
              <a:spcAft>
                <a:spcPts val="0"/>
              </a:spcAft>
              <a:buNone/>
            </a:pPr>
            <a:r>
              <a:rPr lang="en-US" sz="2000">
                <a:solidFill>
                  <a:schemeClr val="dk1"/>
                </a:solidFill>
                <a:latin typeface="Carlito"/>
                <a:ea typeface="Carlito"/>
                <a:cs typeface="Carlito"/>
                <a:sym typeface="Carlito"/>
              </a:rPr>
              <a:t>variable </a:t>
            </a:r>
            <a:r>
              <a:rPr i="1" lang="en-US" sz="2000">
                <a:solidFill>
                  <a:schemeClr val="dk1"/>
                </a:solidFill>
                <a:latin typeface="Carlito"/>
                <a:ea typeface="Carlito"/>
                <a:cs typeface="Carlito"/>
                <a:sym typeface="Carlito"/>
              </a:rPr>
              <a:t>Y</a:t>
            </a:r>
            <a:r>
              <a:rPr lang="en-US" sz="2000">
                <a:solidFill>
                  <a:schemeClr val="dk1"/>
                </a:solidFill>
                <a:latin typeface="Carlito"/>
                <a:ea typeface="Carlito"/>
                <a:cs typeface="Carlito"/>
                <a:sym typeface="Carlito"/>
              </a:rPr>
              <a:t>, the slope will </a:t>
            </a:r>
            <a:r>
              <a:rPr i="1" lang="en-US" sz="2000">
                <a:solidFill>
                  <a:schemeClr val="dk1"/>
                </a:solidFill>
                <a:latin typeface="Carlito"/>
                <a:ea typeface="Carlito"/>
                <a:cs typeface="Carlito"/>
                <a:sym typeface="Carlito"/>
              </a:rPr>
              <a:t>not </a:t>
            </a:r>
            <a:r>
              <a:rPr lang="en-US" sz="2000">
                <a:solidFill>
                  <a:schemeClr val="dk1"/>
                </a:solidFill>
                <a:latin typeface="Carlito"/>
                <a:ea typeface="Carlito"/>
                <a:cs typeface="Carlito"/>
                <a:sym typeface="Carlito"/>
              </a:rPr>
              <a:t>equal zero</a:t>
            </a:r>
            <a:endParaRPr sz="2000">
              <a:solidFill>
                <a:schemeClr val="dk1"/>
              </a:solidFill>
              <a:latin typeface="Carlito"/>
              <a:ea typeface="Carlito"/>
              <a:cs typeface="Carlito"/>
              <a:sym typeface="Carlito"/>
            </a:endParaRPr>
          </a:p>
          <a:p>
            <a:pPr indent="0" lvl="0" marL="927100" marR="0" rtl="0" algn="l">
              <a:lnSpc>
                <a:spcPct val="100000"/>
              </a:lnSpc>
              <a:spcBef>
                <a:spcPts val="300"/>
              </a:spcBef>
              <a:spcAft>
                <a:spcPts val="0"/>
              </a:spcAft>
              <a:buNone/>
            </a:pPr>
            <a:r>
              <a:rPr b="1" lang="en-US" sz="1800">
                <a:solidFill>
                  <a:schemeClr val="dk1"/>
                </a:solidFill>
                <a:latin typeface="Carlito"/>
                <a:ea typeface="Carlito"/>
                <a:cs typeface="Carlito"/>
                <a:sym typeface="Carlito"/>
              </a:rPr>
              <a:t>Ho: </a:t>
            </a:r>
            <a:r>
              <a:rPr lang="en-US" sz="1800">
                <a:solidFill>
                  <a:schemeClr val="dk1"/>
                </a:solidFill>
                <a:latin typeface="Arial"/>
                <a:ea typeface="Arial"/>
                <a:cs typeface="Arial"/>
                <a:sym typeface="Arial"/>
              </a:rPr>
              <a:t>A statistically significant relationship doesn’t exists between the two variable. (B = 0)</a:t>
            </a:r>
            <a:endParaRPr sz="1800">
              <a:solidFill>
                <a:schemeClr val="dk1"/>
              </a:solidFill>
              <a:latin typeface="Arial"/>
              <a:ea typeface="Arial"/>
              <a:cs typeface="Arial"/>
              <a:sym typeface="Arial"/>
            </a:endParaRPr>
          </a:p>
          <a:p>
            <a:pPr indent="0" lvl="0" marL="927100" marR="0" rtl="0" algn="l">
              <a:lnSpc>
                <a:spcPct val="100000"/>
              </a:lnSpc>
              <a:spcBef>
                <a:spcPts val="285"/>
              </a:spcBef>
              <a:spcAft>
                <a:spcPts val="0"/>
              </a:spcAft>
              <a:buNone/>
            </a:pPr>
            <a:r>
              <a:rPr b="1" lang="en-US" sz="1800">
                <a:solidFill>
                  <a:schemeClr val="dk1"/>
                </a:solidFill>
                <a:latin typeface="Carlito"/>
                <a:ea typeface="Carlito"/>
                <a:cs typeface="Carlito"/>
                <a:sym typeface="Carlito"/>
              </a:rPr>
              <a:t>Ha: </a:t>
            </a:r>
            <a:r>
              <a:rPr lang="en-US" sz="1800">
                <a:solidFill>
                  <a:schemeClr val="dk1"/>
                </a:solidFill>
                <a:latin typeface="Carlito"/>
                <a:ea typeface="Carlito"/>
                <a:cs typeface="Carlito"/>
                <a:sym typeface="Carlito"/>
              </a:rPr>
              <a:t>A statistically significant relationship exists between the two variable. (B </a:t>
            </a:r>
            <a:r>
              <a:rPr lang="en-US" sz="1800">
                <a:solidFill>
                  <a:schemeClr val="dk1"/>
                </a:solidFill>
                <a:latin typeface="Arial"/>
                <a:ea typeface="Arial"/>
                <a:cs typeface="Arial"/>
                <a:sym typeface="Arial"/>
              </a:rPr>
              <a:t>≠ </a:t>
            </a:r>
            <a:r>
              <a:rPr lang="en-US" sz="1800">
                <a:solidFill>
                  <a:schemeClr val="dk1"/>
                </a:solidFill>
                <a:latin typeface="Carlito"/>
                <a:ea typeface="Carlito"/>
                <a:cs typeface="Carlito"/>
                <a:sym typeface="Carlito"/>
              </a:rPr>
              <a:t>0)</a:t>
            </a:r>
            <a:endParaRPr sz="1800">
              <a:solidFill>
                <a:schemeClr val="dk1"/>
              </a:solidFill>
              <a:latin typeface="Carlito"/>
              <a:ea typeface="Carlito"/>
              <a:cs typeface="Carlito"/>
              <a:sym typeface="Carlito"/>
            </a:endParaRPr>
          </a:p>
          <a:p>
            <a:pPr indent="0" lvl="0" marL="356870" marR="0" rtl="0" algn="l">
              <a:lnSpc>
                <a:spcPct val="100000"/>
              </a:lnSpc>
              <a:spcBef>
                <a:spcPts val="740"/>
              </a:spcBef>
              <a:spcAft>
                <a:spcPts val="0"/>
              </a:spcAft>
              <a:buNone/>
            </a:pPr>
            <a:r>
              <a:rPr lang="en-US" sz="2000">
                <a:solidFill>
                  <a:schemeClr val="dk1"/>
                </a:solidFill>
                <a:latin typeface="Carlito"/>
                <a:ea typeface="Carlito"/>
                <a:cs typeface="Carlito"/>
                <a:sym typeface="Carlito"/>
              </a:rPr>
              <a:t>In our Example, P value is 0.00019 which is less than 0.05</a:t>
            </a:r>
            <a:endParaRPr sz="2000">
              <a:solidFill>
                <a:schemeClr val="dk1"/>
              </a:solidFill>
              <a:latin typeface="Carlito"/>
              <a:ea typeface="Carlito"/>
              <a:cs typeface="Carlito"/>
              <a:sym typeface="Carlito"/>
            </a:endParaRPr>
          </a:p>
          <a:p>
            <a:pPr indent="-287019" lvl="0" marL="299085" marR="0" rtl="0" algn="l">
              <a:lnSpc>
                <a:spcPct val="114000"/>
              </a:lnSpc>
              <a:spcBef>
                <a:spcPts val="765"/>
              </a:spcBef>
              <a:spcAft>
                <a:spcPts val="0"/>
              </a:spcAft>
              <a:buClr>
                <a:schemeClr val="dk1"/>
              </a:buClr>
              <a:buSzPts val="2000"/>
              <a:buFont typeface="Arial"/>
              <a:buChar char="•"/>
            </a:pPr>
            <a:r>
              <a:rPr lang="en-US" sz="2000">
                <a:solidFill>
                  <a:schemeClr val="dk1"/>
                </a:solidFill>
                <a:latin typeface="Arial"/>
                <a:ea typeface="Arial"/>
                <a:cs typeface="Arial"/>
                <a:sym typeface="Arial"/>
              </a:rPr>
              <a:t>Hence, We can reject the null hypothesis and say that slope (b) is not equal to 0 means “a statistically</a:t>
            </a:r>
            <a:endParaRPr sz="2000">
              <a:solidFill>
                <a:schemeClr val="dk1"/>
              </a:solidFill>
              <a:latin typeface="Arial"/>
              <a:ea typeface="Arial"/>
              <a:cs typeface="Arial"/>
              <a:sym typeface="Arial"/>
            </a:endParaRPr>
          </a:p>
          <a:p>
            <a:pPr indent="0" lvl="0" marL="299085" marR="0" rtl="0" algn="l">
              <a:lnSpc>
                <a:spcPct val="114000"/>
              </a:lnSpc>
              <a:spcBef>
                <a:spcPts val="0"/>
              </a:spcBef>
              <a:spcAft>
                <a:spcPts val="0"/>
              </a:spcAft>
              <a:buNone/>
            </a:pPr>
            <a:r>
              <a:rPr lang="en-US" sz="2000">
                <a:solidFill>
                  <a:schemeClr val="dk1"/>
                </a:solidFill>
                <a:latin typeface="Arial"/>
                <a:ea typeface="Arial"/>
                <a:cs typeface="Arial"/>
                <a:sym typeface="Arial"/>
              </a:rPr>
              <a:t>significant relationship exists between promotion and revenue”.</a:t>
            </a:r>
            <a:endParaRPr sz="2000">
              <a:solidFill>
                <a:schemeClr val="dk1"/>
              </a:solidFill>
              <a:latin typeface="Arial"/>
              <a:ea typeface="Arial"/>
              <a:cs typeface="Arial"/>
              <a:sym typeface="Arial"/>
            </a:endParaRPr>
          </a:p>
        </p:txBody>
      </p:sp>
      <p:grpSp>
        <p:nvGrpSpPr>
          <p:cNvPr id="731" name="Google Shape;731;p52"/>
          <p:cNvGrpSpPr/>
          <p:nvPr/>
        </p:nvGrpSpPr>
        <p:grpSpPr>
          <a:xfrm>
            <a:off x="1274063" y="5376671"/>
            <a:ext cx="9860280" cy="839851"/>
            <a:chOff x="1274063" y="5376671"/>
            <a:chExt cx="9860280" cy="839851"/>
          </a:xfrm>
        </p:grpSpPr>
        <p:sp>
          <p:nvSpPr>
            <p:cNvPr id="732" name="Google Shape;732;p52"/>
            <p:cNvSpPr/>
            <p:nvPr/>
          </p:nvSpPr>
          <p:spPr>
            <a:xfrm>
              <a:off x="1274063" y="5376671"/>
              <a:ext cx="9860280" cy="82092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33" name="Google Shape;733;p52"/>
            <p:cNvSpPr/>
            <p:nvPr/>
          </p:nvSpPr>
          <p:spPr>
            <a:xfrm>
              <a:off x="5975604" y="5923787"/>
              <a:ext cx="951230" cy="292735"/>
            </a:xfrm>
            <a:custGeom>
              <a:rect b="b" l="l" r="r" t="t"/>
              <a:pathLst>
                <a:path extrusionOk="0" h="292735" w="951229">
                  <a:moveTo>
                    <a:pt x="0" y="146304"/>
                  </a:moveTo>
                  <a:lnTo>
                    <a:pt x="20129" y="104050"/>
                  </a:lnTo>
                  <a:lnTo>
                    <a:pt x="76596" y="66641"/>
                  </a:lnTo>
                  <a:lnTo>
                    <a:pt x="116618" y="50319"/>
                  </a:lnTo>
                  <a:lnTo>
                    <a:pt x="163520" y="35887"/>
                  </a:lnTo>
                  <a:lnTo>
                    <a:pt x="216566" y="23571"/>
                  </a:lnTo>
                  <a:lnTo>
                    <a:pt x="275020" y="13598"/>
                  </a:lnTo>
                  <a:lnTo>
                    <a:pt x="338149" y="6194"/>
                  </a:lnTo>
                  <a:lnTo>
                    <a:pt x="405216" y="1586"/>
                  </a:lnTo>
                  <a:lnTo>
                    <a:pt x="475488" y="0"/>
                  </a:lnTo>
                  <a:lnTo>
                    <a:pt x="545759" y="1586"/>
                  </a:lnTo>
                  <a:lnTo>
                    <a:pt x="612826" y="6194"/>
                  </a:lnTo>
                  <a:lnTo>
                    <a:pt x="675955" y="13598"/>
                  </a:lnTo>
                  <a:lnTo>
                    <a:pt x="734409" y="23571"/>
                  </a:lnTo>
                  <a:lnTo>
                    <a:pt x="787455" y="35887"/>
                  </a:lnTo>
                  <a:lnTo>
                    <a:pt x="834357" y="50319"/>
                  </a:lnTo>
                  <a:lnTo>
                    <a:pt x="874379" y="66641"/>
                  </a:lnTo>
                  <a:lnTo>
                    <a:pt x="930846" y="104050"/>
                  </a:lnTo>
                  <a:lnTo>
                    <a:pt x="950976" y="146304"/>
                  </a:lnTo>
                  <a:lnTo>
                    <a:pt x="945821" y="167922"/>
                  </a:lnTo>
                  <a:lnTo>
                    <a:pt x="906788" y="207980"/>
                  </a:lnTo>
                  <a:lnTo>
                    <a:pt x="834357" y="242288"/>
                  </a:lnTo>
                  <a:lnTo>
                    <a:pt x="787455" y="256720"/>
                  </a:lnTo>
                  <a:lnTo>
                    <a:pt x="734409" y="269036"/>
                  </a:lnTo>
                  <a:lnTo>
                    <a:pt x="675955" y="279009"/>
                  </a:lnTo>
                  <a:lnTo>
                    <a:pt x="612826" y="286413"/>
                  </a:lnTo>
                  <a:lnTo>
                    <a:pt x="545759" y="291021"/>
                  </a:lnTo>
                  <a:lnTo>
                    <a:pt x="475488" y="292608"/>
                  </a:lnTo>
                  <a:lnTo>
                    <a:pt x="405216" y="291021"/>
                  </a:lnTo>
                  <a:lnTo>
                    <a:pt x="338149" y="286413"/>
                  </a:lnTo>
                  <a:lnTo>
                    <a:pt x="275020" y="279009"/>
                  </a:lnTo>
                  <a:lnTo>
                    <a:pt x="216566" y="269036"/>
                  </a:lnTo>
                  <a:lnTo>
                    <a:pt x="163520" y="256720"/>
                  </a:lnTo>
                  <a:lnTo>
                    <a:pt x="116618" y="242288"/>
                  </a:lnTo>
                  <a:lnTo>
                    <a:pt x="76596" y="225966"/>
                  </a:lnTo>
                  <a:lnTo>
                    <a:pt x="20129" y="188557"/>
                  </a:lnTo>
                  <a:lnTo>
                    <a:pt x="0" y="146304"/>
                  </a:lnTo>
                  <a:close/>
                </a:path>
              </a:pathLst>
            </a:custGeom>
            <a:noFill/>
            <a:ln cap="flat" cmpd="sng" w="274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53"/>
          <p:cNvSpPr txBox="1"/>
          <p:nvPr>
            <p:ph type="title"/>
          </p:nvPr>
        </p:nvSpPr>
        <p:spPr>
          <a:xfrm>
            <a:off x="191211" y="110693"/>
            <a:ext cx="3999789"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Clr>
                <a:schemeClr val="accent1"/>
              </a:buClr>
              <a:buSzPts val="2800"/>
              <a:buFont typeface="Trebuchet MS"/>
              <a:buNone/>
            </a:pPr>
            <a:r>
              <a:rPr lang="en-US" sz="2800" u="none"/>
              <a:t>Standard Error</a:t>
            </a:r>
            <a:endParaRPr sz="2800"/>
          </a:p>
        </p:txBody>
      </p:sp>
      <p:sp>
        <p:nvSpPr>
          <p:cNvPr id="739" name="Google Shape;739;p53"/>
          <p:cNvSpPr txBox="1"/>
          <p:nvPr/>
        </p:nvSpPr>
        <p:spPr>
          <a:xfrm>
            <a:off x="259791" y="769112"/>
            <a:ext cx="10843260" cy="1808480"/>
          </a:xfrm>
          <a:prstGeom prst="rect">
            <a:avLst/>
          </a:prstGeom>
          <a:noFill/>
          <a:ln>
            <a:noFill/>
          </a:ln>
        </p:spPr>
        <p:txBody>
          <a:bodyPr anchorCtr="0" anchor="t" bIns="0" lIns="0" spcFirstLastPara="1" rIns="0" wrap="square" tIns="46350">
            <a:spAutoFit/>
          </a:bodyPr>
          <a:lstStyle/>
          <a:p>
            <a:pPr indent="-287019" lvl="0" marL="337185" marR="55880" rtl="0" algn="l">
              <a:lnSpc>
                <a:spcPct val="106666"/>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a:t>
            </a:r>
            <a:r>
              <a:rPr b="1" lang="en-US" sz="2000">
                <a:solidFill>
                  <a:schemeClr val="dk1"/>
                </a:solidFill>
                <a:latin typeface="Times New Roman"/>
                <a:ea typeface="Times New Roman"/>
                <a:cs typeface="Times New Roman"/>
                <a:sym typeface="Times New Roman"/>
              </a:rPr>
              <a:t>Standard error</a:t>
            </a:r>
            <a:r>
              <a:rPr lang="en-US" sz="2000">
                <a:solidFill>
                  <a:schemeClr val="dk1"/>
                </a:solidFill>
                <a:latin typeface="Times New Roman"/>
                <a:ea typeface="Times New Roman"/>
                <a:cs typeface="Times New Roman"/>
                <a:sym typeface="Times New Roman"/>
              </a:rPr>
              <a:t>" gives the standard errors (i.e. the estimated standard deviation) of the least squares  estimates b</a:t>
            </a:r>
            <a:r>
              <a:rPr baseline="-25000" lang="en-US" sz="2025">
                <a:solidFill>
                  <a:schemeClr val="dk1"/>
                </a:solidFill>
                <a:latin typeface="Times New Roman"/>
                <a:ea typeface="Times New Roman"/>
                <a:cs typeface="Times New Roman"/>
                <a:sym typeface="Times New Roman"/>
              </a:rPr>
              <a:t>j </a:t>
            </a:r>
            <a:r>
              <a:rPr lang="en-US" sz="2000">
                <a:solidFill>
                  <a:schemeClr val="dk1"/>
                </a:solidFill>
                <a:latin typeface="Times New Roman"/>
                <a:ea typeface="Times New Roman"/>
                <a:cs typeface="Times New Roman"/>
                <a:sym typeface="Times New Roman"/>
              </a:rPr>
              <a:t>of β</a:t>
            </a:r>
            <a:endParaRPr sz="2000">
              <a:solidFill>
                <a:schemeClr val="dk1"/>
              </a:solidFill>
              <a:latin typeface="Times New Roman"/>
              <a:ea typeface="Times New Roman"/>
              <a:cs typeface="Times New Roman"/>
              <a:sym typeface="Times New Roman"/>
            </a:endParaRPr>
          </a:p>
          <a:p>
            <a:pPr indent="-287019" lvl="0" marL="337185" marR="0" rtl="0" algn="l">
              <a:lnSpc>
                <a:spcPct val="100000"/>
              </a:lnSpc>
              <a:spcBef>
                <a:spcPts val="735"/>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Y variable is a random variable which is influenced by factors that are outside of anyone’s control.</a:t>
            </a:r>
            <a:endParaRPr sz="2000">
              <a:solidFill>
                <a:schemeClr val="dk1"/>
              </a:solidFill>
              <a:latin typeface="Times New Roman"/>
              <a:ea typeface="Times New Roman"/>
              <a:cs typeface="Times New Roman"/>
              <a:sym typeface="Times New Roman"/>
            </a:endParaRPr>
          </a:p>
          <a:p>
            <a:pPr indent="-287019" lvl="0" marL="337185" marR="0" rtl="0" algn="l">
              <a:lnSpc>
                <a:spcPct val="100000"/>
              </a:lnSpc>
              <a:spcBef>
                <a:spcPts val="745"/>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There will always be some variation in Y that cannot be explained. It’s because of random variation.</a:t>
            </a:r>
            <a:endParaRPr sz="2000">
              <a:solidFill>
                <a:schemeClr val="dk1"/>
              </a:solidFill>
              <a:latin typeface="Times New Roman"/>
              <a:ea typeface="Times New Roman"/>
              <a:cs typeface="Times New Roman"/>
              <a:sym typeface="Times New Roman"/>
            </a:endParaRPr>
          </a:p>
          <a:p>
            <a:pPr indent="-287019" lvl="0" marL="337185" marR="0" rtl="0" algn="l">
              <a:lnSpc>
                <a:spcPct val="100000"/>
              </a:lnSpc>
              <a:spcBef>
                <a:spcPts val="77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In our example standard error is 0.583</a:t>
            </a:r>
            <a:endParaRPr sz="2000">
              <a:solidFill>
                <a:schemeClr val="dk1"/>
              </a:solidFill>
              <a:latin typeface="Times New Roman"/>
              <a:ea typeface="Times New Roman"/>
              <a:cs typeface="Times New Roman"/>
              <a:sym typeface="Times New Roman"/>
            </a:endParaRPr>
          </a:p>
        </p:txBody>
      </p:sp>
      <p:sp>
        <p:nvSpPr>
          <p:cNvPr id="740" name="Google Shape;740;p53"/>
          <p:cNvSpPr/>
          <p:nvPr/>
        </p:nvSpPr>
        <p:spPr>
          <a:xfrm>
            <a:off x="307847" y="3069335"/>
            <a:ext cx="11661648" cy="99952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54"/>
          <p:cNvSpPr txBox="1"/>
          <p:nvPr>
            <p:ph type="title"/>
          </p:nvPr>
        </p:nvSpPr>
        <p:spPr>
          <a:xfrm>
            <a:off x="191210" y="110693"/>
            <a:ext cx="4914189"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Clr>
                <a:schemeClr val="accent1"/>
              </a:buClr>
              <a:buSzPts val="2800"/>
              <a:buFont typeface="Trebuchet MS"/>
              <a:buNone/>
            </a:pPr>
            <a:r>
              <a:rPr lang="en-US" sz="2800" u="none"/>
              <a:t>Confidence Interval</a:t>
            </a:r>
            <a:endParaRPr sz="2800"/>
          </a:p>
        </p:txBody>
      </p:sp>
      <p:sp>
        <p:nvSpPr>
          <p:cNvPr id="746" name="Google Shape;746;p54"/>
          <p:cNvSpPr txBox="1"/>
          <p:nvPr/>
        </p:nvSpPr>
        <p:spPr>
          <a:xfrm>
            <a:off x="297891" y="769112"/>
            <a:ext cx="10946130" cy="3433445"/>
          </a:xfrm>
          <a:prstGeom prst="rect">
            <a:avLst/>
          </a:prstGeom>
          <a:noFill/>
          <a:ln>
            <a:noFill/>
          </a:ln>
        </p:spPr>
        <p:txBody>
          <a:bodyPr anchorCtr="0" anchor="t" bIns="0" lIns="0" spcFirstLastPara="1" rIns="0" wrap="square" tIns="46350">
            <a:spAutoFit/>
          </a:bodyPr>
          <a:lstStyle/>
          <a:p>
            <a:pPr indent="-287019" lvl="0" marL="299085" marR="207645" rtl="0" algn="l">
              <a:lnSpc>
                <a:spcPct val="108000"/>
              </a:lnSpc>
              <a:spcBef>
                <a:spcPts val="0"/>
              </a:spcBef>
              <a:spcAft>
                <a:spcPts val="0"/>
              </a:spcAft>
              <a:buClr>
                <a:schemeClr val="dk1"/>
              </a:buClr>
              <a:buSzPts val="2000"/>
              <a:buFont typeface="Arial"/>
              <a:buChar char="•"/>
            </a:pPr>
            <a:r>
              <a:rPr lang="en-US" sz="2000">
                <a:solidFill>
                  <a:schemeClr val="dk1"/>
                </a:solidFill>
                <a:latin typeface="Carlito"/>
                <a:ea typeface="Carlito"/>
                <a:cs typeface="Carlito"/>
                <a:sym typeface="Carlito"/>
              </a:rPr>
              <a:t>In statistics, a </a:t>
            </a:r>
            <a:r>
              <a:rPr b="1" lang="en-US" sz="2000">
                <a:solidFill>
                  <a:schemeClr val="dk1"/>
                </a:solidFill>
                <a:latin typeface="Carlito"/>
                <a:ea typeface="Carlito"/>
                <a:cs typeface="Carlito"/>
                <a:sym typeface="Carlito"/>
              </a:rPr>
              <a:t>confidence interval </a:t>
            </a:r>
            <a:r>
              <a:rPr lang="en-US" sz="2000">
                <a:solidFill>
                  <a:schemeClr val="dk1"/>
                </a:solidFill>
                <a:latin typeface="Carlito"/>
                <a:ea typeface="Carlito"/>
                <a:cs typeface="Carlito"/>
                <a:sym typeface="Carlito"/>
              </a:rPr>
              <a:t>(</a:t>
            </a:r>
            <a:r>
              <a:rPr b="1" lang="en-US" sz="2000">
                <a:solidFill>
                  <a:schemeClr val="dk1"/>
                </a:solidFill>
                <a:latin typeface="Carlito"/>
                <a:ea typeface="Carlito"/>
                <a:cs typeface="Carlito"/>
                <a:sym typeface="Carlito"/>
              </a:rPr>
              <a:t>CI</a:t>
            </a:r>
            <a:r>
              <a:rPr lang="en-US" sz="2000">
                <a:solidFill>
                  <a:schemeClr val="dk1"/>
                </a:solidFill>
                <a:latin typeface="Carlito"/>
                <a:ea typeface="Carlito"/>
                <a:cs typeface="Carlito"/>
                <a:sym typeface="Carlito"/>
              </a:rPr>
              <a:t>) is a type of interval estimate(of a population parameter) that is  computed from the observed data.</a:t>
            </a:r>
            <a:endParaRPr sz="2000">
              <a:solidFill>
                <a:schemeClr val="dk1"/>
              </a:solidFill>
              <a:latin typeface="Carlito"/>
              <a:ea typeface="Carlito"/>
              <a:cs typeface="Carlito"/>
              <a:sym typeface="Carlito"/>
            </a:endParaRPr>
          </a:p>
          <a:p>
            <a:pPr indent="-287019" lvl="0" marL="299085" marR="0" rtl="0" algn="l">
              <a:lnSpc>
                <a:spcPct val="114000"/>
              </a:lnSpc>
              <a:spcBef>
                <a:spcPts val="735"/>
              </a:spcBef>
              <a:spcAft>
                <a:spcPts val="0"/>
              </a:spcAft>
              <a:buClr>
                <a:schemeClr val="dk1"/>
              </a:buClr>
              <a:buSzPts val="2000"/>
              <a:buFont typeface="Arial"/>
              <a:buChar char="•"/>
            </a:pPr>
            <a:r>
              <a:rPr lang="en-US" sz="2000">
                <a:solidFill>
                  <a:schemeClr val="dk1"/>
                </a:solidFill>
                <a:latin typeface="Carlito"/>
                <a:ea typeface="Carlito"/>
                <a:cs typeface="Carlito"/>
                <a:sym typeface="Carlito"/>
              </a:rPr>
              <a:t>The </a:t>
            </a:r>
            <a:r>
              <a:rPr b="1" lang="en-US" sz="2000">
                <a:solidFill>
                  <a:schemeClr val="dk1"/>
                </a:solidFill>
                <a:latin typeface="Carlito"/>
                <a:ea typeface="Carlito"/>
                <a:cs typeface="Carlito"/>
                <a:sym typeface="Carlito"/>
              </a:rPr>
              <a:t>confidence level </a:t>
            </a:r>
            <a:r>
              <a:rPr lang="en-US" sz="2000">
                <a:solidFill>
                  <a:schemeClr val="dk1"/>
                </a:solidFill>
                <a:latin typeface="Carlito"/>
                <a:ea typeface="Carlito"/>
                <a:cs typeface="Carlito"/>
                <a:sym typeface="Carlito"/>
              </a:rPr>
              <a:t>is the frequency (i.e., the proportion) of possible confidence intervals that contain</a:t>
            </a:r>
            <a:endParaRPr sz="2000">
              <a:solidFill>
                <a:schemeClr val="dk1"/>
              </a:solidFill>
              <a:latin typeface="Carlito"/>
              <a:ea typeface="Carlito"/>
              <a:cs typeface="Carlito"/>
              <a:sym typeface="Carlito"/>
            </a:endParaRPr>
          </a:p>
          <a:p>
            <a:pPr indent="0" lvl="0" marL="299085" marR="0" rtl="0" algn="l">
              <a:lnSpc>
                <a:spcPct val="114000"/>
              </a:lnSpc>
              <a:spcBef>
                <a:spcPts val="0"/>
              </a:spcBef>
              <a:spcAft>
                <a:spcPts val="0"/>
              </a:spcAft>
              <a:buNone/>
            </a:pPr>
            <a:r>
              <a:rPr lang="en-US" sz="2000">
                <a:solidFill>
                  <a:schemeClr val="dk1"/>
                </a:solidFill>
                <a:latin typeface="Carlito"/>
                <a:ea typeface="Carlito"/>
                <a:cs typeface="Carlito"/>
                <a:sym typeface="Carlito"/>
              </a:rPr>
              <a:t>the true value of their corresponding parameter.</a:t>
            </a:r>
            <a:endParaRPr sz="2000">
              <a:solidFill>
                <a:schemeClr val="dk1"/>
              </a:solidFill>
              <a:latin typeface="Carlito"/>
              <a:ea typeface="Carlito"/>
              <a:cs typeface="Carlito"/>
              <a:sym typeface="Carlito"/>
            </a:endParaRPr>
          </a:p>
          <a:p>
            <a:pPr indent="-287019" lvl="0" marL="299085" marR="0" rtl="0" algn="l">
              <a:lnSpc>
                <a:spcPct val="100000"/>
              </a:lnSpc>
              <a:spcBef>
                <a:spcPts val="745"/>
              </a:spcBef>
              <a:spcAft>
                <a:spcPts val="0"/>
              </a:spcAft>
              <a:buClr>
                <a:schemeClr val="dk1"/>
              </a:buClr>
              <a:buSzPts val="2000"/>
              <a:buFont typeface="Arial"/>
              <a:buChar char="•"/>
            </a:pPr>
            <a:r>
              <a:rPr lang="en-US" sz="2000">
                <a:solidFill>
                  <a:schemeClr val="dk1"/>
                </a:solidFill>
                <a:latin typeface="Carlito"/>
                <a:ea typeface="Carlito"/>
                <a:cs typeface="Carlito"/>
                <a:sym typeface="Carlito"/>
              </a:rPr>
              <a:t>Smaller the standard error narrower the confidence interval</a:t>
            </a:r>
            <a:endParaRPr sz="2000">
              <a:solidFill>
                <a:schemeClr val="dk1"/>
              </a:solidFill>
              <a:latin typeface="Carlito"/>
              <a:ea typeface="Carlito"/>
              <a:cs typeface="Carlito"/>
              <a:sym typeface="Carlito"/>
            </a:endParaRPr>
          </a:p>
          <a:p>
            <a:pPr indent="-287019" lvl="0" marL="299085" marR="0" rtl="0" algn="l">
              <a:lnSpc>
                <a:spcPct val="114000"/>
              </a:lnSpc>
              <a:spcBef>
                <a:spcPts val="770"/>
              </a:spcBef>
              <a:spcAft>
                <a:spcPts val="0"/>
              </a:spcAft>
              <a:buClr>
                <a:schemeClr val="dk1"/>
              </a:buClr>
              <a:buSzPts val="2000"/>
              <a:buFont typeface="Arial"/>
              <a:buChar char="•"/>
            </a:pPr>
            <a:r>
              <a:rPr lang="en-US" sz="2000">
                <a:solidFill>
                  <a:schemeClr val="dk1"/>
                </a:solidFill>
                <a:latin typeface="Arial"/>
                <a:ea typeface="Arial"/>
                <a:cs typeface="Arial"/>
                <a:sym typeface="Arial"/>
              </a:rPr>
              <a:t>With 95% confidence interval, when x increases by 1 unit doesn’t mean that y will always increase by</a:t>
            </a:r>
            <a:endParaRPr sz="2000">
              <a:solidFill>
                <a:schemeClr val="dk1"/>
              </a:solidFill>
              <a:latin typeface="Arial"/>
              <a:ea typeface="Arial"/>
              <a:cs typeface="Arial"/>
              <a:sym typeface="Arial"/>
            </a:endParaRPr>
          </a:p>
          <a:p>
            <a:pPr indent="0" lvl="0" marL="299085" marR="0" rtl="0" algn="l">
              <a:lnSpc>
                <a:spcPct val="114000"/>
              </a:lnSpc>
              <a:spcBef>
                <a:spcPts val="0"/>
              </a:spcBef>
              <a:spcAft>
                <a:spcPts val="0"/>
              </a:spcAft>
              <a:buNone/>
            </a:pPr>
            <a:r>
              <a:rPr lang="en-US" sz="2000">
                <a:solidFill>
                  <a:schemeClr val="dk1"/>
                </a:solidFill>
                <a:latin typeface="Carlito"/>
                <a:ea typeface="Carlito"/>
                <a:cs typeface="Carlito"/>
                <a:sym typeface="Carlito"/>
              </a:rPr>
              <a:t>2.423 it may increase more or less than 2.423.</a:t>
            </a:r>
            <a:endParaRPr sz="2000">
              <a:solidFill>
                <a:schemeClr val="dk1"/>
              </a:solidFill>
              <a:latin typeface="Carlito"/>
              <a:ea typeface="Carlito"/>
              <a:cs typeface="Carlito"/>
              <a:sym typeface="Carlito"/>
            </a:endParaRPr>
          </a:p>
          <a:p>
            <a:pPr indent="-287019" lvl="0" marL="299085" marR="0" rtl="0" algn="l">
              <a:lnSpc>
                <a:spcPct val="114000"/>
              </a:lnSpc>
              <a:spcBef>
                <a:spcPts val="770"/>
              </a:spcBef>
              <a:spcAft>
                <a:spcPts val="0"/>
              </a:spcAft>
              <a:buClr>
                <a:schemeClr val="dk1"/>
              </a:buClr>
              <a:buSzPts val="2000"/>
              <a:buFont typeface="Arial"/>
              <a:buChar char="•"/>
            </a:pPr>
            <a:r>
              <a:rPr lang="en-US" sz="2000">
                <a:solidFill>
                  <a:schemeClr val="dk1"/>
                </a:solidFill>
                <a:latin typeface="Carlito"/>
                <a:ea typeface="Carlito"/>
                <a:cs typeface="Carlito"/>
                <a:sym typeface="Carlito"/>
              </a:rPr>
              <a:t>In our example 1, We can say that when x increases by 1 unit 95% times y will decrease to 1.239 and</a:t>
            </a:r>
            <a:endParaRPr sz="2000">
              <a:solidFill>
                <a:schemeClr val="dk1"/>
              </a:solidFill>
              <a:latin typeface="Carlito"/>
              <a:ea typeface="Carlito"/>
              <a:cs typeface="Carlito"/>
              <a:sym typeface="Carlito"/>
            </a:endParaRPr>
          </a:p>
          <a:p>
            <a:pPr indent="0" lvl="0" marL="299085" marR="0" rtl="0" algn="l">
              <a:lnSpc>
                <a:spcPct val="114000"/>
              </a:lnSpc>
              <a:spcBef>
                <a:spcPts val="0"/>
              </a:spcBef>
              <a:spcAft>
                <a:spcPts val="0"/>
              </a:spcAft>
              <a:buNone/>
            </a:pPr>
            <a:r>
              <a:rPr lang="en-US" sz="2000">
                <a:solidFill>
                  <a:schemeClr val="dk1"/>
                </a:solidFill>
                <a:latin typeface="Carlito"/>
                <a:ea typeface="Carlito"/>
                <a:cs typeface="Carlito"/>
                <a:sym typeface="Carlito"/>
              </a:rPr>
              <a:t>increase to 3.607.</a:t>
            </a:r>
            <a:endParaRPr sz="2000">
              <a:solidFill>
                <a:schemeClr val="dk1"/>
              </a:solidFill>
              <a:latin typeface="Carlito"/>
              <a:ea typeface="Carlito"/>
              <a:cs typeface="Carlito"/>
              <a:sym typeface="Carlito"/>
            </a:endParaRPr>
          </a:p>
          <a:p>
            <a:pPr indent="-287019" lvl="0" marL="299085" marR="0" rtl="0" algn="l">
              <a:lnSpc>
                <a:spcPct val="100000"/>
              </a:lnSpc>
              <a:spcBef>
                <a:spcPts val="740"/>
              </a:spcBef>
              <a:spcAft>
                <a:spcPts val="0"/>
              </a:spcAft>
              <a:buClr>
                <a:schemeClr val="dk1"/>
              </a:buClr>
              <a:buSzPts val="2000"/>
              <a:buFont typeface="Arial"/>
              <a:buChar char="•"/>
            </a:pPr>
            <a:r>
              <a:rPr lang="en-US" sz="2000">
                <a:solidFill>
                  <a:schemeClr val="dk1"/>
                </a:solidFill>
                <a:latin typeface="Carlito"/>
                <a:ea typeface="Carlito"/>
                <a:cs typeface="Carlito"/>
                <a:sym typeface="Carlito"/>
              </a:rPr>
              <a:t>So we know 95% of the time this values show how much Y will increase by.</a:t>
            </a:r>
            <a:endParaRPr sz="2000">
              <a:solidFill>
                <a:schemeClr val="dk1"/>
              </a:solidFill>
              <a:latin typeface="Carlito"/>
              <a:ea typeface="Carlito"/>
              <a:cs typeface="Carlito"/>
              <a:sym typeface="Carlito"/>
            </a:endParaRPr>
          </a:p>
        </p:txBody>
      </p:sp>
      <p:sp>
        <p:nvSpPr>
          <p:cNvPr id="747" name="Google Shape;747;p54"/>
          <p:cNvSpPr/>
          <p:nvPr/>
        </p:nvSpPr>
        <p:spPr>
          <a:xfrm>
            <a:off x="435863" y="4626864"/>
            <a:ext cx="11186160" cy="92924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55"/>
          <p:cNvSpPr txBox="1"/>
          <p:nvPr>
            <p:ph type="title"/>
          </p:nvPr>
        </p:nvSpPr>
        <p:spPr>
          <a:xfrm>
            <a:off x="191211" y="110693"/>
            <a:ext cx="6209589"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Clr>
                <a:schemeClr val="accent1"/>
              </a:buClr>
              <a:buSzPts val="2800"/>
              <a:buFont typeface="Trebuchet MS"/>
              <a:buNone/>
            </a:pPr>
            <a:r>
              <a:rPr lang="en-US" sz="2800" u="none"/>
              <a:t>Coefficient of Determination – R2</a:t>
            </a:r>
            <a:endParaRPr sz="2800"/>
          </a:p>
        </p:txBody>
      </p:sp>
      <p:grpSp>
        <p:nvGrpSpPr>
          <p:cNvPr id="753" name="Google Shape;753;p55"/>
          <p:cNvGrpSpPr/>
          <p:nvPr/>
        </p:nvGrpSpPr>
        <p:grpSpPr>
          <a:xfrm>
            <a:off x="3703320" y="3992879"/>
            <a:ext cx="4102735" cy="502920"/>
            <a:chOff x="3703320" y="3992879"/>
            <a:chExt cx="4102735" cy="502920"/>
          </a:xfrm>
        </p:grpSpPr>
        <p:sp>
          <p:nvSpPr>
            <p:cNvPr id="754" name="Google Shape;754;p55"/>
            <p:cNvSpPr/>
            <p:nvPr/>
          </p:nvSpPr>
          <p:spPr>
            <a:xfrm>
              <a:off x="3703320" y="3992879"/>
              <a:ext cx="4102735" cy="502920"/>
            </a:xfrm>
            <a:custGeom>
              <a:rect b="b" l="l" r="r" t="t"/>
              <a:pathLst>
                <a:path extrusionOk="0" h="502920" w="4102734">
                  <a:moveTo>
                    <a:pt x="4102608" y="0"/>
                  </a:moveTo>
                  <a:lnTo>
                    <a:pt x="0" y="0"/>
                  </a:lnTo>
                  <a:lnTo>
                    <a:pt x="0" y="502920"/>
                  </a:lnTo>
                  <a:lnTo>
                    <a:pt x="4102608" y="502920"/>
                  </a:lnTo>
                  <a:lnTo>
                    <a:pt x="4102608"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55" name="Google Shape;755;p55"/>
            <p:cNvSpPr/>
            <p:nvPr/>
          </p:nvSpPr>
          <p:spPr>
            <a:xfrm>
              <a:off x="4289340" y="4236583"/>
              <a:ext cx="3472815" cy="0"/>
            </a:xfrm>
            <a:custGeom>
              <a:rect b="b" l="l" r="r" t="t"/>
              <a:pathLst>
                <a:path extrusionOk="0" h="120000" w="3472815">
                  <a:moveTo>
                    <a:pt x="0" y="0"/>
                  </a:moveTo>
                  <a:lnTo>
                    <a:pt x="463953" y="0"/>
                  </a:lnTo>
                </a:path>
                <a:path extrusionOk="0" h="120000" w="3472815">
                  <a:moveTo>
                    <a:pt x="736881" y="0"/>
                  </a:moveTo>
                  <a:lnTo>
                    <a:pt x="3472301"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756" name="Google Shape;756;p55"/>
          <p:cNvSpPr txBox="1"/>
          <p:nvPr/>
        </p:nvSpPr>
        <p:spPr>
          <a:xfrm>
            <a:off x="285191" y="769112"/>
            <a:ext cx="11199495" cy="3705860"/>
          </a:xfrm>
          <a:prstGeom prst="rect">
            <a:avLst/>
          </a:prstGeom>
          <a:noFill/>
          <a:ln>
            <a:noFill/>
          </a:ln>
        </p:spPr>
        <p:txBody>
          <a:bodyPr anchorCtr="0" anchor="t" bIns="0" lIns="0" spcFirstLastPara="1" rIns="0" wrap="square" tIns="41900">
            <a:spAutoFit/>
          </a:bodyPr>
          <a:lstStyle/>
          <a:p>
            <a:pPr indent="-289560" lvl="0" marL="314960" marR="17780" rtl="0" algn="l">
              <a:lnSpc>
                <a:spcPct val="90000"/>
              </a:lnSpc>
              <a:spcBef>
                <a:spcPts val="0"/>
              </a:spcBef>
              <a:spcAft>
                <a:spcPts val="0"/>
              </a:spcAft>
              <a:buClr>
                <a:schemeClr val="dk1"/>
              </a:buClr>
              <a:buSzPts val="2000"/>
              <a:buFont typeface="Arial"/>
              <a:buChar char="•"/>
            </a:pPr>
            <a:r>
              <a:rPr lang="en-US" sz="2000">
                <a:solidFill>
                  <a:schemeClr val="dk1"/>
                </a:solidFill>
                <a:latin typeface="Carlito"/>
                <a:ea typeface="Carlito"/>
                <a:cs typeface="Carlito"/>
                <a:sym typeface="Carlito"/>
              </a:rPr>
              <a:t>The coefficient of determination (denoted by R2) is a key output of regression analysis. It is interpreted as  the proportion of the variance in the dependent variable that is predictable from the independent  variable. (Goodness of fit)</a:t>
            </a:r>
            <a:endParaRPr sz="2000">
              <a:solidFill>
                <a:schemeClr val="dk1"/>
              </a:solidFill>
              <a:latin typeface="Carlito"/>
              <a:ea typeface="Carlito"/>
              <a:cs typeface="Carlito"/>
              <a:sym typeface="Carlito"/>
            </a:endParaRPr>
          </a:p>
          <a:p>
            <a:pPr indent="-289560" lvl="0" marL="314960" marR="0" rtl="0" algn="l">
              <a:lnSpc>
                <a:spcPct val="100000"/>
              </a:lnSpc>
              <a:spcBef>
                <a:spcPts val="770"/>
              </a:spcBef>
              <a:spcAft>
                <a:spcPts val="0"/>
              </a:spcAft>
              <a:buClr>
                <a:schemeClr val="dk1"/>
              </a:buClr>
              <a:buSzPts val="2000"/>
              <a:buFont typeface="Arial"/>
              <a:buChar char="•"/>
            </a:pPr>
            <a:r>
              <a:rPr lang="en-US" sz="2000">
                <a:solidFill>
                  <a:schemeClr val="dk1"/>
                </a:solidFill>
                <a:latin typeface="Carlito"/>
                <a:ea typeface="Carlito"/>
                <a:cs typeface="Carlito"/>
                <a:sym typeface="Carlito"/>
              </a:rPr>
              <a:t>Coefficient of determination is used in trend analysis &amp; computed as a value between 0 and 1</a:t>
            </a:r>
            <a:endParaRPr sz="2000">
              <a:solidFill>
                <a:schemeClr val="dk1"/>
              </a:solidFill>
              <a:latin typeface="Carlito"/>
              <a:ea typeface="Carlito"/>
              <a:cs typeface="Carlito"/>
              <a:sym typeface="Carlito"/>
            </a:endParaRPr>
          </a:p>
          <a:p>
            <a:pPr indent="-289560" lvl="0" marL="314960" marR="0" rtl="0" algn="l">
              <a:lnSpc>
                <a:spcPct val="114000"/>
              </a:lnSpc>
              <a:spcBef>
                <a:spcPts val="745"/>
              </a:spcBef>
              <a:spcAft>
                <a:spcPts val="0"/>
              </a:spcAft>
              <a:buClr>
                <a:schemeClr val="dk1"/>
              </a:buClr>
              <a:buSzPts val="2000"/>
              <a:buFont typeface="Arial"/>
              <a:buChar char="•"/>
            </a:pPr>
            <a:r>
              <a:rPr lang="en-US" sz="2000">
                <a:solidFill>
                  <a:schemeClr val="dk1"/>
                </a:solidFill>
                <a:latin typeface="Carlito"/>
                <a:ea typeface="Carlito"/>
                <a:cs typeface="Carlito"/>
                <a:sym typeface="Carlito"/>
              </a:rPr>
              <a:t>Our aim is to find out the best possible straight line that explains of captures the relationship between X</a:t>
            </a:r>
            <a:endParaRPr sz="2000">
              <a:solidFill>
                <a:schemeClr val="dk1"/>
              </a:solidFill>
              <a:latin typeface="Carlito"/>
              <a:ea typeface="Carlito"/>
              <a:cs typeface="Carlito"/>
              <a:sym typeface="Carlito"/>
            </a:endParaRPr>
          </a:p>
          <a:p>
            <a:pPr indent="0" lvl="0" marL="314960" marR="0" rtl="0" algn="l">
              <a:lnSpc>
                <a:spcPct val="114000"/>
              </a:lnSpc>
              <a:spcBef>
                <a:spcPts val="0"/>
              </a:spcBef>
              <a:spcAft>
                <a:spcPts val="0"/>
              </a:spcAft>
              <a:buNone/>
            </a:pPr>
            <a:r>
              <a:rPr lang="en-US" sz="2000">
                <a:solidFill>
                  <a:schemeClr val="dk1"/>
                </a:solidFill>
                <a:latin typeface="Carlito"/>
                <a:ea typeface="Carlito"/>
                <a:cs typeface="Carlito"/>
                <a:sym typeface="Carlito"/>
              </a:rPr>
              <a:t>and Y.</a:t>
            </a:r>
            <a:endParaRPr sz="2000">
              <a:solidFill>
                <a:schemeClr val="dk1"/>
              </a:solidFill>
              <a:latin typeface="Carlito"/>
              <a:ea typeface="Carlito"/>
              <a:cs typeface="Carlito"/>
              <a:sym typeface="Carlito"/>
            </a:endParaRPr>
          </a:p>
          <a:p>
            <a:pPr indent="-268605" lvl="0" marL="293370" marR="0" rtl="0" algn="l">
              <a:lnSpc>
                <a:spcPct val="100000"/>
              </a:lnSpc>
              <a:spcBef>
                <a:spcPts val="770"/>
              </a:spcBef>
              <a:spcAft>
                <a:spcPts val="0"/>
              </a:spcAft>
              <a:buClr>
                <a:schemeClr val="dk1"/>
              </a:buClr>
              <a:buSzPts val="2000"/>
              <a:buFont typeface="Arial"/>
              <a:buChar char="•"/>
            </a:pPr>
            <a:r>
              <a:rPr lang="en-US" sz="2000">
                <a:solidFill>
                  <a:schemeClr val="dk1"/>
                </a:solidFill>
                <a:latin typeface="Carlito"/>
                <a:ea typeface="Carlito"/>
                <a:cs typeface="Carlito"/>
                <a:sym typeface="Carlito"/>
              </a:rPr>
              <a:t>The higher the value of R Square the more variation in Y and therefore the model is good.</a:t>
            </a:r>
            <a:endParaRPr sz="2000">
              <a:solidFill>
                <a:schemeClr val="dk1"/>
              </a:solidFill>
              <a:latin typeface="Carlito"/>
              <a:ea typeface="Carlito"/>
              <a:cs typeface="Carlito"/>
              <a:sym typeface="Carlito"/>
            </a:endParaRPr>
          </a:p>
          <a:p>
            <a:pPr indent="-268605" lvl="0" marL="293370" marR="0" rtl="0" algn="l">
              <a:lnSpc>
                <a:spcPct val="100000"/>
              </a:lnSpc>
              <a:spcBef>
                <a:spcPts val="770"/>
              </a:spcBef>
              <a:spcAft>
                <a:spcPts val="0"/>
              </a:spcAft>
              <a:buClr>
                <a:schemeClr val="dk1"/>
              </a:buClr>
              <a:buSzPts val="2000"/>
              <a:buFont typeface="Arial"/>
              <a:buChar char="•"/>
            </a:pPr>
            <a:r>
              <a:rPr lang="en-US" sz="2000">
                <a:solidFill>
                  <a:schemeClr val="dk1"/>
                </a:solidFill>
                <a:latin typeface="Carlito"/>
                <a:ea typeface="Carlito"/>
                <a:cs typeface="Carlito"/>
                <a:sym typeface="Carlito"/>
              </a:rPr>
              <a:t>It is a good measure of variation but it is only one measure of model fit.</a:t>
            </a:r>
            <a:endParaRPr sz="2000">
              <a:solidFill>
                <a:schemeClr val="dk1"/>
              </a:solidFill>
              <a:latin typeface="Carlito"/>
              <a:ea typeface="Carlito"/>
              <a:cs typeface="Carlito"/>
              <a:sym typeface="Carlito"/>
            </a:endParaRPr>
          </a:p>
          <a:p>
            <a:pPr indent="0" lvl="0" marL="0" marR="0" rtl="0" algn="l">
              <a:lnSpc>
                <a:spcPct val="100000"/>
              </a:lnSpc>
              <a:spcBef>
                <a:spcPts val="15"/>
              </a:spcBef>
              <a:spcAft>
                <a:spcPts val="0"/>
              </a:spcAft>
              <a:buNone/>
            </a:pPr>
            <a:r>
              <a:t/>
            </a:r>
            <a:endParaRPr sz="3000">
              <a:solidFill>
                <a:schemeClr val="dk1"/>
              </a:solidFill>
              <a:latin typeface="Carlito"/>
              <a:ea typeface="Carlito"/>
              <a:cs typeface="Carlito"/>
              <a:sym typeface="Carlito"/>
            </a:endParaRPr>
          </a:p>
          <a:p>
            <a:pPr indent="0" lvl="0" marL="0" marR="350520" rtl="0" algn="ctr">
              <a:lnSpc>
                <a:spcPct val="100000"/>
              </a:lnSpc>
              <a:spcBef>
                <a:spcPts val="0"/>
              </a:spcBef>
              <a:spcAft>
                <a:spcPts val="0"/>
              </a:spcAft>
              <a:buNone/>
            </a:pPr>
            <a:r>
              <a:rPr baseline="-25000" i="1" lang="en-US" sz="2175">
                <a:solidFill>
                  <a:schemeClr val="dk1"/>
                </a:solidFill>
                <a:latin typeface="Times New Roman"/>
                <a:ea typeface="Times New Roman"/>
                <a:cs typeface="Times New Roman"/>
                <a:sym typeface="Times New Roman"/>
              </a:rPr>
              <a:t>R</a:t>
            </a:r>
            <a:r>
              <a:rPr baseline="-25000" lang="en-US" sz="1275">
                <a:solidFill>
                  <a:schemeClr val="dk1"/>
                </a:solidFill>
                <a:latin typeface="Times New Roman"/>
                <a:ea typeface="Times New Roman"/>
                <a:cs typeface="Times New Roman"/>
                <a:sym typeface="Times New Roman"/>
              </a:rPr>
              <a:t>2 </a:t>
            </a:r>
            <a:r>
              <a:rPr baseline="-25000" lang="en-US" sz="2175">
                <a:solidFill>
                  <a:schemeClr val="dk1"/>
                </a:solidFill>
                <a:latin typeface="Noto Sans Symbols"/>
                <a:ea typeface="Noto Sans Symbols"/>
                <a:cs typeface="Noto Sans Symbols"/>
                <a:sym typeface="Noto Sans Symbols"/>
              </a:rPr>
              <a:t>=</a:t>
            </a:r>
            <a:r>
              <a:rPr baseline="-25000" lang="en-US" sz="2175">
                <a:solidFill>
                  <a:schemeClr val="dk1"/>
                </a:solidFill>
                <a:latin typeface="Times New Roman"/>
                <a:ea typeface="Times New Roman"/>
                <a:cs typeface="Times New Roman"/>
                <a:sym typeface="Times New Roman"/>
              </a:rPr>
              <a:t> </a:t>
            </a:r>
            <a:r>
              <a:rPr i="1" lang="en-US" sz="1450">
                <a:solidFill>
                  <a:schemeClr val="dk1"/>
                </a:solidFill>
                <a:latin typeface="Times New Roman"/>
                <a:ea typeface="Times New Roman"/>
                <a:cs typeface="Times New Roman"/>
                <a:sym typeface="Times New Roman"/>
              </a:rPr>
              <a:t>SSR </a:t>
            </a:r>
            <a:r>
              <a:rPr baseline="-25000" lang="en-US" sz="2175">
                <a:solidFill>
                  <a:schemeClr val="dk1"/>
                </a:solidFill>
                <a:latin typeface="Noto Sans Symbols"/>
                <a:ea typeface="Noto Sans Symbols"/>
                <a:cs typeface="Noto Sans Symbols"/>
                <a:sym typeface="Noto Sans Symbols"/>
              </a:rPr>
              <a:t>=</a:t>
            </a:r>
            <a:r>
              <a:rPr baseline="-25000" lang="en-US" sz="2175">
                <a:solidFill>
                  <a:schemeClr val="dk1"/>
                </a:solidFill>
                <a:latin typeface="Times New Roman"/>
                <a:ea typeface="Times New Roman"/>
                <a:cs typeface="Times New Roman"/>
                <a:sym typeface="Times New Roman"/>
              </a:rPr>
              <a:t> </a:t>
            </a:r>
            <a:r>
              <a:rPr lang="en-US" sz="1450">
                <a:solidFill>
                  <a:schemeClr val="dk1"/>
                </a:solidFill>
                <a:latin typeface="Times New Roman"/>
                <a:ea typeface="Times New Roman"/>
                <a:cs typeface="Times New Roman"/>
                <a:sym typeface="Times New Roman"/>
              </a:rPr>
              <a:t>regression sum of squares</a:t>
            </a:r>
            <a:endParaRPr sz="1450">
              <a:solidFill>
                <a:schemeClr val="dk1"/>
              </a:solidFill>
              <a:latin typeface="Times New Roman"/>
              <a:ea typeface="Times New Roman"/>
              <a:cs typeface="Times New Roman"/>
              <a:sym typeface="Times New Roman"/>
            </a:endParaRPr>
          </a:p>
          <a:p>
            <a:pPr indent="0" lvl="0" marL="0" marR="59055" rtl="0" algn="ctr">
              <a:lnSpc>
                <a:spcPct val="100000"/>
              </a:lnSpc>
              <a:spcBef>
                <a:spcPts val="290"/>
              </a:spcBef>
              <a:spcAft>
                <a:spcPts val="0"/>
              </a:spcAft>
              <a:buNone/>
            </a:pPr>
            <a:r>
              <a:rPr i="1" lang="en-US" sz="1450">
                <a:solidFill>
                  <a:schemeClr val="dk1"/>
                </a:solidFill>
                <a:latin typeface="Times New Roman"/>
                <a:ea typeface="Times New Roman"/>
                <a:cs typeface="Times New Roman"/>
                <a:sym typeface="Times New Roman"/>
              </a:rPr>
              <a:t>SST	</a:t>
            </a:r>
            <a:r>
              <a:rPr lang="en-US" sz="1450">
                <a:solidFill>
                  <a:schemeClr val="dk1"/>
                </a:solidFill>
                <a:latin typeface="Times New Roman"/>
                <a:ea typeface="Times New Roman"/>
                <a:cs typeface="Times New Roman"/>
                <a:sym typeface="Times New Roman"/>
              </a:rPr>
              <a:t>total sum of squares</a:t>
            </a:r>
            <a:endParaRPr sz="1450">
              <a:solidFill>
                <a:schemeClr val="dk1"/>
              </a:solidFill>
              <a:latin typeface="Times New Roman"/>
              <a:ea typeface="Times New Roman"/>
              <a:cs typeface="Times New Roman"/>
              <a:sym typeface="Times New Roman"/>
            </a:endParaRPr>
          </a:p>
        </p:txBody>
      </p:sp>
      <p:sp>
        <p:nvSpPr>
          <p:cNvPr id="757" name="Google Shape;757;p55"/>
          <p:cNvSpPr/>
          <p:nvPr/>
        </p:nvSpPr>
        <p:spPr>
          <a:xfrm>
            <a:off x="3698747" y="3988308"/>
            <a:ext cx="4112260" cy="512445"/>
          </a:xfrm>
          <a:custGeom>
            <a:rect b="b" l="l" r="r" t="t"/>
            <a:pathLst>
              <a:path extrusionOk="0" h="512445" w="4112259">
                <a:moveTo>
                  <a:pt x="0" y="512063"/>
                </a:moveTo>
                <a:lnTo>
                  <a:pt x="4111752" y="512063"/>
                </a:lnTo>
                <a:lnTo>
                  <a:pt x="4111752" y="0"/>
                </a:lnTo>
                <a:lnTo>
                  <a:pt x="0" y="0"/>
                </a:lnTo>
                <a:lnTo>
                  <a:pt x="0" y="512063"/>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56"/>
          <p:cNvSpPr txBox="1"/>
          <p:nvPr>
            <p:ph type="title"/>
          </p:nvPr>
        </p:nvSpPr>
        <p:spPr>
          <a:xfrm>
            <a:off x="191211" y="110693"/>
            <a:ext cx="6285789"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Clr>
                <a:schemeClr val="accent1"/>
              </a:buClr>
              <a:buSzPts val="2800"/>
              <a:buFont typeface="Trebuchet MS"/>
              <a:buNone/>
            </a:pPr>
            <a:r>
              <a:rPr lang="en-US" sz="2800" u="none"/>
              <a:t>Coefficient of Determination – R2</a:t>
            </a:r>
            <a:endParaRPr sz="2800"/>
          </a:p>
        </p:txBody>
      </p:sp>
      <p:grpSp>
        <p:nvGrpSpPr>
          <p:cNvPr id="763" name="Google Shape;763;p56"/>
          <p:cNvGrpSpPr/>
          <p:nvPr/>
        </p:nvGrpSpPr>
        <p:grpSpPr>
          <a:xfrm>
            <a:off x="2715768" y="1274064"/>
            <a:ext cx="1666335" cy="1447800"/>
            <a:chOff x="2715768" y="1274064"/>
            <a:chExt cx="1666335" cy="1447800"/>
          </a:xfrm>
        </p:grpSpPr>
        <p:sp>
          <p:nvSpPr>
            <p:cNvPr id="764" name="Google Shape;764;p56"/>
            <p:cNvSpPr/>
            <p:nvPr/>
          </p:nvSpPr>
          <p:spPr>
            <a:xfrm>
              <a:off x="2715768" y="1274064"/>
              <a:ext cx="0" cy="1447800"/>
            </a:xfrm>
            <a:custGeom>
              <a:rect b="b" l="l" r="r" t="t"/>
              <a:pathLst>
                <a:path extrusionOk="0" h="1447800" w="120000">
                  <a:moveTo>
                    <a:pt x="0" y="0"/>
                  </a:moveTo>
                  <a:lnTo>
                    <a:pt x="0" y="1447800"/>
                  </a:lnTo>
                </a:path>
              </a:pathLst>
            </a:custGeom>
            <a:noFill/>
            <a:ln cap="flat" cmpd="sng" w="24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65" name="Google Shape;765;p56"/>
            <p:cNvSpPr/>
            <p:nvPr/>
          </p:nvSpPr>
          <p:spPr>
            <a:xfrm>
              <a:off x="3851529" y="2424898"/>
              <a:ext cx="187960" cy="214629"/>
            </a:xfrm>
            <a:custGeom>
              <a:rect b="b" l="l" r="r" t="t"/>
              <a:pathLst>
                <a:path extrusionOk="0" h="214630" w="187960">
                  <a:moveTo>
                    <a:pt x="67492" y="0"/>
                  </a:moveTo>
                  <a:lnTo>
                    <a:pt x="34290" y="9691"/>
                  </a:lnTo>
                  <a:lnTo>
                    <a:pt x="10501" y="34738"/>
                  </a:lnTo>
                  <a:lnTo>
                    <a:pt x="0" y="69857"/>
                  </a:lnTo>
                  <a:lnTo>
                    <a:pt x="3214" y="110454"/>
                  </a:lnTo>
                  <a:lnTo>
                    <a:pt x="20574" y="151931"/>
                  </a:lnTo>
                  <a:lnTo>
                    <a:pt x="49508" y="186388"/>
                  </a:lnTo>
                  <a:lnTo>
                    <a:pt x="84121" y="207843"/>
                  </a:lnTo>
                  <a:lnTo>
                    <a:pt x="120140" y="214582"/>
                  </a:lnTo>
                  <a:lnTo>
                    <a:pt x="153288" y="204890"/>
                  </a:lnTo>
                  <a:lnTo>
                    <a:pt x="177149" y="179861"/>
                  </a:lnTo>
                  <a:lnTo>
                    <a:pt x="187674" y="144772"/>
                  </a:lnTo>
                  <a:lnTo>
                    <a:pt x="184435" y="104181"/>
                  </a:lnTo>
                  <a:lnTo>
                    <a:pt x="167005" y="62650"/>
                  </a:lnTo>
                  <a:lnTo>
                    <a:pt x="138088" y="28193"/>
                  </a:lnTo>
                  <a:lnTo>
                    <a:pt x="103505" y="6738"/>
                  </a:lnTo>
                  <a:lnTo>
                    <a:pt x="67492"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66" name="Google Shape;766;p56"/>
            <p:cNvSpPr/>
            <p:nvPr/>
          </p:nvSpPr>
          <p:spPr>
            <a:xfrm>
              <a:off x="4194429" y="2348698"/>
              <a:ext cx="187674" cy="21458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67" name="Google Shape;767;p56"/>
            <p:cNvSpPr/>
            <p:nvPr/>
          </p:nvSpPr>
          <p:spPr>
            <a:xfrm>
              <a:off x="2822816" y="1281899"/>
              <a:ext cx="1330960" cy="1205230"/>
            </a:xfrm>
            <a:custGeom>
              <a:rect b="b" l="l" r="r" t="t"/>
              <a:pathLst>
                <a:path extrusionOk="0" h="1205230" w="1330960">
                  <a:moveTo>
                    <a:pt x="187680" y="144780"/>
                  </a:moveTo>
                  <a:lnTo>
                    <a:pt x="184442" y="104190"/>
                  </a:lnTo>
                  <a:lnTo>
                    <a:pt x="167017" y="62649"/>
                  </a:lnTo>
                  <a:lnTo>
                    <a:pt x="138099" y="28194"/>
                  </a:lnTo>
                  <a:lnTo>
                    <a:pt x="103517" y="6743"/>
                  </a:lnTo>
                  <a:lnTo>
                    <a:pt x="67500" y="0"/>
                  </a:lnTo>
                  <a:lnTo>
                    <a:pt x="34302" y="9690"/>
                  </a:lnTo>
                  <a:lnTo>
                    <a:pt x="10502" y="34747"/>
                  </a:lnTo>
                  <a:lnTo>
                    <a:pt x="0" y="69862"/>
                  </a:lnTo>
                  <a:lnTo>
                    <a:pt x="3225" y="110464"/>
                  </a:lnTo>
                  <a:lnTo>
                    <a:pt x="20586" y="151930"/>
                  </a:lnTo>
                  <a:lnTo>
                    <a:pt x="49517" y="186397"/>
                  </a:lnTo>
                  <a:lnTo>
                    <a:pt x="84124" y="207848"/>
                  </a:lnTo>
                  <a:lnTo>
                    <a:pt x="120142" y="214591"/>
                  </a:lnTo>
                  <a:lnTo>
                    <a:pt x="153301" y="204889"/>
                  </a:lnTo>
                  <a:lnTo>
                    <a:pt x="177152" y="179870"/>
                  </a:lnTo>
                  <a:lnTo>
                    <a:pt x="187680" y="144780"/>
                  </a:lnTo>
                  <a:close/>
                </a:path>
                <a:path extrusionOk="0" h="1205230" w="1330960">
                  <a:moveTo>
                    <a:pt x="244830" y="373380"/>
                  </a:moveTo>
                  <a:lnTo>
                    <a:pt x="241592" y="332790"/>
                  </a:lnTo>
                  <a:lnTo>
                    <a:pt x="224167" y="291249"/>
                  </a:lnTo>
                  <a:lnTo>
                    <a:pt x="195249" y="256794"/>
                  </a:lnTo>
                  <a:lnTo>
                    <a:pt x="160667" y="235343"/>
                  </a:lnTo>
                  <a:lnTo>
                    <a:pt x="124650" y="228600"/>
                  </a:lnTo>
                  <a:lnTo>
                    <a:pt x="91452" y="238290"/>
                  </a:lnTo>
                  <a:lnTo>
                    <a:pt x="67652" y="263347"/>
                  </a:lnTo>
                  <a:lnTo>
                    <a:pt x="57150" y="298462"/>
                  </a:lnTo>
                  <a:lnTo>
                    <a:pt x="60375" y="339064"/>
                  </a:lnTo>
                  <a:lnTo>
                    <a:pt x="77736" y="380530"/>
                  </a:lnTo>
                  <a:lnTo>
                    <a:pt x="106667" y="414997"/>
                  </a:lnTo>
                  <a:lnTo>
                    <a:pt x="141274" y="436448"/>
                  </a:lnTo>
                  <a:lnTo>
                    <a:pt x="177292" y="443191"/>
                  </a:lnTo>
                  <a:lnTo>
                    <a:pt x="210451" y="433489"/>
                  </a:lnTo>
                  <a:lnTo>
                    <a:pt x="234302" y="408470"/>
                  </a:lnTo>
                  <a:lnTo>
                    <a:pt x="244830" y="373380"/>
                  </a:lnTo>
                  <a:close/>
                </a:path>
                <a:path extrusionOk="0" h="1205230" w="1330960">
                  <a:moveTo>
                    <a:pt x="1044930" y="1135380"/>
                  </a:moveTo>
                  <a:lnTo>
                    <a:pt x="1041692" y="1094790"/>
                  </a:lnTo>
                  <a:lnTo>
                    <a:pt x="1024267" y="1053249"/>
                  </a:lnTo>
                  <a:lnTo>
                    <a:pt x="995349" y="1018794"/>
                  </a:lnTo>
                  <a:lnTo>
                    <a:pt x="960767" y="997343"/>
                  </a:lnTo>
                  <a:lnTo>
                    <a:pt x="924750" y="990600"/>
                  </a:lnTo>
                  <a:lnTo>
                    <a:pt x="891552" y="1000290"/>
                  </a:lnTo>
                  <a:lnTo>
                    <a:pt x="867752" y="1025347"/>
                  </a:lnTo>
                  <a:lnTo>
                    <a:pt x="857262" y="1060462"/>
                  </a:lnTo>
                  <a:lnTo>
                    <a:pt x="860475" y="1101064"/>
                  </a:lnTo>
                  <a:lnTo>
                    <a:pt x="877836" y="1142530"/>
                  </a:lnTo>
                  <a:lnTo>
                    <a:pt x="906767" y="1176997"/>
                  </a:lnTo>
                  <a:lnTo>
                    <a:pt x="941374" y="1198448"/>
                  </a:lnTo>
                  <a:lnTo>
                    <a:pt x="977392" y="1205191"/>
                  </a:lnTo>
                  <a:lnTo>
                    <a:pt x="1010551" y="1195489"/>
                  </a:lnTo>
                  <a:lnTo>
                    <a:pt x="1034402" y="1170470"/>
                  </a:lnTo>
                  <a:lnTo>
                    <a:pt x="1044930" y="1135380"/>
                  </a:lnTo>
                  <a:close/>
                </a:path>
                <a:path extrusionOk="0" h="1205230" w="1330960">
                  <a:moveTo>
                    <a:pt x="1102080" y="906780"/>
                  </a:moveTo>
                  <a:lnTo>
                    <a:pt x="1098842" y="866190"/>
                  </a:lnTo>
                  <a:lnTo>
                    <a:pt x="1081417" y="824649"/>
                  </a:lnTo>
                  <a:lnTo>
                    <a:pt x="1052499" y="790194"/>
                  </a:lnTo>
                  <a:lnTo>
                    <a:pt x="1017917" y="768743"/>
                  </a:lnTo>
                  <a:lnTo>
                    <a:pt x="981900" y="762000"/>
                  </a:lnTo>
                  <a:lnTo>
                    <a:pt x="948702" y="771690"/>
                  </a:lnTo>
                  <a:lnTo>
                    <a:pt x="924902" y="796747"/>
                  </a:lnTo>
                  <a:lnTo>
                    <a:pt x="914412" y="831862"/>
                  </a:lnTo>
                  <a:lnTo>
                    <a:pt x="917625" y="872464"/>
                  </a:lnTo>
                  <a:lnTo>
                    <a:pt x="934986" y="913930"/>
                  </a:lnTo>
                  <a:lnTo>
                    <a:pt x="963917" y="948397"/>
                  </a:lnTo>
                  <a:lnTo>
                    <a:pt x="998524" y="969848"/>
                  </a:lnTo>
                  <a:lnTo>
                    <a:pt x="1034542" y="976591"/>
                  </a:lnTo>
                  <a:lnTo>
                    <a:pt x="1067701" y="966889"/>
                  </a:lnTo>
                  <a:lnTo>
                    <a:pt x="1091552" y="941870"/>
                  </a:lnTo>
                  <a:lnTo>
                    <a:pt x="1102080" y="906780"/>
                  </a:lnTo>
                  <a:close/>
                </a:path>
                <a:path extrusionOk="0" h="1205230" w="1330960">
                  <a:moveTo>
                    <a:pt x="1330680" y="1059180"/>
                  </a:moveTo>
                  <a:lnTo>
                    <a:pt x="1327442" y="1018590"/>
                  </a:lnTo>
                  <a:lnTo>
                    <a:pt x="1310017" y="977049"/>
                  </a:lnTo>
                  <a:lnTo>
                    <a:pt x="1281099" y="942594"/>
                  </a:lnTo>
                  <a:lnTo>
                    <a:pt x="1246517" y="921143"/>
                  </a:lnTo>
                  <a:lnTo>
                    <a:pt x="1210500" y="914400"/>
                  </a:lnTo>
                  <a:lnTo>
                    <a:pt x="1177302" y="924090"/>
                  </a:lnTo>
                  <a:lnTo>
                    <a:pt x="1153502" y="949147"/>
                  </a:lnTo>
                  <a:lnTo>
                    <a:pt x="1143012" y="984262"/>
                  </a:lnTo>
                  <a:lnTo>
                    <a:pt x="1146225" y="1024864"/>
                  </a:lnTo>
                  <a:lnTo>
                    <a:pt x="1163586" y="1066330"/>
                  </a:lnTo>
                  <a:lnTo>
                    <a:pt x="1192517" y="1100797"/>
                  </a:lnTo>
                  <a:lnTo>
                    <a:pt x="1227124" y="1122248"/>
                  </a:lnTo>
                  <a:lnTo>
                    <a:pt x="1263142" y="1128991"/>
                  </a:lnTo>
                  <a:lnTo>
                    <a:pt x="1296301" y="1119289"/>
                  </a:lnTo>
                  <a:lnTo>
                    <a:pt x="1320152" y="1094270"/>
                  </a:lnTo>
                  <a:lnTo>
                    <a:pt x="1330680" y="105918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68" name="Google Shape;768;p56"/>
            <p:cNvSpPr/>
            <p:nvPr/>
          </p:nvSpPr>
          <p:spPr>
            <a:xfrm>
              <a:off x="3165729" y="1358098"/>
              <a:ext cx="187674" cy="21458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69" name="Google Shape;769;p56"/>
            <p:cNvSpPr/>
            <p:nvPr/>
          </p:nvSpPr>
          <p:spPr>
            <a:xfrm>
              <a:off x="3394329" y="1586698"/>
              <a:ext cx="187674" cy="21458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70" name="Google Shape;770;p56"/>
            <p:cNvSpPr/>
            <p:nvPr/>
          </p:nvSpPr>
          <p:spPr>
            <a:xfrm>
              <a:off x="3051416" y="1662899"/>
              <a:ext cx="759460" cy="443230"/>
            </a:xfrm>
            <a:custGeom>
              <a:rect b="b" l="l" r="r" t="t"/>
              <a:pathLst>
                <a:path extrusionOk="0" h="443230" w="759460">
                  <a:moveTo>
                    <a:pt x="187680" y="144780"/>
                  </a:moveTo>
                  <a:lnTo>
                    <a:pt x="184442" y="104190"/>
                  </a:lnTo>
                  <a:lnTo>
                    <a:pt x="167017" y="62649"/>
                  </a:lnTo>
                  <a:lnTo>
                    <a:pt x="138099" y="28194"/>
                  </a:lnTo>
                  <a:lnTo>
                    <a:pt x="103517" y="6743"/>
                  </a:lnTo>
                  <a:lnTo>
                    <a:pt x="67500" y="0"/>
                  </a:lnTo>
                  <a:lnTo>
                    <a:pt x="34302" y="9690"/>
                  </a:lnTo>
                  <a:lnTo>
                    <a:pt x="10502" y="34747"/>
                  </a:lnTo>
                  <a:lnTo>
                    <a:pt x="0" y="69862"/>
                  </a:lnTo>
                  <a:lnTo>
                    <a:pt x="3225" y="110464"/>
                  </a:lnTo>
                  <a:lnTo>
                    <a:pt x="20586" y="151930"/>
                  </a:lnTo>
                  <a:lnTo>
                    <a:pt x="49517" y="186397"/>
                  </a:lnTo>
                  <a:lnTo>
                    <a:pt x="84124" y="207848"/>
                  </a:lnTo>
                  <a:lnTo>
                    <a:pt x="120142" y="214591"/>
                  </a:lnTo>
                  <a:lnTo>
                    <a:pt x="153301" y="204889"/>
                  </a:lnTo>
                  <a:lnTo>
                    <a:pt x="177152" y="179870"/>
                  </a:lnTo>
                  <a:lnTo>
                    <a:pt x="187680" y="144780"/>
                  </a:lnTo>
                  <a:close/>
                </a:path>
                <a:path extrusionOk="0" h="443230" w="759460">
                  <a:moveTo>
                    <a:pt x="359130" y="373380"/>
                  </a:moveTo>
                  <a:lnTo>
                    <a:pt x="355892" y="332790"/>
                  </a:lnTo>
                  <a:lnTo>
                    <a:pt x="338467" y="291249"/>
                  </a:lnTo>
                  <a:lnTo>
                    <a:pt x="309549" y="256794"/>
                  </a:lnTo>
                  <a:lnTo>
                    <a:pt x="274967" y="235343"/>
                  </a:lnTo>
                  <a:lnTo>
                    <a:pt x="238950" y="228600"/>
                  </a:lnTo>
                  <a:lnTo>
                    <a:pt x="205752" y="238290"/>
                  </a:lnTo>
                  <a:lnTo>
                    <a:pt x="181952" y="263347"/>
                  </a:lnTo>
                  <a:lnTo>
                    <a:pt x="171462" y="298462"/>
                  </a:lnTo>
                  <a:lnTo>
                    <a:pt x="174675" y="339064"/>
                  </a:lnTo>
                  <a:lnTo>
                    <a:pt x="192036" y="380530"/>
                  </a:lnTo>
                  <a:lnTo>
                    <a:pt x="220967" y="414997"/>
                  </a:lnTo>
                  <a:lnTo>
                    <a:pt x="255574" y="436448"/>
                  </a:lnTo>
                  <a:lnTo>
                    <a:pt x="291592" y="443191"/>
                  </a:lnTo>
                  <a:lnTo>
                    <a:pt x="324751" y="433489"/>
                  </a:lnTo>
                  <a:lnTo>
                    <a:pt x="348602" y="408470"/>
                  </a:lnTo>
                  <a:lnTo>
                    <a:pt x="359130" y="373380"/>
                  </a:lnTo>
                  <a:close/>
                </a:path>
                <a:path extrusionOk="0" h="443230" w="759460">
                  <a:moveTo>
                    <a:pt x="587730" y="373380"/>
                  </a:moveTo>
                  <a:lnTo>
                    <a:pt x="584492" y="332790"/>
                  </a:lnTo>
                  <a:lnTo>
                    <a:pt x="567067" y="291249"/>
                  </a:lnTo>
                  <a:lnTo>
                    <a:pt x="538149" y="256794"/>
                  </a:lnTo>
                  <a:lnTo>
                    <a:pt x="503567" y="235343"/>
                  </a:lnTo>
                  <a:lnTo>
                    <a:pt x="467550" y="228600"/>
                  </a:lnTo>
                  <a:lnTo>
                    <a:pt x="434352" y="238290"/>
                  </a:lnTo>
                  <a:lnTo>
                    <a:pt x="410552" y="263347"/>
                  </a:lnTo>
                  <a:lnTo>
                    <a:pt x="400062" y="298462"/>
                  </a:lnTo>
                  <a:lnTo>
                    <a:pt x="403275" y="339064"/>
                  </a:lnTo>
                  <a:lnTo>
                    <a:pt x="420636" y="380530"/>
                  </a:lnTo>
                  <a:lnTo>
                    <a:pt x="449567" y="414997"/>
                  </a:lnTo>
                  <a:lnTo>
                    <a:pt x="484174" y="436448"/>
                  </a:lnTo>
                  <a:lnTo>
                    <a:pt x="520192" y="443191"/>
                  </a:lnTo>
                  <a:lnTo>
                    <a:pt x="553351" y="433489"/>
                  </a:lnTo>
                  <a:lnTo>
                    <a:pt x="577202" y="408470"/>
                  </a:lnTo>
                  <a:lnTo>
                    <a:pt x="587730" y="373380"/>
                  </a:lnTo>
                  <a:close/>
                </a:path>
                <a:path extrusionOk="0" h="443230" w="759460">
                  <a:moveTo>
                    <a:pt x="759180" y="297180"/>
                  </a:moveTo>
                  <a:lnTo>
                    <a:pt x="755942" y="256590"/>
                  </a:lnTo>
                  <a:lnTo>
                    <a:pt x="738517" y="215049"/>
                  </a:lnTo>
                  <a:lnTo>
                    <a:pt x="709599" y="180594"/>
                  </a:lnTo>
                  <a:lnTo>
                    <a:pt x="675017" y="159143"/>
                  </a:lnTo>
                  <a:lnTo>
                    <a:pt x="639000" y="152400"/>
                  </a:lnTo>
                  <a:lnTo>
                    <a:pt x="605802" y="162090"/>
                  </a:lnTo>
                  <a:lnTo>
                    <a:pt x="582002" y="187147"/>
                  </a:lnTo>
                  <a:lnTo>
                    <a:pt x="571512" y="222262"/>
                  </a:lnTo>
                  <a:lnTo>
                    <a:pt x="574725" y="262864"/>
                  </a:lnTo>
                  <a:lnTo>
                    <a:pt x="592086" y="304330"/>
                  </a:lnTo>
                  <a:lnTo>
                    <a:pt x="621017" y="338797"/>
                  </a:lnTo>
                  <a:lnTo>
                    <a:pt x="655624" y="360248"/>
                  </a:lnTo>
                  <a:lnTo>
                    <a:pt x="691642" y="366991"/>
                  </a:lnTo>
                  <a:lnTo>
                    <a:pt x="724801" y="357289"/>
                  </a:lnTo>
                  <a:lnTo>
                    <a:pt x="748652" y="332270"/>
                  </a:lnTo>
                  <a:lnTo>
                    <a:pt x="759180" y="29718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771" name="Google Shape;771;p56"/>
          <p:cNvSpPr txBox="1"/>
          <p:nvPr/>
        </p:nvSpPr>
        <p:spPr>
          <a:xfrm>
            <a:off x="2586354" y="1110742"/>
            <a:ext cx="156845" cy="32956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1" lang="en-US" sz="2000">
                <a:solidFill>
                  <a:schemeClr val="dk1"/>
                </a:solidFill>
                <a:latin typeface="Carlito"/>
                <a:ea typeface="Carlito"/>
                <a:cs typeface="Carlito"/>
                <a:sym typeface="Carlito"/>
              </a:rPr>
              <a:t>Y</a:t>
            </a:r>
            <a:endParaRPr sz="2000">
              <a:solidFill>
                <a:schemeClr val="dk1"/>
              </a:solidFill>
              <a:latin typeface="Carlito"/>
              <a:ea typeface="Carlito"/>
              <a:cs typeface="Carlito"/>
              <a:sym typeface="Carlito"/>
            </a:endParaRPr>
          </a:p>
        </p:txBody>
      </p:sp>
      <p:sp>
        <p:nvSpPr>
          <p:cNvPr id="772" name="Google Shape;772;p56"/>
          <p:cNvSpPr/>
          <p:nvPr/>
        </p:nvSpPr>
        <p:spPr>
          <a:xfrm>
            <a:off x="2715767" y="2721864"/>
            <a:ext cx="1716405" cy="0"/>
          </a:xfrm>
          <a:custGeom>
            <a:rect b="b" l="l" r="r" t="t"/>
            <a:pathLst>
              <a:path extrusionOk="0" h="120000" w="1716404">
                <a:moveTo>
                  <a:pt x="0" y="0"/>
                </a:moveTo>
                <a:lnTo>
                  <a:pt x="1716023" y="0"/>
                </a:lnTo>
              </a:path>
            </a:pathLst>
          </a:custGeom>
          <a:noFill/>
          <a:ln cap="flat" cmpd="sng" w="24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73" name="Google Shape;773;p56"/>
          <p:cNvSpPr txBox="1"/>
          <p:nvPr/>
        </p:nvSpPr>
        <p:spPr>
          <a:xfrm>
            <a:off x="3501009" y="2711272"/>
            <a:ext cx="165100" cy="32956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2000">
                <a:solidFill>
                  <a:schemeClr val="dk1"/>
                </a:solidFill>
                <a:latin typeface="Carlito"/>
                <a:ea typeface="Carlito"/>
                <a:cs typeface="Carlito"/>
                <a:sym typeface="Carlito"/>
              </a:rPr>
              <a:t>X</a:t>
            </a:r>
            <a:endParaRPr sz="2000">
              <a:solidFill>
                <a:schemeClr val="dk1"/>
              </a:solidFill>
              <a:latin typeface="Carlito"/>
              <a:ea typeface="Carlito"/>
              <a:cs typeface="Carlito"/>
              <a:sym typeface="Carlito"/>
            </a:endParaRPr>
          </a:p>
        </p:txBody>
      </p:sp>
      <p:sp>
        <p:nvSpPr>
          <p:cNvPr id="774" name="Google Shape;774;p56"/>
          <p:cNvSpPr/>
          <p:nvPr/>
        </p:nvSpPr>
        <p:spPr>
          <a:xfrm>
            <a:off x="2831592" y="1274063"/>
            <a:ext cx="1371600" cy="1295400"/>
          </a:xfrm>
          <a:custGeom>
            <a:rect b="b" l="l" r="r" t="t"/>
            <a:pathLst>
              <a:path extrusionOk="0" h="1295400" w="1371600">
                <a:moveTo>
                  <a:pt x="0" y="0"/>
                </a:moveTo>
                <a:lnTo>
                  <a:pt x="1371599" y="1295400"/>
                </a:lnTo>
              </a:path>
            </a:pathLst>
          </a:custGeom>
          <a:noFill/>
          <a:ln cap="flat" cmpd="sng" w="182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75" name="Google Shape;775;p56"/>
          <p:cNvSpPr txBox="1"/>
          <p:nvPr/>
        </p:nvSpPr>
        <p:spPr>
          <a:xfrm>
            <a:off x="2329688" y="3624452"/>
            <a:ext cx="156845" cy="32956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1" lang="en-US" sz="2000">
                <a:solidFill>
                  <a:schemeClr val="dk1"/>
                </a:solidFill>
                <a:latin typeface="Carlito"/>
                <a:ea typeface="Carlito"/>
                <a:cs typeface="Carlito"/>
                <a:sym typeface="Carlito"/>
              </a:rPr>
              <a:t>Y</a:t>
            </a:r>
            <a:endParaRPr sz="2000">
              <a:solidFill>
                <a:schemeClr val="dk1"/>
              </a:solidFill>
              <a:latin typeface="Carlito"/>
              <a:ea typeface="Carlito"/>
              <a:cs typeface="Carlito"/>
              <a:sym typeface="Carlito"/>
            </a:endParaRPr>
          </a:p>
        </p:txBody>
      </p:sp>
      <p:sp>
        <p:nvSpPr>
          <p:cNvPr id="776" name="Google Shape;776;p56"/>
          <p:cNvSpPr txBox="1"/>
          <p:nvPr/>
        </p:nvSpPr>
        <p:spPr>
          <a:xfrm>
            <a:off x="3207257" y="5285613"/>
            <a:ext cx="165100" cy="32956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1" lang="en-US" sz="2000">
                <a:solidFill>
                  <a:schemeClr val="dk1"/>
                </a:solidFill>
                <a:latin typeface="Carlito"/>
                <a:ea typeface="Carlito"/>
                <a:cs typeface="Carlito"/>
                <a:sym typeface="Carlito"/>
              </a:rPr>
              <a:t>X</a:t>
            </a:r>
            <a:endParaRPr sz="2000">
              <a:solidFill>
                <a:schemeClr val="dk1"/>
              </a:solidFill>
              <a:latin typeface="Carlito"/>
              <a:ea typeface="Carlito"/>
              <a:cs typeface="Carlito"/>
              <a:sym typeface="Carlito"/>
            </a:endParaRPr>
          </a:p>
        </p:txBody>
      </p:sp>
      <p:grpSp>
        <p:nvGrpSpPr>
          <p:cNvPr id="777" name="Google Shape;777;p56"/>
          <p:cNvGrpSpPr/>
          <p:nvPr/>
        </p:nvGrpSpPr>
        <p:grpSpPr>
          <a:xfrm>
            <a:off x="2459736" y="3675322"/>
            <a:ext cx="1798938" cy="1637342"/>
            <a:chOff x="2459736" y="3675322"/>
            <a:chExt cx="1798938" cy="1637342"/>
          </a:xfrm>
        </p:grpSpPr>
        <p:sp>
          <p:nvSpPr>
            <p:cNvPr id="778" name="Google Shape;778;p56"/>
            <p:cNvSpPr/>
            <p:nvPr/>
          </p:nvSpPr>
          <p:spPr>
            <a:xfrm>
              <a:off x="2478024" y="3788664"/>
              <a:ext cx="0" cy="1524000"/>
            </a:xfrm>
            <a:custGeom>
              <a:rect b="b" l="l" r="r" t="t"/>
              <a:pathLst>
                <a:path extrusionOk="0" h="1524000" w="120000">
                  <a:moveTo>
                    <a:pt x="0" y="0"/>
                  </a:moveTo>
                  <a:lnTo>
                    <a:pt x="0" y="1524000"/>
                  </a:lnTo>
                </a:path>
              </a:pathLst>
            </a:custGeom>
            <a:noFill/>
            <a:ln cap="flat" cmpd="sng" w="24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79" name="Google Shape;779;p56"/>
            <p:cNvSpPr/>
            <p:nvPr/>
          </p:nvSpPr>
          <p:spPr>
            <a:xfrm>
              <a:off x="2527950" y="5013539"/>
              <a:ext cx="187674" cy="2146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80" name="Google Shape;780;p56"/>
            <p:cNvSpPr/>
            <p:nvPr/>
          </p:nvSpPr>
          <p:spPr>
            <a:xfrm>
              <a:off x="2699397" y="4708740"/>
              <a:ext cx="359410" cy="367030"/>
            </a:xfrm>
            <a:custGeom>
              <a:rect b="b" l="l" r="r" t="t"/>
              <a:pathLst>
                <a:path extrusionOk="0" h="367029" w="359410">
                  <a:moveTo>
                    <a:pt x="187667" y="144780"/>
                  </a:moveTo>
                  <a:lnTo>
                    <a:pt x="184416" y="104190"/>
                  </a:lnTo>
                  <a:lnTo>
                    <a:pt x="166992" y="62649"/>
                  </a:lnTo>
                  <a:lnTo>
                    <a:pt x="138125" y="28194"/>
                  </a:lnTo>
                  <a:lnTo>
                    <a:pt x="103530" y="6743"/>
                  </a:lnTo>
                  <a:lnTo>
                    <a:pt x="67487" y="0"/>
                  </a:lnTo>
                  <a:lnTo>
                    <a:pt x="34277" y="9690"/>
                  </a:lnTo>
                  <a:lnTo>
                    <a:pt x="10490" y="34747"/>
                  </a:lnTo>
                  <a:lnTo>
                    <a:pt x="0" y="69862"/>
                  </a:lnTo>
                  <a:lnTo>
                    <a:pt x="3251" y="110464"/>
                  </a:lnTo>
                  <a:lnTo>
                    <a:pt x="20688" y="151930"/>
                  </a:lnTo>
                  <a:lnTo>
                    <a:pt x="49542" y="186448"/>
                  </a:lnTo>
                  <a:lnTo>
                    <a:pt x="84137" y="207899"/>
                  </a:lnTo>
                  <a:lnTo>
                    <a:pt x="120180" y="214604"/>
                  </a:lnTo>
                  <a:lnTo>
                    <a:pt x="153403" y="204889"/>
                  </a:lnTo>
                  <a:lnTo>
                    <a:pt x="177177" y="179870"/>
                  </a:lnTo>
                  <a:lnTo>
                    <a:pt x="187667" y="144780"/>
                  </a:lnTo>
                  <a:close/>
                </a:path>
                <a:path extrusionOk="0" h="367029" w="359410">
                  <a:moveTo>
                    <a:pt x="359117" y="297180"/>
                  </a:moveTo>
                  <a:lnTo>
                    <a:pt x="355866" y="256590"/>
                  </a:lnTo>
                  <a:lnTo>
                    <a:pt x="338442" y="215049"/>
                  </a:lnTo>
                  <a:lnTo>
                    <a:pt x="309575" y="180594"/>
                  </a:lnTo>
                  <a:lnTo>
                    <a:pt x="274980" y="159143"/>
                  </a:lnTo>
                  <a:lnTo>
                    <a:pt x="238937" y="152400"/>
                  </a:lnTo>
                  <a:lnTo>
                    <a:pt x="205727" y="162090"/>
                  </a:lnTo>
                  <a:lnTo>
                    <a:pt x="181940" y="187147"/>
                  </a:lnTo>
                  <a:lnTo>
                    <a:pt x="171450" y="222262"/>
                  </a:lnTo>
                  <a:lnTo>
                    <a:pt x="174701" y="262864"/>
                  </a:lnTo>
                  <a:lnTo>
                    <a:pt x="192138" y="304330"/>
                  </a:lnTo>
                  <a:lnTo>
                    <a:pt x="220992" y="338848"/>
                  </a:lnTo>
                  <a:lnTo>
                    <a:pt x="255587" y="360299"/>
                  </a:lnTo>
                  <a:lnTo>
                    <a:pt x="291630" y="367004"/>
                  </a:lnTo>
                  <a:lnTo>
                    <a:pt x="324853" y="357289"/>
                  </a:lnTo>
                  <a:lnTo>
                    <a:pt x="348627" y="332270"/>
                  </a:lnTo>
                  <a:lnTo>
                    <a:pt x="359117" y="29718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81" name="Google Shape;781;p56"/>
            <p:cNvSpPr/>
            <p:nvPr/>
          </p:nvSpPr>
          <p:spPr>
            <a:xfrm>
              <a:off x="2585100" y="4403939"/>
              <a:ext cx="187674" cy="2146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82" name="Google Shape;782;p56"/>
            <p:cNvSpPr/>
            <p:nvPr/>
          </p:nvSpPr>
          <p:spPr>
            <a:xfrm>
              <a:off x="2813700" y="4251539"/>
              <a:ext cx="187674" cy="2146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83" name="Google Shape;783;p56"/>
            <p:cNvSpPr/>
            <p:nvPr/>
          </p:nvSpPr>
          <p:spPr>
            <a:xfrm>
              <a:off x="3042300" y="4438864"/>
              <a:ext cx="187674" cy="2146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84" name="Google Shape;784;p56"/>
            <p:cNvSpPr/>
            <p:nvPr/>
          </p:nvSpPr>
          <p:spPr>
            <a:xfrm>
              <a:off x="3156597" y="4403940"/>
              <a:ext cx="530860" cy="519430"/>
            </a:xfrm>
            <a:custGeom>
              <a:rect b="b" l="l" r="r" t="t"/>
              <a:pathLst>
                <a:path extrusionOk="0" h="519429" w="530860">
                  <a:moveTo>
                    <a:pt x="187667" y="449580"/>
                  </a:moveTo>
                  <a:lnTo>
                    <a:pt x="184416" y="408990"/>
                  </a:lnTo>
                  <a:lnTo>
                    <a:pt x="166992" y="367449"/>
                  </a:lnTo>
                  <a:lnTo>
                    <a:pt x="138125" y="332994"/>
                  </a:lnTo>
                  <a:lnTo>
                    <a:pt x="103530" y="311543"/>
                  </a:lnTo>
                  <a:lnTo>
                    <a:pt x="67487" y="304800"/>
                  </a:lnTo>
                  <a:lnTo>
                    <a:pt x="34277" y="314490"/>
                  </a:lnTo>
                  <a:lnTo>
                    <a:pt x="10490" y="339547"/>
                  </a:lnTo>
                  <a:lnTo>
                    <a:pt x="0" y="374662"/>
                  </a:lnTo>
                  <a:lnTo>
                    <a:pt x="3251" y="415264"/>
                  </a:lnTo>
                  <a:lnTo>
                    <a:pt x="20688" y="456730"/>
                  </a:lnTo>
                  <a:lnTo>
                    <a:pt x="49542" y="491248"/>
                  </a:lnTo>
                  <a:lnTo>
                    <a:pt x="84137" y="512699"/>
                  </a:lnTo>
                  <a:lnTo>
                    <a:pt x="120180" y="519404"/>
                  </a:lnTo>
                  <a:lnTo>
                    <a:pt x="153403" y="509689"/>
                  </a:lnTo>
                  <a:lnTo>
                    <a:pt x="177177" y="484670"/>
                  </a:lnTo>
                  <a:lnTo>
                    <a:pt x="187667" y="449580"/>
                  </a:lnTo>
                  <a:close/>
                </a:path>
                <a:path extrusionOk="0" h="519429" w="530860">
                  <a:moveTo>
                    <a:pt x="359117" y="144780"/>
                  </a:moveTo>
                  <a:lnTo>
                    <a:pt x="355866" y="104190"/>
                  </a:lnTo>
                  <a:lnTo>
                    <a:pt x="338442" y="62649"/>
                  </a:lnTo>
                  <a:lnTo>
                    <a:pt x="309575" y="28194"/>
                  </a:lnTo>
                  <a:lnTo>
                    <a:pt x="274980" y="6743"/>
                  </a:lnTo>
                  <a:lnTo>
                    <a:pt x="238937" y="0"/>
                  </a:lnTo>
                  <a:lnTo>
                    <a:pt x="205727" y="9690"/>
                  </a:lnTo>
                  <a:lnTo>
                    <a:pt x="181940" y="34747"/>
                  </a:lnTo>
                  <a:lnTo>
                    <a:pt x="171450" y="69862"/>
                  </a:lnTo>
                  <a:lnTo>
                    <a:pt x="174701" y="110464"/>
                  </a:lnTo>
                  <a:lnTo>
                    <a:pt x="192138" y="151930"/>
                  </a:lnTo>
                  <a:lnTo>
                    <a:pt x="220992" y="186448"/>
                  </a:lnTo>
                  <a:lnTo>
                    <a:pt x="255587" y="207899"/>
                  </a:lnTo>
                  <a:lnTo>
                    <a:pt x="291630" y="214604"/>
                  </a:lnTo>
                  <a:lnTo>
                    <a:pt x="324853" y="204889"/>
                  </a:lnTo>
                  <a:lnTo>
                    <a:pt x="348627" y="179870"/>
                  </a:lnTo>
                  <a:lnTo>
                    <a:pt x="359117" y="144780"/>
                  </a:lnTo>
                  <a:close/>
                </a:path>
                <a:path extrusionOk="0" h="519429" w="530860">
                  <a:moveTo>
                    <a:pt x="530567" y="373380"/>
                  </a:moveTo>
                  <a:lnTo>
                    <a:pt x="527316" y="332790"/>
                  </a:lnTo>
                  <a:lnTo>
                    <a:pt x="509892" y="291249"/>
                  </a:lnTo>
                  <a:lnTo>
                    <a:pt x="481025" y="256794"/>
                  </a:lnTo>
                  <a:lnTo>
                    <a:pt x="446430" y="235343"/>
                  </a:lnTo>
                  <a:lnTo>
                    <a:pt x="410387" y="228600"/>
                  </a:lnTo>
                  <a:lnTo>
                    <a:pt x="377177" y="238290"/>
                  </a:lnTo>
                  <a:lnTo>
                    <a:pt x="353390" y="263347"/>
                  </a:lnTo>
                  <a:lnTo>
                    <a:pt x="342900" y="298462"/>
                  </a:lnTo>
                  <a:lnTo>
                    <a:pt x="346151" y="339064"/>
                  </a:lnTo>
                  <a:lnTo>
                    <a:pt x="363588" y="380530"/>
                  </a:lnTo>
                  <a:lnTo>
                    <a:pt x="392442" y="415048"/>
                  </a:lnTo>
                  <a:lnTo>
                    <a:pt x="427037" y="436499"/>
                  </a:lnTo>
                  <a:lnTo>
                    <a:pt x="463080" y="443204"/>
                  </a:lnTo>
                  <a:lnTo>
                    <a:pt x="496303" y="433489"/>
                  </a:lnTo>
                  <a:lnTo>
                    <a:pt x="520077" y="408470"/>
                  </a:lnTo>
                  <a:lnTo>
                    <a:pt x="530567" y="37338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85" name="Google Shape;785;p56"/>
            <p:cNvSpPr/>
            <p:nvPr/>
          </p:nvSpPr>
          <p:spPr>
            <a:xfrm>
              <a:off x="2478024" y="5312664"/>
              <a:ext cx="1716405" cy="0"/>
            </a:xfrm>
            <a:custGeom>
              <a:rect b="b" l="l" r="r" t="t"/>
              <a:pathLst>
                <a:path extrusionOk="0" h="120000" w="1716404">
                  <a:moveTo>
                    <a:pt x="0" y="0"/>
                  </a:moveTo>
                  <a:lnTo>
                    <a:pt x="1716024" y="0"/>
                  </a:lnTo>
                </a:path>
              </a:pathLst>
            </a:custGeom>
            <a:noFill/>
            <a:ln cap="flat" cmpd="sng" w="24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86" name="Google Shape;786;p56"/>
            <p:cNvSpPr/>
            <p:nvPr/>
          </p:nvSpPr>
          <p:spPr>
            <a:xfrm>
              <a:off x="3728100" y="4327739"/>
              <a:ext cx="187674" cy="2146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87" name="Google Shape;787;p56"/>
            <p:cNvSpPr/>
            <p:nvPr/>
          </p:nvSpPr>
          <p:spPr>
            <a:xfrm>
              <a:off x="3956700" y="4327739"/>
              <a:ext cx="187674" cy="2146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88" name="Google Shape;788;p56"/>
            <p:cNvSpPr/>
            <p:nvPr/>
          </p:nvSpPr>
          <p:spPr>
            <a:xfrm>
              <a:off x="3917442" y="3675322"/>
              <a:ext cx="187626" cy="2146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89" name="Google Shape;789;p56"/>
            <p:cNvSpPr/>
            <p:nvPr/>
          </p:nvSpPr>
          <p:spPr>
            <a:xfrm>
              <a:off x="4071000" y="4022939"/>
              <a:ext cx="187674" cy="2146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90" name="Google Shape;790;p56"/>
            <p:cNvSpPr/>
            <p:nvPr/>
          </p:nvSpPr>
          <p:spPr>
            <a:xfrm>
              <a:off x="3785250" y="4022939"/>
              <a:ext cx="187674" cy="2146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91" name="Google Shape;791;p56"/>
            <p:cNvSpPr/>
            <p:nvPr/>
          </p:nvSpPr>
          <p:spPr>
            <a:xfrm>
              <a:off x="3556650" y="4022939"/>
              <a:ext cx="187674" cy="2146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92" name="Google Shape;792;p56"/>
            <p:cNvSpPr/>
            <p:nvPr/>
          </p:nvSpPr>
          <p:spPr>
            <a:xfrm>
              <a:off x="3270900" y="3870539"/>
              <a:ext cx="187674" cy="2146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93" name="Google Shape;793;p56"/>
            <p:cNvSpPr/>
            <p:nvPr/>
          </p:nvSpPr>
          <p:spPr>
            <a:xfrm>
              <a:off x="2459736" y="3941064"/>
              <a:ext cx="1792605" cy="1338580"/>
            </a:xfrm>
            <a:custGeom>
              <a:rect b="b" l="l" r="r" t="t"/>
              <a:pathLst>
                <a:path extrusionOk="0" h="1338579" w="1792604">
                  <a:moveTo>
                    <a:pt x="0" y="1338072"/>
                  </a:moveTo>
                  <a:lnTo>
                    <a:pt x="1792224" y="0"/>
                  </a:lnTo>
                </a:path>
              </a:pathLst>
            </a:custGeom>
            <a:noFill/>
            <a:ln cap="flat" cmpd="sng" w="182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794" name="Google Shape;794;p56"/>
          <p:cNvSpPr txBox="1"/>
          <p:nvPr/>
        </p:nvSpPr>
        <p:spPr>
          <a:xfrm>
            <a:off x="3112007" y="3072383"/>
            <a:ext cx="789940" cy="399415"/>
          </a:xfrm>
          <a:prstGeom prst="rect">
            <a:avLst/>
          </a:prstGeom>
          <a:solidFill>
            <a:srgbClr val="FFCC00"/>
          </a:solidFill>
          <a:ln>
            <a:noFill/>
          </a:ln>
        </p:spPr>
        <p:txBody>
          <a:bodyPr anchorCtr="0" anchor="t" bIns="0" lIns="0" spcFirstLastPara="1" rIns="0" wrap="square" tIns="29825">
            <a:spAutoFit/>
          </a:bodyPr>
          <a:lstStyle/>
          <a:p>
            <a:pPr indent="0" lvl="0" marL="92075" marR="0" rtl="0" algn="l">
              <a:lnSpc>
                <a:spcPct val="100000"/>
              </a:lnSpc>
              <a:spcBef>
                <a:spcPts val="0"/>
              </a:spcBef>
              <a:spcAft>
                <a:spcPts val="0"/>
              </a:spcAft>
              <a:buNone/>
            </a:pPr>
            <a:r>
              <a:rPr b="1" lang="en-US" sz="2000">
                <a:solidFill>
                  <a:schemeClr val="dk1"/>
                </a:solidFill>
                <a:latin typeface="Carlito"/>
                <a:ea typeface="Carlito"/>
                <a:cs typeface="Carlito"/>
                <a:sym typeface="Carlito"/>
              </a:rPr>
              <a:t>R</a:t>
            </a:r>
            <a:r>
              <a:rPr b="1" baseline="30000" lang="en-US" sz="2025">
                <a:solidFill>
                  <a:schemeClr val="dk1"/>
                </a:solidFill>
                <a:latin typeface="Carlito"/>
                <a:ea typeface="Carlito"/>
                <a:cs typeface="Carlito"/>
                <a:sym typeface="Carlito"/>
              </a:rPr>
              <a:t>2 </a:t>
            </a:r>
            <a:r>
              <a:rPr b="1" lang="en-US" sz="2000">
                <a:solidFill>
                  <a:schemeClr val="dk1"/>
                </a:solidFill>
                <a:latin typeface="Carlito"/>
                <a:ea typeface="Carlito"/>
                <a:cs typeface="Carlito"/>
                <a:sym typeface="Carlito"/>
              </a:rPr>
              <a:t>= 1</a:t>
            </a:r>
            <a:endParaRPr sz="2000">
              <a:solidFill>
                <a:schemeClr val="dk1"/>
              </a:solidFill>
              <a:latin typeface="Carlito"/>
              <a:ea typeface="Carlito"/>
              <a:cs typeface="Carlito"/>
              <a:sym typeface="Carlito"/>
            </a:endParaRPr>
          </a:p>
        </p:txBody>
      </p:sp>
      <p:sp>
        <p:nvSpPr>
          <p:cNvPr id="795" name="Google Shape;795;p56"/>
          <p:cNvSpPr txBox="1"/>
          <p:nvPr/>
        </p:nvSpPr>
        <p:spPr>
          <a:xfrm>
            <a:off x="2923032" y="5632703"/>
            <a:ext cx="917575" cy="399415"/>
          </a:xfrm>
          <a:prstGeom prst="rect">
            <a:avLst/>
          </a:prstGeom>
          <a:solidFill>
            <a:srgbClr val="FFCC00"/>
          </a:solidFill>
          <a:ln>
            <a:noFill/>
          </a:ln>
        </p:spPr>
        <p:txBody>
          <a:bodyPr anchorCtr="0" anchor="t" bIns="0" lIns="0" spcFirstLastPara="1" rIns="0" wrap="square" tIns="31100">
            <a:spAutoFit/>
          </a:bodyPr>
          <a:lstStyle/>
          <a:p>
            <a:pPr indent="0" lvl="0" marL="91440" marR="0" rtl="0" algn="l">
              <a:lnSpc>
                <a:spcPct val="100000"/>
              </a:lnSpc>
              <a:spcBef>
                <a:spcPts val="0"/>
              </a:spcBef>
              <a:spcAft>
                <a:spcPts val="0"/>
              </a:spcAft>
              <a:buNone/>
            </a:pPr>
            <a:r>
              <a:rPr b="1" lang="en-US" sz="2000">
                <a:solidFill>
                  <a:schemeClr val="dk1"/>
                </a:solidFill>
                <a:latin typeface="Carlito"/>
                <a:ea typeface="Carlito"/>
                <a:cs typeface="Carlito"/>
                <a:sym typeface="Carlito"/>
              </a:rPr>
              <a:t>R</a:t>
            </a:r>
            <a:r>
              <a:rPr b="1" baseline="30000" lang="en-US" sz="2025">
                <a:solidFill>
                  <a:schemeClr val="dk1"/>
                </a:solidFill>
                <a:latin typeface="Carlito"/>
                <a:ea typeface="Carlito"/>
                <a:cs typeface="Carlito"/>
                <a:sym typeface="Carlito"/>
              </a:rPr>
              <a:t>2 </a:t>
            </a:r>
            <a:r>
              <a:rPr b="1" lang="en-US" sz="2000">
                <a:solidFill>
                  <a:schemeClr val="dk1"/>
                </a:solidFill>
                <a:latin typeface="Carlito"/>
                <a:ea typeface="Carlito"/>
                <a:cs typeface="Carlito"/>
                <a:sym typeface="Carlito"/>
              </a:rPr>
              <a:t>= +1</a:t>
            </a:r>
            <a:endParaRPr sz="2000">
              <a:solidFill>
                <a:schemeClr val="dk1"/>
              </a:solidFill>
              <a:latin typeface="Carlito"/>
              <a:ea typeface="Carlito"/>
              <a:cs typeface="Carlito"/>
              <a:sym typeface="Carlito"/>
            </a:endParaRPr>
          </a:p>
        </p:txBody>
      </p:sp>
      <p:sp>
        <p:nvSpPr>
          <p:cNvPr id="796" name="Google Shape;796;p56"/>
          <p:cNvSpPr txBox="1"/>
          <p:nvPr/>
        </p:nvSpPr>
        <p:spPr>
          <a:xfrm>
            <a:off x="7851647" y="1920239"/>
            <a:ext cx="789940" cy="402590"/>
          </a:xfrm>
          <a:prstGeom prst="rect">
            <a:avLst/>
          </a:prstGeom>
          <a:solidFill>
            <a:srgbClr val="FFCC00"/>
          </a:solidFill>
          <a:ln>
            <a:noFill/>
          </a:ln>
        </p:spPr>
        <p:txBody>
          <a:bodyPr anchorCtr="0" anchor="t" bIns="0" lIns="0" spcFirstLastPara="1" rIns="0" wrap="square" tIns="31750">
            <a:spAutoFit/>
          </a:bodyPr>
          <a:lstStyle/>
          <a:p>
            <a:pPr indent="0" lvl="0" marL="93345" marR="0" rtl="0" algn="l">
              <a:lnSpc>
                <a:spcPct val="100000"/>
              </a:lnSpc>
              <a:spcBef>
                <a:spcPts val="0"/>
              </a:spcBef>
              <a:spcAft>
                <a:spcPts val="0"/>
              </a:spcAft>
              <a:buNone/>
            </a:pPr>
            <a:r>
              <a:rPr b="1" lang="en-US" sz="2000">
                <a:solidFill>
                  <a:schemeClr val="dk1"/>
                </a:solidFill>
                <a:latin typeface="Carlito"/>
                <a:ea typeface="Carlito"/>
                <a:cs typeface="Carlito"/>
                <a:sym typeface="Carlito"/>
              </a:rPr>
              <a:t>R</a:t>
            </a:r>
            <a:r>
              <a:rPr b="1" baseline="30000" lang="en-US" sz="2025">
                <a:solidFill>
                  <a:schemeClr val="dk1"/>
                </a:solidFill>
                <a:latin typeface="Carlito"/>
                <a:ea typeface="Carlito"/>
                <a:cs typeface="Carlito"/>
                <a:sym typeface="Carlito"/>
              </a:rPr>
              <a:t>2 </a:t>
            </a:r>
            <a:r>
              <a:rPr b="1" lang="en-US" sz="2000">
                <a:solidFill>
                  <a:schemeClr val="dk1"/>
                </a:solidFill>
                <a:latin typeface="Carlito"/>
                <a:ea typeface="Carlito"/>
                <a:cs typeface="Carlito"/>
                <a:sym typeface="Carlito"/>
              </a:rPr>
              <a:t>= 1</a:t>
            </a:r>
            <a:endParaRPr sz="2000">
              <a:solidFill>
                <a:schemeClr val="dk1"/>
              </a:solidFill>
              <a:latin typeface="Carlito"/>
              <a:ea typeface="Carlito"/>
              <a:cs typeface="Carlito"/>
              <a:sym typeface="Carlito"/>
            </a:endParaRPr>
          </a:p>
        </p:txBody>
      </p:sp>
      <p:sp>
        <p:nvSpPr>
          <p:cNvPr id="797" name="Google Shape;797;p56"/>
          <p:cNvSpPr txBox="1"/>
          <p:nvPr/>
        </p:nvSpPr>
        <p:spPr>
          <a:xfrm>
            <a:off x="7382382" y="2873451"/>
            <a:ext cx="2689225" cy="63436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Perfect linear relationship</a:t>
            </a:r>
            <a:endParaRPr sz="200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between x and y:</a:t>
            </a:r>
            <a:endParaRPr/>
          </a:p>
        </p:txBody>
      </p:sp>
      <p:sp>
        <p:nvSpPr>
          <p:cNvPr id="798" name="Google Shape;798;p56"/>
          <p:cNvSpPr txBox="1"/>
          <p:nvPr/>
        </p:nvSpPr>
        <p:spPr>
          <a:xfrm>
            <a:off x="7382382" y="3788790"/>
            <a:ext cx="2869565" cy="934871"/>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100% of the variation in y is</a:t>
            </a:r>
            <a:endParaRPr sz="200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explained by variation in x</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1"/>
          <p:cNvSpPr txBox="1"/>
          <p:nvPr>
            <p:ph type="title"/>
          </p:nvPr>
        </p:nvSpPr>
        <p:spPr>
          <a:xfrm>
            <a:off x="191210" y="110693"/>
            <a:ext cx="4837989"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Clr>
                <a:schemeClr val="accent1"/>
              </a:buClr>
              <a:buSzPts val="2800"/>
              <a:buFont typeface="Trebuchet MS"/>
              <a:buNone/>
            </a:pPr>
            <a:r>
              <a:rPr lang="en-US" sz="2800" u="none"/>
              <a:t>Linear Regression</a:t>
            </a:r>
            <a:endParaRPr sz="2800"/>
          </a:p>
        </p:txBody>
      </p:sp>
      <p:sp>
        <p:nvSpPr>
          <p:cNvPr id="203" name="Google Shape;203;p21"/>
          <p:cNvSpPr txBox="1"/>
          <p:nvPr/>
        </p:nvSpPr>
        <p:spPr>
          <a:xfrm>
            <a:off x="297891" y="769112"/>
            <a:ext cx="6428740" cy="1565813"/>
          </a:xfrm>
          <a:prstGeom prst="rect">
            <a:avLst/>
          </a:prstGeom>
          <a:noFill/>
          <a:ln>
            <a:noFill/>
          </a:ln>
        </p:spPr>
        <p:txBody>
          <a:bodyPr anchorCtr="0" anchor="t" bIns="0" lIns="0" spcFirstLastPara="1" rIns="0" wrap="square" tIns="41900">
            <a:spAutoFit/>
          </a:bodyPr>
          <a:lstStyle/>
          <a:p>
            <a:pPr indent="-287019" lvl="0" marL="299085" marR="264795" rtl="0" algn="l">
              <a:lnSpc>
                <a:spcPct val="9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If you get a complex data set ( Ref. Data 1 ) it’s difficult to  find out the relationship between the promotion and  revenue just by observation.</a:t>
            </a:r>
            <a:endParaRPr sz="2000">
              <a:solidFill>
                <a:schemeClr val="dk1"/>
              </a:solidFill>
              <a:latin typeface="Times New Roman"/>
              <a:ea typeface="Times New Roman"/>
              <a:cs typeface="Times New Roman"/>
              <a:sym typeface="Times New Roman"/>
            </a:endParaRPr>
          </a:p>
          <a:p>
            <a:pPr indent="-287019" lvl="0" marL="299085" marR="0" rtl="0" algn="l">
              <a:lnSpc>
                <a:spcPct val="114000"/>
              </a:lnSpc>
              <a:spcBef>
                <a:spcPts val="77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To know the relationship between the variables and predict</a:t>
            </a:r>
            <a:endParaRPr sz="2000">
              <a:solidFill>
                <a:schemeClr val="dk1"/>
              </a:solidFill>
              <a:latin typeface="Times New Roman"/>
              <a:ea typeface="Times New Roman"/>
              <a:cs typeface="Times New Roman"/>
              <a:sym typeface="Times New Roman"/>
            </a:endParaRPr>
          </a:p>
          <a:p>
            <a:pPr indent="0" lvl="0" marL="299085" marR="0" rtl="0" algn="l">
              <a:lnSpc>
                <a:spcPct val="114000"/>
              </a:lnSpc>
              <a:spcBef>
                <a:spcPts val="0"/>
              </a:spcBef>
              <a:spcAft>
                <a:spcPts val="0"/>
              </a:spcAft>
              <a:buNone/>
            </a:pPr>
            <a:r>
              <a:rPr lang="en-US" sz="2000">
                <a:solidFill>
                  <a:schemeClr val="dk1"/>
                </a:solidFill>
                <a:latin typeface="Times New Roman"/>
                <a:ea typeface="Times New Roman"/>
                <a:cs typeface="Times New Roman"/>
                <a:sym typeface="Times New Roman"/>
              </a:rPr>
              <a:t>the revenue , we need to understand regression in details.</a:t>
            </a:r>
            <a:endParaRPr sz="2000">
              <a:solidFill>
                <a:schemeClr val="dk1"/>
              </a:solidFill>
              <a:latin typeface="Times New Roman"/>
              <a:ea typeface="Times New Roman"/>
              <a:cs typeface="Times New Roman"/>
              <a:sym typeface="Times New Roman"/>
            </a:endParaRPr>
          </a:p>
        </p:txBody>
      </p:sp>
      <p:graphicFrame>
        <p:nvGraphicFramePr>
          <p:cNvPr id="204" name="Google Shape;204;p21"/>
          <p:cNvGraphicFramePr/>
          <p:nvPr/>
        </p:nvGraphicFramePr>
        <p:xfrm>
          <a:off x="7566279" y="1147699"/>
          <a:ext cx="3000000" cy="3000000"/>
        </p:xfrm>
        <a:graphic>
          <a:graphicData uri="http://schemas.openxmlformats.org/drawingml/2006/table">
            <a:tbl>
              <a:tblPr bandRow="1" firstRow="1">
                <a:noFill/>
                <a:tableStyleId>{23212CB0-94F9-4826-87F7-4E4CA1A25328}</a:tableStyleId>
              </a:tblPr>
              <a:tblGrid>
                <a:gridCol w="959475"/>
                <a:gridCol w="1720225"/>
                <a:gridCol w="1422400"/>
              </a:tblGrid>
              <a:tr h="255650">
                <a:tc>
                  <a:txBody>
                    <a:bodyPr/>
                    <a:lstStyle/>
                    <a:p>
                      <a:pPr indent="0" lvl="0" marL="4445" marR="0" rtl="0" algn="ctr">
                        <a:lnSpc>
                          <a:spcPct val="119625"/>
                        </a:lnSpc>
                        <a:spcBef>
                          <a:spcPts val="0"/>
                        </a:spcBef>
                        <a:spcAft>
                          <a:spcPts val="0"/>
                        </a:spcAft>
                        <a:buNone/>
                      </a:pPr>
                      <a:r>
                        <a:rPr lang="en-US" sz="1600" u="none" cap="none" strike="noStrike">
                          <a:latin typeface="Carlito"/>
                          <a:ea typeface="Carlito"/>
                          <a:cs typeface="Carlito"/>
                          <a:sym typeface="Carlito"/>
                        </a:rPr>
                        <a:t>Serial</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1905" marR="0" rtl="0" algn="ctr">
                        <a:lnSpc>
                          <a:spcPct val="119625"/>
                        </a:lnSpc>
                        <a:spcBef>
                          <a:spcPts val="0"/>
                        </a:spcBef>
                        <a:spcAft>
                          <a:spcPts val="0"/>
                        </a:spcAft>
                        <a:buNone/>
                      </a:pPr>
                      <a:r>
                        <a:rPr lang="en-US" sz="1600" u="none" cap="none" strike="noStrike">
                          <a:latin typeface="Carlito"/>
                          <a:ea typeface="Carlito"/>
                          <a:cs typeface="Carlito"/>
                          <a:sym typeface="Carlito"/>
                        </a:rPr>
                        <a:t>Promotion</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5080" marR="0" rtl="0" algn="ctr">
                        <a:lnSpc>
                          <a:spcPct val="119625"/>
                        </a:lnSpc>
                        <a:spcBef>
                          <a:spcPts val="0"/>
                        </a:spcBef>
                        <a:spcAft>
                          <a:spcPts val="0"/>
                        </a:spcAft>
                        <a:buNone/>
                      </a:pPr>
                      <a:r>
                        <a:rPr lang="en-US" sz="1600" u="none" cap="none" strike="noStrike">
                          <a:latin typeface="Carlito"/>
                          <a:ea typeface="Carlito"/>
                          <a:cs typeface="Carlito"/>
                          <a:sym typeface="Carlito"/>
                        </a:rPr>
                        <a:t>Revenue</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r>
              <a:tr h="255650">
                <a:tc>
                  <a:txBody>
                    <a:bodyPr/>
                    <a:lstStyle/>
                    <a:p>
                      <a:pPr indent="0" lvl="0" marL="0" marR="0" rtl="0" algn="ctr">
                        <a:lnSpc>
                          <a:spcPct val="119625"/>
                        </a:lnSpc>
                        <a:spcBef>
                          <a:spcPts val="0"/>
                        </a:spcBef>
                        <a:spcAft>
                          <a:spcPts val="0"/>
                        </a:spcAft>
                        <a:buNone/>
                      </a:pPr>
                      <a:r>
                        <a:rPr lang="en-US" sz="1600" u="none" cap="none" strike="noStrike">
                          <a:latin typeface="Carlito"/>
                          <a:ea typeface="Carlito"/>
                          <a:cs typeface="Carlito"/>
                          <a:sym typeface="Carlito"/>
                        </a:rPr>
                        <a:t>1</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19625"/>
                        </a:lnSpc>
                        <a:spcBef>
                          <a:spcPts val="0"/>
                        </a:spcBef>
                        <a:spcAft>
                          <a:spcPts val="0"/>
                        </a:spcAft>
                        <a:buNone/>
                      </a:pPr>
                      <a:r>
                        <a:rPr lang="en-US" sz="1600" u="none" cap="none" strike="noStrike">
                          <a:latin typeface="Carlito"/>
                          <a:ea typeface="Carlito"/>
                          <a:cs typeface="Carlito"/>
                          <a:sym typeface="Carlito"/>
                        </a:rPr>
                        <a:t>111600</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 marR="0" rtl="0" algn="ctr">
                        <a:lnSpc>
                          <a:spcPct val="119625"/>
                        </a:lnSpc>
                        <a:spcBef>
                          <a:spcPts val="0"/>
                        </a:spcBef>
                        <a:spcAft>
                          <a:spcPts val="0"/>
                        </a:spcAft>
                        <a:buNone/>
                      </a:pPr>
                      <a:r>
                        <a:rPr lang="en-US" sz="1600" u="none" cap="none" strike="noStrike">
                          <a:latin typeface="Carlito"/>
                          <a:ea typeface="Carlito"/>
                          <a:cs typeface="Carlito"/>
                          <a:sym typeface="Carlito"/>
                        </a:rPr>
                        <a:t>1197576</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5650">
                <a:tc>
                  <a:txBody>
                    <a:bodyPr/>
                    <a:lstStyle/>
                    <a:p>
                      <a:pPr indent="0" lvl="0" marL="0" marR="0" rtl="0" algn="ctr">
                        <a:lnSpc>
                          <a:spcPct val="119625"/>
                        </a:lnSpc>
                        <a:spcBef>
                          <a:spcPts val="0"/>
                        </a:spcBef>
                        <a:spcAft>
                          <a:spcPts val="0"/>
                        </a:spcAft>
                        <a:buNone/>
                      </a:pPr>
                      <a:r>
                        <a:rPr lang="en-US" sz="1600" u="none" cap="none" strike="noStrike">
                          <a:latin typeface="Carlito"/>
                          <a:ea typeface="Carlito"/>
                          <a:cs typeface="Carlito"/>
                          <a:sym typeface="Carlito"/>
                        </a:rPr>
                        <a:t>2</a:t>
                      </a:r>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19625"/>
                        </a:lnSpc>
                        <a:spcBef>
                          <a:spcPts val="0"/>
                        </a:spcBef>
                        <a:spcAft>
                          <a:spcPts val="0"/>
                        </a:spcAft>
                        <a:buNone/>
                      </a:pPr>
                      <a:r>
                        <a:rPr lang="en-US" sz="1600" u="none" cap="none" strike="noStrike">
                          <a:latin typeface="Carlito"/>
                          <a:ea typeface="Carlito"/>
                          <a:cs typeface="Carlito"/>
                          <a:sym typeface="Carlito"/>
                        </a:rPr>
                        <a:t>104400</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 marR="0" rtl="0" algn="ctr">
                        <a:lnSpc>
                          <a:spcPct val="119625"/>
                        </a:lnSpc>
                        <a:spcBef>
                          <a:spcPts val="0"/>
                        </a:spcBef>
                        <a:spcAft>
                          <a:spcPts val="0"/>
                        </a:spcAft>
                        <a:buNone/>
                      </a:pPr>
                      <a:r>
                        <a:rPr lang="en-US" sz="1600" u="none" cap="none" strike="noStrike">
                          <a:latin typeface="Carlito"/>
                          <a:ea typeface="Carlito"/>
                          <a:cs typeface="Carlito"/>
                          <a:sym typeface="Carlito"/>
                        </a:rPr>
                        <a:t>1053648</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5525">
                <a:tc>
                  <a:txBody>
                    <a:bodyPr/>
                    <a:lstStyle/>
                    <a:p>
                      <a:pPr indent="0" lvl="0" marL="0" marR="0" rtl="0" algn="ctr">
                        <a:lnSpc>
                          <a:spcPct val="119375"/>
                        </a:lnSpc>
                        <a:spcBef>
                          <a:spcPts val="0"/>
                        </a:spcBef>
                        <a:spcAft>
                          <a:spcPts val="0"/>
                        </a:spcAft>
                        <a:buNone/>
                      </a:pPr>
                      <a:r>
                        <a:rPr lang="en-US" sz="1600" u="none" cap="none" strike="noStrike">
                          <a:latin typeface="Carlito"/>
                          <a:ea typeface="Carlito"/>
                          <a:cs typeface="Carlito"/>
                          <a:sym typeface="Carlito"/>
                        </a:rPr>
                        <a:t>3</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19375"/>
                        </a:lnSpc>
                        <a:spcBef>
                          <a:spcPts val="0"/>
                        </a:spcBef>
                        <a:spcAft>
                          <a:spcPts val="0"/>
                        </a:spcAft>
                        <a:buNone/>
                      </a:pPr>
                      <a:r>
                        <a:rPr lang="en-US" sz="1600" u="none" cap="none" strike="noStrike">
                          <a:latin typeface="Carlito"/>
                          <a:ea typeface="Carlito"/>
                          <a:cs typeface="Carlito"/>
                          <a:sym typeface="Carlito"/>
                        </a:rPr>
                        <a:t>97200</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 marR="0" rtl="0" algn="ctr">
                        <a:lnSpc>
                          <a:spcPct val="119375"/>
                        </a:lnSpc>
                        <a:spcBef>
                          <a:spcPts val="0"/>
                        </a:spcBef>
                        <a:spcAft>
                          <a:spcPts val="0"/>
                        </a:spcAft>
                        <a:buNone/>
                      </a:pPr>
                      <a:r>
                        <a:rPr lang="en-US" sz="1600" u="none" cap="none" strike="noStrike">
                          <a:latin typeface="Carlito"/>
                          <a:ea typeface="Carlito"/>
                          <a:cs typeface="Carlito"/>
                          <a:sym typeface="Carlito"/>
                        </a:rPr>
                        <a:t>1124172</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5650">
                <a:tc>
                  <a:txBody>
                    <a:bodyPr/>
                    <a:lstStyle/>
                    <a:p>
                      <a:pPr indent="0" lvl="0" marL="0" marR="0" rtl="0" algn="ctr">
                        <a:lnSpc>
                          <a:spcPct val="119625"/>
                        </a:lnSpc>
                        <a:spcBef>
                          <a:spcPts val="0"/>
                        </a:spcBef>
                        <a:spcAft>
                          <a:spcPts val="0"/>
                        </a:spcAft>
                        <a:buNone/>
                      </a:pPr>
                      <a:r>
                        <a:rPr lang="en-US" sz="1600" u="none" cap="none" strike="noStrike">
                          <a:latin typeface="Carlito"/>
                          <a:ea typeface="Carlito"/>
                          <a:cs typeface="Carlito"/>
                          <a:sym typeface="Carlito"/>
                        </a:rPr>
                        <a:t>4</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19625"/>
                        </a:lnSpc>
                        <a:spcBef>
                          <a:spcPts val="0"/>
                        </a:spcBef>
                        <a:spcAft>
                          <a:spcPts val="0"/>
                        </a:spcAft>
                        <a:buNone/>
                      </a:pPr>
                      <a:r>
                        <a:rPr lang="en-US" sz="1600" u="none" cap="none" strike="noStrike">
                          <a:latin typeface="Carlito"/>
                          <a:ea typeface="Carlito"/>
                          <a:cs typeface="Carlito"/>
                          <a:sym typeface="Carlito"/>
                        </a:rPr>
                        <a:t>79200</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 marR="0" rtl="0" algn="ctr">
                        <a:lnSpc>
                          <a:spcPct val="119625"/>
                        </a:lnSpc>
                        <a:spcBef>
                          <a:spcPts val="0"/>
                        </a:spcBef>
                        <a:spcAft>
                          <a:spcPts val="0"/>
                        </a:spcAft>
                        <a:buNone/>
                      </a:pPr>
                      <a:r>
                        <a:rPr lang="en-US" sz="1600" u="none" cap="none" strike="noStrike">
                          <a:latin typeface="Carlito"/>
                          <a:ea typeface="Carlito"/>
                          <a:cs typeface="Carlito"/>
                          <a:sym typeface="Carlito"/>
                        </a:rPr>
                        <a:t>987144</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5650">
                <a:tc>
                  <a:txBody>
                    <a:bodyPr/>
                    <a:lstStyle/>
                    <a:p>
                      <a:pPr indent="0" lvl="0" marL="0" marR="0" rtl="0" algn="ctr">
                        <a:lnSpc>
                          <a:spcPct val="119625"/>
                        </a:lnSpc>
                        <a:spcBef>
                          <a:spcPts val="0"/>
                        </a:spcBef>
                        <a:spcAft>
                          <a:spcPts val="0"/>
                        </a:spcAft>
                        <a:buNone/>
                      </a:pPr>
                      <a:r>
                        <a:rPr lang="en-US" sz="1600" u="none" cap="none" strike="noStrike">
                          <a:latin typeface="Carlito"/>
                          <a:ea typeface="Carlito"/>
                          <a:cs typeface="Carlito"/>
                          <a:sym typeface="Carlito"/>
                        </a:rPr>
                        <a:t>5</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19625"/>
                        </a:lnSpc>
                        <a:spcBef>
                          <a:spcPts val="0"/>
                        </a:spcBef>
                        <a:spcAft>
                          <a:spcPts val="0"/>
                        </a:spcAft>
                        <a:buNone/>
                      </a:pPr>
                      <a:r>
                        <a:rPr lang="en-US" sz="1600" u="none" cap="none" strike="noStrike">
                          <a:latin typeface="Carlito"/>
                          <a:ea typeface="Carlito"/>
                          <a:cs typeface="Carlito"/>
                          <a:sym typeface="Carlito"/>
                        </a:rPr>
                        <a:t>126000</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 marR="0" rtl="0" algn="ctr">
                        <a:lnSpc>
                          <a:spcPct val="119625"/>
                        </a:lnSpc>
                        <a:spcBef>
                          <a:spcPts val="0"/>
                        </a:spcBef>
                        <a:spcAft>
                          <a:spcPts val="0"/>
                        </a:spcAft>
                        <a:buNone/>
                      </a:pPr>
                      <a:r>
                        <a:rPr lang="en-US" sz="1600" u="none" cap="none" strike="noStrike">
                          <a:latin typeface="Carlito"/>
                          <a:ea typeface="Carlito"/>
                          <a:cs typeface="Carlito"/>
                          <a:sym typeface="Carlito"/>
                        </a:rPr>
                        <a:t>1283616</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5650">
                <a:tc>
                  <a:txBody>
                    <a:bodyPr/>
                    <a:lstStyle/>
                    <a:p>
                      <a:pPr indent="0" lvl="0" marL="0" marR="0" rtl="0" algn="ctr">
                        <a:lnSpc>
                          <a:spcPct val="119625"/>
                        </a:lnSpc>
                        <a:spcBef>
                          <a:spcPts val="0"/>
                        </a:spcBef>
                        <a:spcAft>
                          <a:spcPts val="0"/>
                        </a:spcAft>
                        <a:buNone/>
                      </a:pPr>
                      <a:r>
                        <a:rPr lang="en-US" sz="1600" u="none" cap="none" strike="noStrike">
                          <a:latin typeface="Carlito"/>
                          <a:ea typeface="Carlito"/>
                          <a:cs typeface="Carlito"/>
                          <a:sym typeface="Carlito"/>
                        </a:rPr>
                        <a:t>6</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19625"/>
                        </a:lnSpc>
                        <a:spcBef>
                          <a:spcPts val="0"/>
                        </a:spcBef>
                        <a:spcAft>
                          <a:spcPts val="0"/>
                        </a:spcAft>
                        <a:buNone/>
                      </a:pPr>
                      <a:r>
                        <a:rPr lang="en-US" sz="1600" u="none" cap="none" strike="noStrike">
                          <a:latin typeface="Carlito"/>
                          <a:ea typeface="Carlito"/>
                          <a:cs typeface="Carlito"/>
                          <a:sym typeface="Carlito"/>
                        </a:rPr>
                        <a:t>108000</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 marR="0" rtl="0" algn="ctr">
                        <a:lnSpc>
                          <a:spcPct val="119625"/>
                        </a:lnSpc>
                        <a:spcBef>
                          <a:spcPts val="0"/>
                        </a:spcBef>
                        <a:spcAft>
                          <a:spcPts val="0"/>
                        </a:spcAft>
                        <a:buNone/>
                      </a:pPr>
                      <a:r>
                        <a:rPr lang="en-US" sz="1600" u="none" cap="none" strike="noStrike">
                          <a:latin typeface="Carlito"/>
                          <a:ea typeface="Carlito"/>
                          <a:cs typeface="Carlito"/>
                          <a:sym typeface="Carlito"/>
                        </a:rPr>
                        <a:t>1295100</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5525">
                <a:tc>
                  <a:txBody>
                    <a:bodyPr/>
                    <a:lstStyle/>
                    <a:p>
                      <a:pPr indent="0" lvl="0" marL="0" marR="0" rtl="0" algn="ctr">
                        <a:lnSpc>
                          <a:spcPct val="119375"/>
                        </a:lnSpc>
                        <a:spcBef>
                          <a:spcPts val="0"/>
                        </a:spcBef>
                        <a:spcAft>
                          <a:spcPts val="0"/>
                        </a:spcAft>
                        <a:buNone/>
                      </a:pPr>
                      <a:r>
                        <a:rPr lang="en-US" sz="1600" u="none" cap="none" strike="noStrike">
                          <a:latin typeface="Carlito"/>
                          <a:ea typeface="Carlito"/>
                          <a:cs typeface="Carlito"/>
                          <a:sym typeface="Carlito"/>
                        </a:rPr>
                        <a:t>7</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19375"/>
                        </a:lnSpc>
                        <a:spcBef>
                          <a:spcPts val="0"/>
                        </a:spcBef>
                        <a:spcAft>
                          <a:spcPts val="0"/>
                        </a:spcAft>
                        <a:buNone/>
                      </a:pPr>
                      <a:r>
                        <a:rPr lang="en-US" sz="1600" u="none" cap="none" strike="noStrike">
                          <a:latin typeface="Carlito"/>
                          <a:ea typeface="Carlito"/>
                          <a:cs typeface="Carlito"/>
                          <a:sym typeface="Carlito"/>
                        </a:rPr>
                        <a:t>147600</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 marR="0" rtl="0" algn="ctr">
                        <a:lnSpc>
                          <a:spcPct val="119375"/>
                        </a:lnSpc>
                        <a:spcBef>
                          <a:spcPts val="0"/>
                        </a:spcBef>
                        <a:spcAft>
                          <a:spcPts val="0"/>
                        </a:spcAft>
                        <a:buNone/>
                      </a:pPr>
                      <a:r>
                        <a:rPr lang="en-US" sz="1600" u="none" cap="none" strike="noStrike">
                          <a:latin typeface="Carlito"/>
                          <a:ea typeface="Carlito"/>
                          <a:cs typeface="Carlito"/>
                          <a:sym typeface="Carlito"/>
                        </a:rPr>
                        <a:t>1407444</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5650">
                <a:tc>
                  <a:txBody>
                    <a:bodyPr/>
                    <a:lstStyle/>
                    <a:p>
                      <a:pPr indent="0" lvl="0" marL="0" marR="0" rtl="0" algn="ctr">
                        <a:lnSpc>
                          <a:spcPct val="119375"/>
                        </a:lnSpc>
                        <a:spcBef>
                          <a:spcPts val="0"/>
                        </a:spcBef>
                        <a:spcAft>
                          <a:spcPts val="0"/>
                        </a:spcAft>
                        <a:buNone/>
                      </a:pPr>
                      <a:r>
                        <a:rPr lang="en-US" sz="1600" u="none" cap="none" strike="noStrike">
                          <a:latin typeface="Carlito"/>
                          <a:ea typeface="Carlito"/>
                          <a:cs typeface="Carlito"/>
                          <a:sym typeface="Carlito"/>
                        </a:rPr>
                        <a:t>8</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19375"/>
                        </a:lnSpc>
                        <a:spcBef>
                          <a:spcPts val="0"/>
                        </a:spcBef>
                        <a:spcAft>
                          <a:spcPts val="0"/>
                        </a:spcAft>
                        <a:buNone/>
                      </a:pPr>
                      <a:r>
                        <a:rPr lang="en-US" sz="1600" u="none" cap="none" strike="noStrike">
                          <a:latin typeface="Carlito"/>
                          <a:ea typeface="Carlito"/>
                          <a:cs typeface="Carlito"/>
                          <a:sym typeface="Carlito"/>
                        </a:rPr>
                        <a:t>104400</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 marR="0" rtl="0" algn="ctr">
                        <a:lnSpc>
                          <a:spcPct val="119375"/>
                        </a:lnSpc>
                        <a:spcBef>
                          <a:spcPts val="0"/>
                        </a:spcBef>
                        <a:spcAft>
                          <a:spcPts val="0"/>
                        </a:spcAft>
                        <a:buNone/>
                      </a:pPr>
                      <a:r>
                        <a:rPr lang="en-US" sz="1600" u="none" cap="none" strike="noStrike">
                          <a:latin typeface="Carlito"/>
                          <a:ea typeface="Carlito"/>
                          <a:cs typeface="Carlito"/>
                          <a:sym typeface="Carlito"/>
                        </a:rPr>
                        <a:t>922416</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5650">
                <a:tc>
                  <a:txBody>
                    <a:bodyPr/>
                    <a:lstStyle/>
                    <a:p>
                      <a:pPr indent="0" lvl="0" marL="0" marR="0" rtl="0" algn="ctr">
                        <a:lnSpc>
                          <a:spcPct val="119375"/>
                        </a:lnSpc>
                        <a:spcBef>
                          <a:spcPts val="0"/>
                        </a:spcBef>
                        <a:spcAft>
                          <a:spcPts val="0"/>
                        </a:spcAft>
                        <a:buNone/>
                      </a:pPr>
                      <a:r>
                        <a:rPr lang="en-US" sz="1600" u="none" cap="none" strike="noStrike">
                          <a:latin typeface="Carlito"/>
                          <a:ea typeface="Carlito"/>
                          <a:cs typeface="Carlito"/>
                          <a:sym typeface="Carlito"/>
                        </a:rPr>
                        <a:t>9</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19375"/>
                        </a:lnSpc>
                        <a:spcBef>
                          <a:spcPts val="0"/>
                        </a:spcBef>
                        <a:spcAft>
                          <a:spcPts val="0"/>
                        </a:spcAft>
                        <a:buNone/>
                      </a:pPr>
                      <a:r>
                        <a:rPr lang="en-US" sz="1600" u="none" cap="none" strike="noStrike">
                          <a:latin typeface="Carlito"/>
                          <a:ea typeface="Carlito"/>
                          <a:cs typeface="Carlito"/>
                          <a:sym typeface="Carlito"/>
                        </a:rPr>
                        <a:t>169200</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 marR="0" rtl="0" algn="ctr">
                        <a:lnSpc>
                          <a:spcPct val="119375"/>
                        </a:lnSpc>
                        <a:spcBef>
                          <a:spcPts val="0"/>
                        </a:spcBef>
                        <a:spcAft>
                          <a:spcPts val="0"/>
                        </a:spcAft>
                        <a:buNone/>
                      </a:pPr>
                      <a:r>
                        <a:rPr lang="en-US" sz="1600" u="none" cap="none" strike="noStrike">
                          <a:latin typeface="Carlito"/>
                          <a:ea typeface="Carlito"/>
                          <a:cs typeface="Carlito"/>
                          <a:sym typeface="Carlito"/>
                        </a:rPr>
                        <a:t>1272012</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5650">
                <a:tc>
                  <a:txBody>
                    <a:bodyPr/>
                    <a:lstStyle/>
                    <a:p>
                      <a:pPr indent="0" lvl="0" marL="0" marR="0" rtl="0" algn="ctr">
                        <a:lnSpc>
                          <a:spcPct val="119375"/>
                        </a:lnSpc>
                        <a:spcBef>
                          <a:spcPts val="0"/>
                        </a:spcBef>
                        <a:spcAft>
                          <a:spcPts val="0"/>
                        </a:spcAft>
                        <a:buNone/>
                      </a:pPr>
                      <a:r>
                        <a:rPr lang="en-US" sz="1600" u="none" cap="none" strike="noStrike">
                          <a:latin typeface="Carlito"/>
                          <a:ea typeface="Carlito"/>
                          <a:cs typeface="Carlito"/>
                          <a:sym typeface="Carlito"/>
                        </a:rPr>
                        <a:t>10</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19375"/>
                        </a:lnSpc>
                        <a:spcBef>
                          <a:spcPts val="0"/>
                        </a:spcBef>
                        <a:spcAft>
                          <a:spcPts val="0"/>
                        </a:spcAft>
                        <a:buNone/>
                      </a:pPr>
                      <a:r>
                        <a:rPr lang="en-US" sz="1600" u="none" cap="none" strike="noStrike">
                          <a:latin typeface="Carlito"/>
                          <a:ea typeface="Carlito"/>
                          <a:cs typeface="Carlito"/>
                          <a:sym typeface="Carlito"/>
                        </a:rPr>
                        <a:t>75600</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 marR="0" rtl="0" algn="ctr">
                        <a:lnSpc>
                          <a:spcPct val="119375"/>
                        </a:lnSpc>
                        <a:spcBef>
                          <a:spcPts val="0"/>
                        </a:spcBef>
                        <a:spcAft>
                          <a:spcPts val="0"/>
                        </a:spcAft>
                        <a:buNone/>
                      </a:pPr>
                      <a:r>
                        <a:rPr lang="en-US" sz="1600" u="none" cap="none" strike="noStrike">
                          <a:latin typeface="Carlito"/>
                          <a:ea typeface="Carlito"/>
                          <a:cs typeface="Carlito"/>
                          <a:sym typeface="Carlito"/>
                        </a:rPr>
                        <a:t>1064856</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5525">
                <a:tc>
                  <a:txBody>
                    <a:bodyPr/>
                    <a:lstStyle/>
                    <a:p>
                      <a:pPr indent="0" lvl="0" marL="0" marR="0" rtl="0" algn="ctr">
                        <a:lnSpc>
                          <a:spcPct val="119375"/>
                        </a:lnSpc>
                        <a:spcBef>
                          <a:spcPts val="0"/>
                        </a:spcBef>
                        <a:spcAft>
                          <a:spcPts val="0"/>
                        </a:spcAft>
                        <a:buNone/>
                      </a:pPr>
                      <a:r>
                        <a:rPr lang="en-US" sz="1600" u="none" cap="none" strike="noStrike">
                          <a:latin typeface="Carlito"/>
                          <a:ea typeface="Carlito"/>
                          <a:cs typeface="Carlito"/>
                          <a:sym typeface="Carlito"/>
                        </a:rPr>
                        <a:t>11</a:t>
                      </a:r>
                      <a:endParaRPr sz="1600" u="none" cap="none" strike="noStrike">
                        <a:latin typeface="Carlito"/>
                        <a:ea typeface="Carlito"/>
                        <a:cs typeface="Carlito"/>
                        <a:sym typeface="Carlito"/>
                      </a:endParaRPr>
                    </a:p>
                  </a:txBody>
                  <a:tcPr marT="6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19375"/>
                        </a:lnSpc>
                        <a:spcBef>
                          <a:spcPts val="0"/>
                        </a:spcBef>
                        <a:spcAft>
                          <a:spcPts val="0"/>
                        </a:spcAft>
                        <a:buNone/>
                      </a:pPr>
                      <a:r>
                        <a:rPr lang="en-US" sz="1600" u="none" cap="none" strike="noStrike">
                          <a:latin typeface="Carlito"/>
                          <a:ea typeface="Carlito"/>
                          <a:cs typeface="Carlito"/>
                          <a:sym typeface="Carlito"/>
                        </a:rPr>
                        <a:t>133200</a:t>
                      </a:r>
                      <a:endParaRPr sz="1600" u="none" cap="none" strike="noStrike">
                        <a:latin typeface="Carlito"/>
                        <a:ea typeface="Carlito"/>
                        <a:cs typeface="Carlito"/>
                        <a:sym typeface="Carlito"/>
                      </a:endParaRPr>
                    </a:p>
                  </a:txBody>
                  <a:tcPr marT="6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 marR="0" rtl="0" algn="ctr">
                        <a:lnSpc>
                          <a:spcPct val="119375"/>
                        </a:lnSpc>
                        <a:spcBef>
                          <a:spcPts val="0"/>
                        </a:spcBef>
                        <a:spcAft>
                          <a:spcPts val="0"/>
                        </a:spcAft>
                        <a:buNone/>
                      </a:pPr>
                      <a:r>
                        <a:rPr lang="en-US" sz="1600" u="none" cap="none" strike="noStrike">
                          <a:latin typeface="Carlito"/>
                          <a:ea typeface="Carlito"/>
                          <a:cs typeface="Carlito"/>
                          <a:sym typeface="Carlito"/>
                        </a:rPr>
                        <a:t>1269960</a:t>
                      </a:r>
                      <a:endParaRPr sz="1600" u="none" cap="none" strike="noStrike">
                        <a:latin typeface="Carlito"/>
                        <a:ea typeface="Carlito"/>
                        <a:cs typeface="Carlito"/>
                        <a:sym typeface="Carlito"/>
                      </a:endParaRPr>
                    </a:p>
                  </a:txBody>
                  <a:tcPr marT="6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5650">
                <a:tc>
                  <a:txBody>
                    <a:bodyPr/>
                    <a:lstStyle/>
                    <a:p>
                      <a:pPr indent="0" lvl="0" marL="0" marR="0" rtl="0" algn="ctr">
                        <a:lnSpc>
                          <a:spcPct val="119062"/>
                        </a:lnSpc>
                        <a:spcBef>
                          <a:spcPts val="0"/>
                        </a:spcBef>
                        <a:spcAft>
                          <a:spcPts val="0"/>
                        </a:spcAft>
                        <a:buNone/>
                      </a:pPr>
                      <a:r>
                        <a:rPr lang="en-US" sz="1600" u="none" cap="none" strike="noStrike">
                          <a:latin typeface="Carlito"/>
                          <a:ea typeface="Carlito"/>
                          <a:cs typeface="Carlito"/>
                          <a:sym typeface="Carlito"/>
                        </a:rPr>
                        <a:t>12</a:t>
                      </a:r>
                      <a:endParaRPr sz="1600" u="none" cap="none" strike="noStrike">
                        <a:latin typeface="Carlito"/>
                        <a:ea typeface="Carlito"/>
                        <a:cs typeface="Carlito"/>
                        <a:sym typeface="Carlito"/>
                      </a:endParaRPr>
                    </a:p>
                  </a:txBody>
                  <a:tcPr marT="6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19062"/>
                        </a:lnSpc>
                        <a:spcBef>
                          <a:spcPts val="0"/>
                        </a:spcBef>
                        <a:spcAft>
                          <a:spcPts val="0"/>
                        </a:spcAft>
                        <a:buNone/>
                      </a:pPr>
                      <a:r>
                        <a:rPr lang="en-US" sz="1600" u="none" cap="none" strike="noStrike">
                          <a:latin typeface="Carlito"/>
                          <a:ea typeface="Carlito"/>
                          <a:cs typeface="Carlito"/>
                          <a:sym typeface="Carlito"/>
                        </a:rPr>
                        <a:t>133200</a:t>
                      </a:r>
                      <a:endParaRPr sz="1600" u="none" cap="none" strike="noStrike">
                        <a:latin typeface="Carlito"/>
                        <a:ea typeface="Carlito"/>
                        <a:cs typeface="Carlito"/>
                        <a:sym typeface="Carlito"/>
                      </a:endParaRPr>
                    </a:p>
                  </a:txBody>
                  <a:tcPr marT="6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 marR="0" rtl="0" algn="ctr">
                        <a:lnSpc>
                          <a:spcPct val="119062"/>
                        </a:lnSpc>
                        <a:spcBef>
                          <a:spcPts val="0"/>
                        </a:spcBef>
                        <a:spcAft>
                          <a:spcPts val="0"/>
                        </a:spcAft>
                        <a:buNone/>
                      </a:pPr>
                      <a:r>
                        <a:rPr lang="en-US" sz="1600" u="none" cap="none" strike="noStrike">
                          <a:latin typeface="Carlito"/>
                          <a:ea typeface="Carlito"/>
                          <a:cs typeface="Carlito"/>
                          <a:sym typeface="Carlito"/>
                        </a:rPr>
                        <a:t>1064760</a:t>
                      </a:r>
                      <a:endParaRPr sz="1600" u="none" cap="none" strike="noStrike">
                        <a:latin typeface="Carlito"/>
                        <a:ea typeface="Carlito"/>
                        <a:cs typeface="Carlito"/>
                        <a:sym typeface="Carlito"/>
                      </a:endParaRPr>
                    </a:p>
                  </a:txBody>
                  <a:tcPr marT="6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5650">
                <a:tc>
                  <a:txBody>
                    <a:bodyPr/>
                    <a:lstStyle/>
                    <a:p>
                      <a:pPr indent="0" lvl="0" marL="0" marR="0" rtl="0" algn="ctr">
                        <a:lnSpc>
                          <a:spcPct val="119062"/>
                        </a:lnSpc>
                        <a:spcBef>
                          <a:spcPts val="0"/>
                        </a:spcBef>
                        <a:spcAft>
                          <a:spcPts val="0"/>
                        </a:spcAft>
                        <a:buNone/>
                      </a:pPr>
                      <a:r>
                        <a:rPr lang="en-US" sz="1600" u="none" cap="none" strike="noStrike">
                          <a:latin typeface="Carlito"/>
                          <a:ea typeface="Carlito"/>
                          <a:cs typeface="Carlito"/>
                          <a:sym typeface="Carlito"/>
                        </a:rPr>
                        <a:t>13</a:t>
                      </a:r>
                      <a:endParaRPr sz="1600" u="none" cap="none" strike="noStrike">
                        <a:latin typeface="Carlito"/>
                        <a:ea typeface="Carlito"/>
                        <a:cs typeface="Carlito"/>
                        <a:sym typeface="Carlito"/>
                      </a:endParaRPr>
                    </a:p>
                  </a:txBody>
                  <a:tcPr marT="6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19062"/>
                        </a:lnSpc>
                        <a:spcBef>
                          <a:spcPts val="0"/>
                        </a:spcBef>
                        <a:spcAft>
                          <a:spcPts val="0"/>
                        </a:spcAft>
                        <a:buNone/>
                      </a:pPr>
                      <a:r>
                        <a:rPr lang="en-US" sz="1600" u="none" cap="none" strike="noStrike">
                          <a:latin typeface="Carlito"/>
                          <a:ea typeface="Carlito"/>
                          <a:cs typeface="Carlito"/>
                          <a:sym typeface="Carlito"/>
                        </a:rPr>
                        <a:t>176400</a:t>
                      </a:r>
                      <a:endParaRPr sz="1600" u="none" cap="none" strike="noStrike">
                        <a:latin typeface="Carlito"/>
                        <a:ea typeface="Carlito"/>
                        <a:cs typeface="Carlito"/>
                        <a:sym typeface="Carlito"/>
                      </a:endParaRPr>
                    </a:p>
                  </a:txBody>
                  <a:tcPr marT="6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 marR="0" rtl="0" algn="ctr">
                        <a:lnSpc>
                          <a:spcPct val="119062"/>
                        </a:lnSpc>
                        <a:spcBef>
                          <a:spcPts val="0"/>
                        </a:spcBef>
                        <a:spcAft>
                          <a:spcPts val="0"/>
                        </a:spcAft>
                        <a:buNone/>
                      </a:pPr>
                      <a:r>
                        <a:rPr lang="en-US" sz="1600" u="none" cap="none" strike="noStrike">
                          <a:latin typeface="Carlito"/>
                          <a:ea typeface="Carlito"/>
                          <a:cs typeface="Carlito"/>
                          <a:sym typeface="Carlito"/>
                        </a:rPr>
                        <a:t>1207488</a:t>
                      </a:r>
                      <a:endParaRPr sz="1600" u="none" cap="none" strike="noStrike">
                        <a:latin typeface="Carlito"/>
                        <a:ea typeface="Carlito"/>
                        <a:cs typeface="Carlito"/>
                        <a:sym typeface="Carlito"/>
                      </a:endParaRPr>
                    </a:p>
                  </a:txBody>
                  <a:tcPr marT="6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5650">
                <a:tc>
                  <a:txBody>
                    <a:bodyPr/>
                    <a:lstStyle/>
                    <a:p>
                      <a:pPr indent="0" lvl="0" marL="0" marR="0" rtl="0" algn="ctr">
                        <a:lnSpc>
                          <a:spcPct val="119062"/>
                        </a:lnSpc>
                        <a:spcBef>
                          <a:spcPts val="0"/>
                        </a:spcBef>
                        <a:spcAft>
                          <a:spcPts val="0"/>
                        </a:spcAft>
                        <a:buNone/>
                      </a:pPr>
                      <a:r>
                        <a:rPr lang="en-US" sz="1600" u="none" cap="none" strike="noStrike">
                          <a:latin typeface="Carlito"/>
                          <a:ea typeface="Carlito"/>
                          <a:cs typeface="Carlito"/>
                          <a:sym typeface="Carlito"/>
                        </a:rPr>
                        <a:t>14</a:t>
                      </a:r>
                      <a:endParaRPr sz="1600" u="none" cap="none" strike="noStrike">
                        <a:latin typeface="Carlito"/>
                        <a:ea typeface="Carlito"/>
                        <a:cs typeface="Carlito"/>
                        <a:sym typeface="Carlito"/>
                      </a:endParaRPr>
                    </a:p>
                  </a:txBody>
                  <a:tcPr marT="6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19062"/>
                        </a:lnSpc>
                        <a:spcBef>
                          <a:spcPts val="0"/>
                        </a:spcBef>
                        <a:spcAft>
                          <a:spcPts val="0"/>
                        </a:spcAft>
                        <a:buNone/>
                      </a:pPr>
                      <a:r>
                        <a:rPr lang="en-US" sz="1600" u="none" cap="none" strike="noStrike">
                          <a:latin typeface="Carlito"/>
                          <a:ea typeface="Carlito"/>
                          <a:cs typeface="Carlito"/>
                          <a:sym typeface="Carlito"/>
                        </a:rPr>
                        <a:t>180000</a:t>
                      </a:r>
                      <a:endParaRPr sz="1600" u="none" cap="none" strike="noStrike">
                        <a:latin typeface="Carlito"/>
                        <a:ea typeface="Carlito"/>
                        <a:cs typeface="Carlito"/>
                        <a:sym typeface="Carlito"/>
                      </a:endParaRPr>
                    </a:p>
                  </a:txBody>
                  <a:tcPr marT="6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 marR="0" rtl="0" algn="ctr">
                        <a:lnSpc>
                          <a:spcPct val="119062"/>
                        </a:lnSpc>
                        <a:spcBef>
                          <a:spcPts val="0"/>
                        </a:spcBef>
                        <a:spcAft>
                          <a:spcPts val="0"/>
                        </a:spcAft>
                        <a:buNone/>
                      </a:pPr>
                      <a:r>
                        <a:rPr lang="en-US" sz="1600" u="none" cap="none" strike="noStrike">
                          <a:latin typeface="Carlito"/>
                          <a:ea typeface="Carlito"/>
                          <a:cs typeface="Carlito"/>
                          <a:sym typeface="Carlito"/>
                        </a:rPr>
                        <a:t>1186284</a:t>
                      </a:r>
                      <a:endParaRPr sz="1600" u="none" cap="none" strike="noStrike">
                        <a:latin typeface="Carlito"/>
                        <a:ea typeface="Carlito"/>
                        <a:cs typeface="Carlito"/>
                        <a:sym typeface="Carlito"/>
                      </a:endParaRPr>
                    </a:p>
                  </a:txBody>
                  <a:tcPr marT="6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5525">
                <a:tc>
                  <a:txBody>
                    <a:bodyPr/>
                    <a:lstStyle/>
                    <a:p>
                      <a:pPr indent="0" lvl="0" marL="0" marR="0" rtl="0" algn="ctr">
                        <a:lnSpc>
                          <a:spcPct val="119062"/>
                        </a:lnSpc>
                        <a:spcBef>
                          <a:spcPts val="0"/>
                        </a:spcBef>
                        <a:spcAft>
                          <a:spcPts val="0"/>
                        </a:spcAft>
                        <a:buNone/>
                      </a:pPr>
                      <a:r>
                        <a:rPr lang="en-US" sz="1600" u="none" cap="none" strike="noStrike">
                          <a:latin typeface="Carlito"/>
                          <a:ea typeface="Carlito"/>
                          <a:cs typeface="Carlito"/>
                          <a:sym typeface="Carlito"/>
                        </a:rPr>
                        <a:t>15</a:t>
                      </a:r>
                      <a:endParaRPr sz="1600" u="none" cap="none" strike="noStrike">
                        <a:latin typeface="Carlito"/>
                        <a:ea typeface="Carlito"/>
                        <a:cs typeface="Carlito"/>
                        <a:sym typeface="Carlito"/>
                      </a:endParaRPr>
                    </a:p>
                  </a:txBody>
                  <a:tcPr marT="6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19062"/>
                        </a:lnSpc>
                        <a:spcBef>
                          <a:spcPts val="0"/>
                        </a:spcBef>
                        <a:spcAft>
                          <a:spcPts val="0"/>
                        </a:spcAft>
                        <a:buNone/>
                      </a:pPr>
                      <a:r>
                        <a:rPr lang="en-US" sz="1600" u="none" cap="none" strike="noStrike">
                          <a:latin typeface="Carlito"/>
                          <a:ea typeface="Carlito"/>
                          <a:cs typeface="Carlito"/>
                          <a:sym typeface="Carlito"/>
                        </a:rPr>
                        <a:t>133200</a:t>
                      </a:r>
                      <a:endParaRPr sz="1600" u="none" cap="none" strike="noStrike">
                        <a:latin typeface="Carlito"/>
                        <a:ea typeface="Carlito"/>
                        <a:cs typeface="Carlito"/>
                        <a:sym typeface="Carlito"/>
                      </a:endParaRPr>
                    </a:p>
                  </a:txBody>
                  <a:tcPr marT="6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 marR="0" rtl="0" algn="ctr">
                        <a:lnSpc>
                          <a:spcPct val="119062"/>
                        </a:lnSpc>
                        <a:spcBef>
                          <a:spcPts val="0"/>
                        </a:spcBef>
                        <a:spcAft>
                          <a:spcPts val="0"/>
                        </a:spcAft>
                        <a:buNone/>
                      </a:pPr>
                      <a:r>
                        <a:rPr lang="en-US" sz="1600" u="none" cap="none" strike="noStrike">
                          <a:latin typeface="Carlito"/>
                          <a:ea typeface="Carlito"/>
                          <a:cs typeface="Carlito"/>
                          <a:sym typeface="Carlito"/>
                        </a:rPr>
                        <a:t>1231464</a:t>
                      </a:r>
                      <a:endParaRPr sz="1600" u="none" cap="none" strike="noStrike">
                        <a:latin typeface="Carlito"/>
                        <a:ea typeface="Carlito"/>
                        <a:cs typeface="Carlito"/>
                        <a:sym typeface="Carlito"/>
                      </a:endParaRPr>
                    </a:p>
                  </a:txBody>
                  <a:tcPr marT="6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5650">
                <a:tc>
                  <a:txBody>
                    <a:bodyPr/>
                    <a:lstStyle/>
                    <a:p>
                      <a:pPr indent="0" lvl="0" marL="0" marR="0" rtl="0" algn="ctr">
                        <a:lnSpc>
                          <a:spcPct val="119062"/>
                        </a:lnSpc>
                        <a:spcBef>
                          <a:spcPts val="0"/>
                        </a:spcBef>
                        <a:spcAft>
                          <a:spcPts val="0"/>
                        </a:spcAft>
                        <a:buNone/>
                      </a:pPr>
                      <a:r>
                        <a:rPr lang="en-US" sz="1600" u="none" cap="none" strike="noStrike">
                          <a:latin typeface="Carlito"/>
                          <a:ea typeface="Carlito"/>
                          <a:cs typeface="Carlito"/>
                          <a:sym typeface="Carlito"/>
                        </a:rPr>
                        <a:t>16</a:t>
                      </a:r>
                      <a:endParaRPr sz="1600" u="none" cap="none" strike="noStrike">
                        <a:latin typeface="Carlito"/>
                        <a:ea typeface="Carlito"/>
                        <a:cs typeface="Carlito"/>
                        <a:sym typeface="Carlito"/>
                      </a:endParaRPr>
                    </a:p>
                  </a:txBody>
                  <a:tcPr marT="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19062"/>
                        </a:lnSpc>
                        <a:spcBef>
                          <a:spcPts val="0"/>
                        </a:spcBef>
                        <a:spcAft>
                          <a:spcPts val="0"/>
                        </a:spcAft>
                        <a:buNone/>
                      </a:pPr>
                      <a:r>
                        <a:rPr lang="en-US" sz="1600" u="none" cap="none" strike="noStrike">
                          <a:latin typeface="Carlito"/>
                          <a:ea typeface="Carlito"/>
                          <a:cs typeface="Carlito"/>
                          <a:sym typeface="Carlito"/>
                        </a:rPr>
                        <a:t>147600</a:t>
                      </a:r>
                      <a:endParaRPr sz="1600" u="none" cap="none" strike="noStrike">
                        <a:latin typeface="Carlito"/>
                        <a:ea typeface="Carlito"/>
                        <a:cs typeface="Carlito"/>
                        <a:sym typeface="Carlito"/>
                      </a:endParaRPr>
                    </a:p>
                  </a:txBody>
                  <a:tcPr marT="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 marR="0" rtl="0" algn="ctr">
                        <a:lnSpc>
                          <a:spcPct val="119062"/>
                        </a:lnSpc>
                        <a:spcBef>
                          <a:spcPts val="0"/>
                        </a:spcBef>
                        <a:spcAft>
                          <a:spcPts val="0"/>
                        </a:spcAft>
                        <a:buNone/>
                      </a:pPr>
                      <a:r>
                        <a:rPr lang="en-US" sz="1600" u="none" cap="none" strike="noStrike">
                          <a:latin typeface="Carlito"/>
                          <a:ea typeface="Carlito"/>
                          <a:cs typeface="Carlito"/>
                          <a:sym typeface="Carlito"/>
                        </a:rPr>
                        <a:t>1296708</a:t>
                      </a:r>
                      <a:endParaRPr sz="1600" u="none" cap="none" strike="noStrike">
                        <a:latin typeface="Carlito"/>
                        <a:ea typeface="Carlito"/>
                        <a:cs typeface="Carlito"/>
                        <a:sym typeface="Carlito"/>
                      </a:endParaRPr>
                    </a:p>
                  </a:txBody>
                  <a:tcPr marT="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5650">
                <a:tc>
                  <a:txBody>
                    <a:bodyPr/>
                    <a:lstStyle/>
                    <a:p>
                      <a:pPr indent="0" lvl="0" marL="0" marR="0" rtl="0" algn="ctr">
                        <a:lnSpc>
                          <a:spcPct val="119062"/>
                        </a:lnSpc>
                        <a:spcBef>
                          <a:spcPts val="0"/>
                        </a:spcBef>
                        <a:spcAft>
                          <a:spcPts val="0"/>
                        </a:spcAft>
                        <a:buNone/>
                      </a:pPr>
                      <a:r>
                        <a:rPr lang="en-US" sz="1600" u="none" cap="none" strike="noStrike">
                          <a:latin typeface="Carlito"/>
                          <a:ea typeface="Carlito"/>
                          <a:cs typeface="Carlito"/>
                          <a:sym typeface="Carlito"/>
                        </a:rPr>
                        <a:t>17</a:t>
                      </a:r>
                      <a:endParaRPr sz="1600" u="none" cap="none" strike="noStrike">
                        <a:latin typeface="Carlito"/>
                        <a:ea typeface="Carlito"/>
                        <a:cs typeface="Carlito"/>
                        <a:sym typeface="Carlito"/>
                      </a:endParaRPr>
                    </a:p>
                  </a:txBody>
                  <a:tcPr marT="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19062"/>
                        </a:lnSpc>
                        <a:spcBef>
                          <a:spcPts val="0"/>
                        </a:spcBef>
                        <a:spcAft>
                          <a:spcPts val="0"/>
                        </a:spcAft>
                        <a:buNone/>
                      </a:pPr>
                      <a:r>
                        <a:rPr lang="en-US" sz="1600" u="none" cap="none" strike="noStrike">
                          <a:latin typeface="Carlito"/>
                          <a:ea typeface="Carlito"/>
                          <a:cs typeface="Carlito"/>
                          <a:sym typeface="Carlito"/>
                        </a:rPr>
                        <a:t>122400</a:t>
                      </a:r>
                      <a:endParaRPr sz="1600" u="none" cap="none" strike="noStrike">
                        <a:latin typeface="Carlito"/>
                        <a:ea typeface="Carlito"/>
                        <a:cs typeface="Carlito"/>
                        <a:sym typeface="Carlito"/>
                      </a:endParaRPr>
                    </a:p>
                  </a:txBody>
                  <a:tcPr marT="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 marR="0" rtl="0" algn="ctr">
                        <a:lnSpc>
                          <a:spcPct val="119062"/>
                        </a:lnSpc>
                        <a:spcBef>
                          <a:spcPts val="0"/>
                        </a:spcBef>
                        <a:spcAft>
                          <a:spcPts val="0"/>
                        </a:spcAft>
                        <a:buNone/>
                      </a:pPr>
                      <a:r>
                        <a:rPr lang="en-US" sz="1600" u="none" cap="none" strike="noStrike">
                          <a:latin typeface="Carlito"/>
                          <a:ea typeface="Carlito"/>
                          <a:cs typeface="Carlito"/>
                          <a:sym typeface="Carlito"/>
                        </a:rPr>
                        <a:t>1320648</a:t>
                      </a:r>
                      <a:endParaRPr sz="1600" u="none" cap="none" strike="noStrike">
                        <a:latin typeface="Carlito"/>
                        <a:ea typeface="Carlito"/>
                        <a:cs typeface="Carlito"/>
                        <a:sym typeface="Carlito"/>
                      </a:endParaRPr>
                    </a:p>
                  </a:txBody>
                  <a:tcPr marT="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5600">
                <a:tc>
                  <a:txBody>
                    <a:bodyPr/>
                    <a:lstStyle/>
                    <a:p>
                      <a:pPr indent="0" lvl="0" marL="0" marR="0" rtl="0" algn="ctr">
                        <a:lnSpc>
                          <a:spcPct val="118750"/>
                        </a:lnSpc>
                        <a:spcBef>
                          <a:spcPts val="0"/>
                        </a:spcBef>
                        <a:spcAft>
                          <a:spcPts val="0"/>
                        </a:spcAft>
                        <a:buNone/>
                      </a:pPr>
                      <a:r>
                        <a:rPr lang="en-US" sz="1600" u="none" cap="none" strike="noStrike">
                          <a:latin typeface="Carlito"/>
                          <a:ea typeface="Carlito"/>
                          <a:cs typeface="Carlito"/>
                          <a:sym typeface="Carlito"/>
                        </a:rPr>
                        <a:t>18</a:t>
                      </a:r>
                      <a:endParaRPr sz="1600" u="none" cap="none" strike="noStrike">
                        <a:latin typeface="Carlito"/>
                        <a:ea typeface="Carlito"/>
                        <a:cs typeface="Carlito"/>
                        <a:sym typeface="Carlito"/>
                      </a:endParaRPr>
                    </a:p>
                  </a:txBody>
                  <a:tcPr marT="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18750"/>
                        </a:lnSpc>
                        <a:spcBef>
                          <a:spcPts val="0"/>
                        </a:spcBef>
                        <a:spcAft>
                          <a:spcPts val="0"/>
                        </a:spcAft>
                        <a:buNone/>
                      </a:pPr>
                      <a:r>
                        <a:rPr lang="en-US" sz="1600" u="none" cap="none" strike="noStrike">
                          <a:latin typeface="Carlito"/>
                          <a:ea typeface="Carlito"/>
                          <a:cs typeface="Carlito"/>
                          <a:sym typeface="Carlito"/>
                        </a:rPr>
                        <a:t>158400</a:t>
                      </a:r>
                      <a:endParaRPr sz="1600" u="none" cap="none" strike="noStrike">
                        <a:latin typeface="Carlito"/>
                        <a:ea typeface="Carlito"/>
                        <a:cs typeface="Carlito"/>
                        <a:sym typeface="Carlito"/>
                      </a:endParaRPr>
                    </a:p>
                  </a:txBody>
                  <a:tcPr marT="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 marR="0" rtl="0" algn="ctr">
                        <a:lnSpc>
                          <a:spcPct val="118750"/>
                        </a:lnSpc>
                        <a:spcBef>
                          <a:spcPts val="0"/>
                        </a:spcBef>
                        <a:spcAft>
                          <a:spcPts val="0"/>
                        </a:spcAft>
                        <a:buNone/>
                      </a:pPr>
                      <a:r>
                        <a:rPr lang="en-US" sz="1600" u="none" cap="none" strike="noStrike">
                          <a:latin typeface="Carlito"/>
                          <a:ea typeface="Carlito"/>
                          <a:cs typeface="Carlito"/>
                          <a:sym typeface="Carlito"/>
                        </a:rPr>
                        <a:t>1102704</a:t>
                      </a:r>
                      <a:endParaRPr sz="1600" u="none" cap="none" strike="noStrike">
                        <a:latin typeface="Carlito"/>
                        <a:ea typeface="Carlito"/>
                        <a:cs typeface="Carlito"/>
                        <a:sym typeface="Carlito"/>
                      </a:endParaRPr>
                    </a:p>
                  </a:txBody>
                  <a:tcPr marT="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5625">
                <a:tc>
                  <a:txBody>
                    <a:bodyPr/>
                    <a:lstStyle/>
                    <a:p>
                      <a:pPr indent="0" lvl="0" marL="0" marR="0" rtl="0" algn="ctr">
                        <a:lnSpc>
                          <a:spcPct val="118750"/>
                        </a:lnSpc>
                        <a:spcBef>
                          <a:spcPts val="0"/>
                        </a:spcBef>
                        <a:spcAft>
                          <a:spcPts val="0"/>
                        </a:spcAft>
                        <a:buNone/>
                      </a:pPr>
                      <a:r>
                        <a:rPr lang="en-US" sz="1600" u="none" cap="none" strike="noStrike">
                          <a:latin typeface="Carlito"/>
                          <a:ea typeface="Carlito"/>
                          <a:cs typeface="Carlito"/>
                          <a:sym typeface="Carlito"/>
                        </a:rPr>
                        <a:t>19</a:t>
                      </a:r>
                      <a:endParaRPr sz="1600" u="none" cap="none" strike="noStrike">
                        <a:latin typeface="Carlito"/>
                        <a:ea typeface="Carlito"/>
                        <a:cs typeface="Carlito"/>
                        <a:sym typeface="Carlito"/>
                      </a:endParaRPr>
                    </a:p>
                  </a:txBody>
                  <a:tcPr marT="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18750"/>
                        </a:lnSpc>
                        <a:spcBef>
                          <a:spcPts val="0"/>
                        </a:spcBef>
                        <a:spcAft>
                          <a:spcPts val="0"/>
                        </a:spcAft>
                        <a:buNone/>
                      </a:pPr>
                      <a:r>
                        <a:rPr lang="en-US" sz="1600" u="none" cap="none" strike="noStrike">
                          <a:latin typeface="Carlito"/>
                          <a:ea typeface="Carlito"/>
                          <a:cs typeface="Carlito"/>
                          <a:sym typeface="Carlito"/>
                        </a:rPr>
                        <a:t>165600</a:t>
                      </a:r>
                      <a:endParaRPr sz="1600" u="none" cap="none" strike="noStrike">
                        <a:latin typeface="Carlito"/>
                        <a:ea typeface="Carlito"/>
                        <a:cs typeface="Carlito"/>
                        <a:sym typeface="Carlito"/>
                      </a:endParaRPr>
                    </a:p>
                  </a:txBody>
                  <a:tcPr marT="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 marR="0" rtl="0" algn="ctr">
                        <a:lnSpc>
                          <a:spcPct val="118750"/>
                        </a:lnSpc>
                        <a:spcBef>
                          <a:spcPts val="0"/>
                        </a:spcBef>
                        <a:spcAft>
                          <a:spcPts val="0"/>
                        </a:spcAft>
                        <a:buNone/>
                      </a:pPr>
                      <a:r>
                        <a:rPr lang="en-US" sz="1600" u="none" cap="none" strike="noStrike">
                          <a:latin typeface="Carlito"/>
                          <a:ea typeface="Carlito"/>
                          <a:cs typeface="Carlito"/>
                          <a:sym typeface="Carlito"/>
                        </a:rPr>
                        <a:t>1184316</a:t>
                      </a:r>
                      <a:endParaRPr sz="1600" u="none" cap="none" strike="noStrike">
                        <a:latin typeface="Carlito"/>
                        <a:ea typeface="Carlito"/>
                        <a:cs typeface="Carlito"/>
                        <a:sym typeface="Carlito"/>
                      </a:endParaRPr>
                    </a:p>
                  </a:txBody>
                  <a:tcPr marT="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5600">
                <a:tc>
                  <a:txBody>
                    <a:bodyPr/>
                    <a:lstStyle/>
                    <a:p>
                      <a:pPr indent="0" lvl="0" marL="0" marR="0" rtl="0" algn="ctr">
                        <a:lnSpc>
                          <a:spcPct val="118750"/>
                        </a:lnSpc>
                        <a:spcBef>
                          <a:spcPts val="0"/>
                        </a:spcBef>
                        <a:spcAft>
                          <a:spcPts val="0"/>
                        </a:spcAft>
                        <a:buNone/>
                      </a:pPr>
                      <a:r>
                        <a:rPr lang="en-US" sz="1600" u="none" cap="none" strike="noStrike">
                          <a:latin typeface="Carlito"/>
                          <a:ea typeface="Carlito"/>
                          <a:cs typeface="Carlito"/>
                          <a:sym typeface="Carlito"/>
                        </a:rPr>
                        <a:t>20</a:t>
                      </a:r>
                      <a:endParaRPr sz="1600" u="none" cap="none" strike="noStrike">
                        <a:latin typeface="Carlito"/>
                        <a:ea typeface="Carlito"/>
                        <a:cs typeface="Carlito"/>
                        <a:sym typeface="Carlito"/>
                      </a:endParaRPr>
                    </a:p>
                  </a:txBody>
                  <a:tcPr marT="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18750"/>
                        </a:lnSpc>
                        <a:spcBef>
                          <a:spcPts val="0"/>
                        </a:spcBef>
                        <a:spcAft>
                          <a:spcPts val="0"/>
                        </a:spcAft>
                        <a:buNone/>
                      </a:pPr>
                      <a:r>
                        <a:rPr lang="en-US" sz="1600" u="none" cap="none" strike="noStrike">
                          <a:latin typeface="Carlito"/>
                          <a:ea typeface="Carlito"/>
                          <a:cs typeface="Carlito"/>
                          <a:sym typeface="Carlito"/>
                        </a:rPr>
                        <a:t>104400</a:t>
                      </a:r>
                      <a:endParaRPr sz="1600" u="none" cap="none" strike="noStrike">
                        <a:latin typeface="Carlito"/>
                        <a:ea typeface="Carlito"/>
                        <a:cs typeface="Carlito"/>
                        <a:sym typeface="Carlito"/>
                      </a:endParaRPr>
                    </a:p>
                  </a:txBody>
                  <a:tcPr marT="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 marR="0" rtl="0" algn="ctr">
                        <a:lnSpc>
                          <a:spcPct val="118750"/>
                        </a:lnSpc>
                        <a:spcBef>
                          <a:spcPts val="0"/>
                        </a:spcBef>
                        <a:spcAft>
                          <a:spcPts val="0"/>
                        </a:spcAft>
                        <a:buNone/>
                      </a:pPr>
                      <a:r>
                        <a:rPr lang="en-US" sz="1600" u="none" cap="none" strike="noStrike">
                          <a:latin typeface="Carlito"/>
                          <a:ea typeface="Carlito"/>
                          <a:cs typeface="Carlito"/>
                          <a:sym typeface="Carlito"/>
                        </a:rPr>
                        <a:t>1326360</a:t>
                      </a:r>
                      <a:endParaRPr/>
                    </a:p>
                  </a:txBody>
                  <a:tcPr marT="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05" name="Google Shape;205;p21"/>
          <p:cNvSpPr txBox="1"/>
          <p:nvPr/>
        </p:nvSpPr>
        <p:spPr>
          <a:xfrm>
            <a:off x="9056369" y="701497"/>
            <a:ext cx="1076960" cy="32956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000">
                <a:solidFill>
                  <a:schemeClr val="dk1"/>
                </a:solidFill>
                <a:latin typeface="Carlito"/>
                <a:ea typeface="Carlito"/>
                <a:cs typeface="Carlito"/>
                <a:sym typeface="Carlito"/>
              </a:rPr>
              <a:t>Data Set 2</a:t>
            </a:r>
            <a:endParaRPr sz="2000">
              <a:solidFill>
                <a:schemeClr val="dk1"/>
              </a:solidFill>
              <a:latin typeface="Carlito"/>
              <a:ea typeface="Carlito"/>
              <a:cs typeface="Carlito"/>
              <a:sym typeface="Carli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57"/>
          <p:cNvSpPr txBox="1"/>
          <p:nvPr>
            <p:ph type="title"/>
          </p:nvPr>
        </p:nvSpPr>
        <p:spPr>
          <a:xfrm>
            <a:off x="191211" y="110693"/>
            <a:ext cx="5904789"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Clr>
                <a:schemeClr val="accent1"/>
              </a:buClr>
              <a:buSzPts val="2800"/>
              <a:buFont typeface="Times New Roman"/>
              <a:buNone/>
            </a:pPr>
            <a:r>
              <a:rPr lang="en-US" sz="2800" u="none">
                <a:latin typeface="Times New Roman"/>
                <a:ea typeface="Times New Roman"/>
                <a:cs typeface="Times New Roman"/>
                <a:sym typeface="Times New Roman"/>
              </a:rPr>
              <a:t>Coefficient of Determination – R2</a:t>
            </a:r>
            <a:endParaRPr sz="2800">
              <a:latin typeface="Times New Roman"/>
              <a:ea typeface="Times New Roman"/>
              <a:cs typeface="Times New Roman"/>
              <a:sym typeface="Times New Roman"/>
            </a:endParaRPr>
          </a:p>
        </p:txBody>
      </p:sp>
      <p:sp>
        <p:nvSpPr>
          <p:cNvPr id="804" name="Google Shape;804;p57"/>
          <p:cNvSpPr txBox="1"/>
          <p:nvPr/>
        </p:nvSpPr>
        <p:spPr>
          <a:xfrm>
            <a:off x="6928104" y="1837944"/>
            <a:ext cx="1164590" cy="402590"/>
          </a:xfrm>
          <a:prstGeom prst="rect">
            <a:avLst/>
          </a:prstGeom>
          <a:solidFill>
            <a:srgbClr val="FFCC00"/>
          </a:solidFill>
          <a:ln>
            <a:noFill/>
          </a:ln>
        </p:spPr>
        <p:txBody>
          <a:bodyPr anchorCtr="0" anchor="t" bIns="0" lIns="0" spcFirstLastPara="1" rIns="0" wrap="square" tIns="31100">
            <a:spAutoFit/>
          </a:bodyPr>
          <a:lstStyle/>
          <a:p>
            <a:pPr indent="0" lvl="0" marL="93980" marR="0" rtl="0" algn="l">
              <a:lnSpc>
                <a:spcPct val="100000"/>
              </a:lnSpc>
              <a:spcBef>
                <a:spcPts val="0"/>
              </a:spcBef>
              <a:spcAft>
                <a:spcPts val="0"/>
              </a:spcAft>
              <a:buNone/>
            </a:pPr>
            <a:r>
              <a:rPr b="1" lang="en-US" sz="2000">
                <a:solidFill>
                  <a:schemeClr val="dk1"/>
                </a:solidFill>
                <a:latin typeface="Carlito"/>
                <a:ea typeface="Carlito"/>
                <a:cs typeface="Carlito"/>
                <a:sym typeface="Carlito"/>
              </a:rPr>
              <a:t>0 &lt; R</a:t>
            </a:r>
            <a:r>
              <a:rPr b="1" baseline="30000" lang="en-US" sz="2025">
                <a:solidFill>
                  <a:schemeClr val="dk1"/>
                </a:solidFill>
                <a:latin typeface="Carlito"/>
                <a:ea typeface="Carlito"/>
                <a:cs typeface="Carlito"/>
                <a:sym typeface="Carlito"/>
              </a:rPr>
              <a:t>2 </a:t>
            </a:r>
            <a:r>
              <a:rPr b="1" lang="en-US" sz="2000">
                <a:solidFill>
                  <a:schemeClr val="dk1"/>
                </a:solidFill>
                <a:latin typeface="Carlito"/>
                <a:ea typeface="Carlito"/>
                <a:cs typeface="Carlito"/>
                <a:sym typeface="Carlito"/>
              </a:rPr>
              <a:t>&lt; 1</a:t>
            </a:r>
            <a:endParaRPr sz="2000">
              <a:solidFill>
                <a:schemeClr val="dk1"/>
              </a:solidFill>
              <a:latin typeface="Carlito"/>
              <a:ea typeface="Carlito"/>
              <a:cs typeface="Carlito"/>
              <a:sym typeface="Carlito"/>
            </a:endParaRPr>
          </a:p>
        </p:txBody>
      </p:sp>
      <p:sp>
        <p:nvSpPr>
          <p:cNvPr id="805" name="Google Shape;805;p57"/>
          <p:cNvSpPr txBox="1"/>
          <p:nvPr/>
        </p:nvSpPr>
        <p:spPr>
          <a:xfrm>
            <a:off x="5751957" y="2661615"/>
            <a:ext cx="3705225" cy="63436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Weaker linear relationship between</a:t>
            </a:r>
            <a:endParaRPr sz="200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x and y:</a:t>
            </a:r>
            <a:endParaRPr sz="2000">
              <a:solidFill>
                <a:schemeClr val="dk1"/>
              </a:solidFill>
              <a:latin typeface="Times New Roman"/>
              <a:ea typeface="Times New Roman"/>
              <a:cs typeface="Times New Roman"/>
              <a:sym typeface="Times New Roman"/>
            </a:endParaRPr>
          </a:p>
        </p:txBody>
      </p:sp>
      <p:sp>
        <p:nvSpPr>
          <p:cNvPr id="806" name="Google Shape;806;p57"/>
          <p:cNvSpPr txBox="1"/>
          <p:nvPr/>
        </p:nvSpPr>
        <p:spPr>
          <a:xfrm>
            <a:off x="5751957" y="3576954"/>
            <a:ext cx="3608070" cy="63436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Some but not all of the variation in</a:t>
            </a:r>
            <a:endParaRPr sz="200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y is explained by variation in x</a:t>
            </a:r>
            <a:endParaRPr sz="2000">
              <a:solidFill>
                <a:schemeClr val="dk1"/>
              </a:solidFill>
              <a:latin typeface="Times New Roman"/>
              <a:ea typeface="Times New Roman"/>
              <a:cs typeface="Times New Roman"/>
              <a:sym typeface="Times New Roman"/>
            </a:endParaRPr>
          </a:p>
        </p:txBody>
      </p:sp>
      <p:grpSp>
        <p:nvGrpSpPr>
          <p:cNvPr id="807" name="Google Shape;807;p57"/>
          <p:cNvGrpSpPr/>
          <p:nvPr/>
        </p:nvGrpSpPr>
        <p:grpSpPr>
          <a:xfrm>
            <a:off x="2279903" y="1182076"/>
            <a:ext cx="1493901" cy="1823251"/>
            <a:chOff x="2279903" y="1182076"/>
            <a:chExt cx="1493901" cy="1823251"/>
          </a:xfrm>
        </p:grpSpPr>
        <p:sp>
          <p:nvSpPr>
            <p:cNvPr id="808" name="Google Shape;808;p57"/>
            <p:cNvSpPr/>
            <p:nvPr/>
          </p:nvSpPr>
          <p:spPr>
            <a:xfrm>
              <a:off x="2279903" y="1481327"/>
              <a:ext cx="0" cy="1524000"/>
            </a:xfrm>
            <a:custGeom>
              <a:rect b="b" l="l" r="r" t="t"/>
              <a:pathLst>
                <a:path extrusionOk="0" h="1524000" w="120000">
                  <a:moveTo>
                    <a:pt x="0" y="0"/>
                  </a:moveTo>
                  <a:lnTo>
                    <a:pt x="0" y="1524000"/>
                  </a:lnTo>
                </a:path>
              </a:pathLst>
            </a:custGeom>
            <a:noFill/>
            <a:ln cap="flat" cmpd="sng" w="24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09" name="Google Shape;809;p57"/>
            <p:cNvSpPr/>
            <p:nvPr/>
          </p:nvSpPr>
          <p:spPr>
            <a:xfrm>
              <a:off x="3128930" y="1563076"/>
              <a:ext cx="187960" cy="214629"/>
            </a:xfrm>
            <a:custGeom>
              <a:rect b="b" l="l" r="r" t="t"/>
              <a:pathLst>
                <a:path extrusionOk="0" h="214630" w="187960">
                  <a:moveTo>
                    <a:pt x="67534" y="0"/>
                  </a:moveTo>
                  <a:lnTo>
                    <a:pt x="34385" y="9691"/>
                  </a:lnTo>
                  <a:lnTo>
                    <a:pt x="10525" y="34738"/>
                  </a:lnTo>
                  <a:lnTo>
                    <a:pt x="0" y="69857"/>
                  </a:lnTo>
                  <a:lnTo>
                    <a:pt x="3238" y="110454"/>
                  </a:lnTo>
                  <a:lnTo>
                    <a:pt x="20669" y="151931"/>
                  </a:lnTo>
                  <a:lnTo>
                    <a:pt x="49603" y="186388"/>
                  </a:lnTo>
                  <a:lnTo>
                    <a:pt x="84216" y="207843"/>
                  </a:lnTo>
                  <a:lnTo>
                    <a:pt x="120235" y="214582"/>
                  </a:lnTo>
                  <a:lnTo>
                    <a:pt x="153384" y="204890"/>
                  </a:lnTo>
                  <a:lnTo>
                    <a:pt x="177172" y="179861"/>
                  </a:lnTo>
                  <a:lnTo>
                    <a:pt x="187674" y="144772"/>
                  </a:lnTo>
                  <a:lnTo>
                    <a:pt x="184459" y="104181"/>
                  </a:lnTo>
                  <a:lnTo>
                    <a:pt x="167100" y="62650"/>
                  </a:lnTo>
                  <a:lnTo>
                    <a:pt x="138166" y="28193"/>
                  </a:lnTo>
                  <a:lnTo>
                    <a:pt x="103552" y="6738"/>
                  </a:lnTo>
                  <a:lnTo>
                    <a:pt x="67534"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10" name="Google Shape;810;p57"/>
            <p:cNvSpPr/>
            <p:nvPr/>
          </p:nvSpPr>
          <p:spPr>
            <a:xfrm>
              <a:off x="3586130" y="1639276"/>
              <a:ext cx="187674" cy="21458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11" name="Google Shape;811;p57"/>
            <p:cNvSpPr/>
            <p:nvPr/>
          </p:nvSpPr>
          <p:spPr>
            <a:xfrm>
              <a:off x="3357530" y="1715476"/>
              <a:ext cx="187674" cy="21458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12" name="Google Shape;812;p57"/>
            <p:cNvSpPr/>
            <p:nvPr/>
          </p:nvSpPr>
          <p:spPr>
            <a:xfrm>
              <a:off x="2957480" y="1334476"/>
              <a:ext cx="187960" cy="214629"/>
            </a:xfrm>
            <a:custGeom>
              <a:rect b="b" l="l" r="r" t="t"/>
              <a:pathLst>
                <a:path extrusionOk="0" h="214630" w="187960">
                  <a:moveTo>
                    <a:pt x="67534" y="0"/>
                  </a:moveTo>
                  <a:lnTo>
                    <a:pt x="34385" y="9691"/>
                  </a:lnTo>
                  <a:lnTo>
                    <a:pt x="10525" y="34738"/>
                  </a:lnTo>
                  <a:lnTo>
                    <a:pt x="0" y="69857"/>
                  </a:lnTo>
                  <a:lnTo>
                    <a:pt x="3238" y="110454"/>
                  </a:lnTo>
                  <a:lnTo>
                    <a:pt x="20669" y="151931"/>
                  </a:lnTo>
                  <a:lnTo>
                    <a:pt x="49603" y="186388"/>
                  </a:lnTo>
                  <a:lnTo>
                    <a:pt x="84216" y="207843"/>
                  </a:lnTo>
                  <a:lnTo>
                    <a:pt x="120235" y="214582"/>
                  </a:lnTo>
                  <a:lnTo>
                    <a:pt x="153384" y="204890"/>
                  </a:lnTo>
                  <a:lnTo>
                    <a:pt x="177172" y="179861"/>
                  </a:lnTo>
                  <a:lnTo>
                    <a:pt x="187674" y="144772"/>
                  </a:lnTo>
                  <a:lnTo>
                    <a:pt x="184459" y="104181"/>
                  </a:lnTo>
                  <a:lnTo>
                    <a:pt x="167100" y="62650"/>
                  </a:lnTo>
                  <a:lnTo>
                    <a:pt x="138166" y="28193"/>
                  </a:lnTo>
                  <a:lnTo>
                    <a:pt x="103552" y="6738"/>
                  </a:lnTo>
                  <a:lnTo>
                    <a:pt x="67534"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13" name="Google Shape;813;p57"/>
            <p:cNvSpPr/>
            <p:nvPr/>
          </p:nvSpPr>
          <p:spPr>
            <a:xfrm>
              <a:off x="3128930" y="1944076"/>
              <a:ext cx="187674" cy="21458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14" name="Google Shape;814;p57"/>
            <p:cNvSpPr/>
            <p:nvPr/>
          </p:nvSpPr>
          <p:spPr>
            <a:xfrm>
              <a:off x="3300380" y="1182076"/>
              <a:ext cx="187960" cy="214629"/>
            </a:xfrm>
            <a:custGeom>
              <a:rect b="b" l="l" r="r" t="t"/>
              <a:pathLst>
                <a:path extrusionOk="0" h="214630" w="187960">
                  <a:moveTo>
                    <a:pt x="67534" y="0"/>
                  </a:moveTo>
                  <a:lnTo>
                    <a:pt x="34385" y="9691"/>
                  </a:lnTo>
                  <a:lnTo>
                    <a:pt x="10525" y="34738"/>
                  </a:lnTo>
                  <a:lnTo>
                    <a:pt x="0" y="69857"/>
                  </a:lnTo>
                  <a:lnTo>
                    <a:pt x="3238" y="110454"/>
                  </a:lnTo>
                  <a:lnTo>
                    <a:pt x="20669" y="151931"/>
                  </a:lnTo>
                  <a:lnTo>
                    <a:pt x="49603" y="186388"/>
                  </a:lnTo>
                  <a:lnTo>
                    <a:pt x="84216" y="207843"/>
                  </a:lnTo>
                  <a:lnTo>
                    <a:pt x="120235" y="214582"/>
                  </a:lnTo>
                  <a:lnTo>
                    <a:pt x="153384" y="204890"/>
                  </a:lnTo>
                  <a:lnTo>
                    <a:pt x="177172" y="179861"/>
                  </a:lnTo>
                  <a:lnTo>
                    <a:pt x="187674" y="144772"/>
                  </a:lnTo>
                  <a:lnTo>
                    <a:pt x="184459" y="104181"/>
                  </a:lnTo>
                  <a:lnTo>
                    <a:pt x="167100" y="62650"/>
                  </a:lnTo>
                  <a:lnTo>
                    <a:pt x="138166" y="28193"/>
                  </a:lnTo>
                  <a:lnTo>
                    <a:pt x="103552" y="6738"/>
                  </a:lnTo>
                  <a:lnTo>
                    <a:pt x="67534"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815" name="Google Shape;815;p57"/>
          <p:cNvSpPr/>
          <p:nvPr/>
        </p:nvSpPr>
        <p:spPr>
          <a:xfrm>
            <a:off x="3300380" y="2325076"/>
            <a:ext cx="187674" cy="21458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16" name="Google Shape;816;p57"/>
          <p:cNvSpPr/>
          <p:nvPr/>
        </p:nvSpPr>
        <p:spPr>
          <a:xfrm>
            <a:off x="2500280" y="2401276"/>
            <a:ext cx="187674" cy="21458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17" name="Google Shape;817;p57"/>
          <p:cNvSpPr/>
          <p:nvPr/>
        </p:nvSpPr>
        <p:spPr>
          <a:xfrm>
            <a:off x="2728880" y="1639276"/>
            <a:ext cx="187674" cy="21458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18" name="Google Shape;818;p57"/>
          <p:cNvSpPr/>
          <p:nvPr/>
        </p:nvSpPr>
        <p:spPr>
          <a:xfrm>
            <a:off x="2786030" y="2706076"/>
            <a:ext cx="187674" cy="21458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19" name="Google Shape;819;p57"/>
          <p:cNvSpPr/>
          <p:nvPr/>
        </p:nvSpPr>
        <p:spPr>
          <a:xfrm>
            <a:off x="2957480" y="2325076"/>
            <a:ext cx="187674" cy="21458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20" name="Google Shape;820;p57"/>
          <p:cNvSpPr/>
          <p:nvPr/>
        </p:nvSpPr>
        <p:spPr>
          <a:xfrm>
            <a:off x="2443130" y="1639276"/>
            <a:ext cx="187674" cy="21458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21" name="Google Shape;821;p57"/>
          <p:cNvSpPr/>
          <p:nvPr/>
        </p:nvSpPr>
        <p:spPr>
          <a:xfrm>
            <a:off x="2500280" y="2096476"/>
            <a:ext cx="187674" cy="21458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22" name="Google Shape;822;p57"/>
          <p:cNvSpPr/>
          <p:nvPr/>
        </p:nvSpPr>
        <p:spPr>
          <a:xfrm>
            <a:off x="2843180" y="2020276"/>
            <a:ext cx="187674" cy="21458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23" name="Google Shape;823;p57"/>
          <p:cNvSpPr/>
          <p:nvPr/>
        </p:nvSpPr>
        <p:spPr>
          <a:xfrm>
            <a:off x="3528980" y="2020276"/>
            <a:ext cx="187674" cy="21458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24" name="Google Shape;824;p57"/>
          <p:cNvSpPr txBox="1"/>
          <p:nvPr/>
        </p:nvSpPr>
        <p:spPr>
          <a:xfrm>
            <a:off x="2150745" y="1255522"/>
            <a:ext cx="156845" cy="32956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1" lang="en-US" sz="2000">
                <a:solidFill>
                  <a:schemeClr val="dk1"/>
                </a:solidFill>
                <a:latin typeface="Carlito"/>
                <a:ea typeface="Carlito"/>
                <a:cs typeface="Carlito"/>
                <a:sym typeface="Carlito"/>
              </a:rPr>
              <a:t>Y</a:t>
            </a:r>
            <a:endParaRPr sz="2000">
              <a:solidFill>
                <a:schemeClr val="dk1"/>
              </a:solidFill>
              <a:latin typeface="Carlito"/>
              <a:ea typeface="Carlito"/>
              <a:cs typeface="Carlito"/>
              <a:sym typeface="Carlito"/>
            </a:endParaRPr>
          </a:p>
        </p:txBody>
      </p:sp>
      <p:grpSp>
        <p:nvGrpSpPr>
          <p:cNvPr id="825" name="Google Shape;825;p57"/>
          <p:cNvGrpSpPr/>
          <p:nvPr/>
        </p:nvGrpSpPr>
        <p:grpSpPr>
          <a:xfrm>
            <a:off x="2279903" y="1410676"/>
            <a:ext cx="1836801" cy="1594651"/>
            <a:chOff x="2279903" y="1410676"/>
            <a:chExt cx="1836801" cy="1594651"/>
          </a:xfrm>
        </p:grpSpPr>
        <p:sp>
          <p:nvSpPr>
            <p:cNvPr id="826" name="Google Shape;826;p57"/>
            <p:cNvSpPr/>
            <p:nvPr/>
          </p:nvSpPr>
          <p:spPr>
            <a:xfrm>
              <a:off x="2279903" y="3005327"/>
              <a:ext cx="1713230" cy="0"/>
            </a:xfrm>
            <a:custGeom>
              <a:rect b="b" l="l" r="r" t="t"/>
              <a:pathLst>
                <a:path extrusionOk="0" h="120000" w="1713229">
                  <a:moveTo>
                    <a:pt x="0" y="0"/>
                  </a:moveTo>
                  <a:lnTo>
                    <a:pt x="1712975" y="0"/>
                  </a:lnTo>
                </a:path>
              </a:pathLst>
            </a:custGeom>
            <a:noFill/>
            <a:ln cap="flat" cmpd="sng" w="24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27" name="Google Shape;827;p57"/>
            <p:cNvSpPr/>
            <p:nvPr/>
          </p:nvSpPr>
          <p:spPr>
            <a:xfrm>
              <a:off x="3929030" y="1410676"/>
              <a:ext cx="187674" cy="21458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828" name="Google Shape;828;p57"/>
          <p:cNvSpPr txBox="1"/>
          <p:nvPr/>
        </p:nvSpPr>
        <p:spPr>
          <a:xfrm>
            <a:off x="3102355" y="2992577"/>
            <a:ext cx="165100" cy="32956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2000">
                <a:solidFill>
                  <a:schemeClr val="dk1"/>
                </a:solidFill>
                <a:latin typeface="Carlito"/>
                <a:ea typeface="Carlito"/>
                <a:cs typeface="Carlito"/>
                <a:sym typeface="Carlito"/>
              </a:rPr>
              <a:t>X</a:t>
            </a:r>
            <a:endParaRPr sz="2000">
              <a:solidFill>
                <a:schemeClr val="dk1"/>
              </a:solidFill>
              <a:latin typeface="Carlito"/>
              <a:ea typeface="Carlito"/>
              <a:cs typeface="Carlito"/>
              <a:sym typeface="Carlito"/>
            </a:endParaRPr>
          </a:p>
        </p:txBody>
      </p:sp>
      <p:grpSp>
        <p:nvGrpSpPr>
          <p:cNvPr id="829" name="Google Shape;829;p57"/>
          <p:cNvGrpSpPr/>
          <p:nvPr/>
        </p:nvGrpSpPr>
        <p:grpSpPr>
          <a:xfrm>
            <a:off x="3700430" y="1258276"/>
            <a:ext cx="301974" cy="824182"/>
            <a:chOff x="3700430" y="1258276"/>
            <a:chExt cx="301974" cy="824182"/>
          </a:xfrm>
        </p:grpSpPr>
        <p:sp>
          <p:nvSpPr>
            <p:cNvPr id="830" name="Google Shape;830;p57"/>
            <p:cNvSpPr/>
            <p:nvPr/>
          </p:nvSpPr>
          <p:spPr>
            <a:xfrm>
              <a:off x="3814730" y="1867876"/>
              <a:ext cx="187674" cy="21458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31" name="Google Shape;831;p57"/>
            <p:cNvSpPr/>
            <p:nvPr/>
          </p:nvSpPr>
          <p:spPr>
            <a:xfrm>
              <a:off x="3700430" y="1258276"/>
              <a:ext cx="187674" cy="21458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grpSp>
        <p:nvGrpSpPr>
          <p:cNvPr id="832" name="Google Shape;832;p57"/>
          <p:cNvGrpSpPr/>
          <p:nvPr/>
        </p:nvGrpSpPr>
        <p:grpSpPr>
          <a:xfrm>
            <a:off x="2432303" y="4251960"/>
            <a:ext cx="1378379" cy="1447800"/>
            <a:chOff x="2432303" y="4251960"/>
            <a:chExt cx="1378379" cy="1447800"/>
          </a:xfrm>
        </p:grpSpPr>
        <p:sp>
          <p:nvSpPr>
            <p:cNvPr id="833" name="Google Shape;833;p57"/>
            <p:cNvSpPr/>
            <p:nvPr/>
          </p:nvSpPr>
          <p:spPr>
            <a:xfrm>
              <a:off x="2432303" y="4251960"/>
              <a:ext cx="0" cy="1447800"/>
            </a:xfrm>
            <a:custGeom>
              <a:rect b="b" l="l" r="r" t="t"/>
              <a:pathLst>
                <a:path extrusionOk="0" h="1447800" w="120000">
                  <a:moveTo>
                    <a:pt x="0" y="0"/>
                  </a:moveTo>
                  <a:lnTo>
                    <a:pt x="0" y="1447799"/>
                  </a:lnTo>
                </a:path>
              </a:pathLst>
            </a:custGeom>
            <a:noFill/>
            <a:ln cap="flat" cmpd="sng" w="24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34" name="Google Shape;834;p57"/>
            <p:cNvSpPr/>
            <p:nvPr/>
          </p:nvSpPr>
          <p:spPr>
            <a:xfrm>
              <a:off x="3451558" y="4944959"/>
              <a:ext cx="187674" cy="21458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35" name="Google Shape;835;p57"/>
            <p:cNvSpPr/>
            <p:nvPr/>
          </p:nvSpPr>
          <p:spPr>
            <a:xfrm>
              <a:off x="3222958" y="4868759"/>
              <a:ext cx="187674" cy="21458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36" name="Google Shape;836;p57"/>
            <p:cNvSpPr/>
            <p:nvPr/>
          </p:nvSpPr>
          <p:spPr>
            <a:xfrm>
              <a:off x="3394408" y="4563959"/>
              <a:ext cx="187674" cy="21458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37" name="Google Shape;837;p57"/>
            <p:cNvSpPr/>
            <p:nvPr/>
          </p:nvSpPr>
          <p:spPr>
            <a:xfrm>
              <a:off x="3165808" y="4563959"/>
              <a:ext cx="187674" cy="21458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38" name="Google Shape;838;p57"/>
            <p:cNvSpPr/>
            <p:nvPr/>
          </p:nvSpPr>
          <p:spPr>
            <a:xfrm>
              <a:off x="3623008" y="4563959"/>
              <a:ext cx="187674" cy="21458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grpSp>
        <p:nvGrpSpPr>
          <p:cNvPr id="839" name="Google Shape;839;p57"/>
          <p:cNvGrpSpPr/>
          <p:nvPr/>
        </p:nvGrpSpPr>
        <p:grpSpPr>
          <a:xfrm>
            <a:off x="2537158" y="4640159"/>
            <a:ext cx="530574" cy="443229"/>
            <a:chOff x="2537158" y="4640159"/>
            <a:chExt cx="530574" cy="443229"/>
          </a:xfrm>
        </p:grpSpPr>
        <p:sp>
          <p:nvSpPr>
            <p:cNvPr id="840" name="Google Shape;840;p57"/>
            <p:cNvSpPr/>
            <p:nvPr/>
          </p:nvSpPr>
          <p:spPr>
            <a:xfrm>
              <a:off x="2537158" y="4640159"/>
              <a:ext cx="187960" cy="214629"/>
            </a:xfrm>
            <a:custGeom>
              <a:rect b="b" l="l" r="r" t="t"/>
              <a:pathLst>
                <a:path extrusionOk="0" h="214629" w="187960">
                  <a:moveTo>
                    <a:pt x="67486" y="0"/>
                  </a:moveTo>
                  <a:lnTo>
                    <a:pt x="34337" y="9691"/>
                  </a:lnTo>
                  <a:lnTo>
                    <a:pt x="10531" y="34738"/>
                  </a:lnTo>
                  <a:lnTo>
                    <a:pt x="0" y="69857"/>
                  </a:lnTo>
                  <a:lnTo>
                    <a:pt x="3208" y="110454"/>
                  </a:lnTo>
                  <a:lnTo>
                    <a:pt x="20621" y="151931"/>
                  </a:lnTo>
                  <a:lnTo>
                    <a:pt x="49555" y="186388"/>
                  </a:lnTo>
                  <a:lnTo>
                    <a:pt x="84169" y="207843"/>
                  </a:lnTo>
                  <a:lnTo>
                    <a:pt x="120187" y="214582"/>
                  </a:lnTo>
                  <a:lnTo>
                    <a:pt x="153336" y="204890"/>
                  </a:lnTo>
                  <a:lnTo>
                    <a:pt x="177143" y="179861"/>
                  </a:lnTo>
                  <a:lnTo>
                    <a:pt x="187674" y="144772"/>
                  </a:lnTo>
                  <a:lnTo>
                    <a:pt x="184465" y="104181"/>
                  </a:lnTo>
                  <a:lnTo>
                    <a:pt x="167052" y="62650"/>
                  </a:lnTo>
                  <a:lnTo>
                    <a:pt x="138118" y="28194"/>
                  </a:lnTo>
                  <a:lnTo>
                    <a:pt x="103505" y="6738"/>
                  </a:lnTo>
                  <a:lnTo>
                    <a:pt x="67486"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41" name="Google Shape;841;p57"/>
            <p:cNvSpPr/>
            <p:nvPr/>
          </p:nvSpPr>
          <p:spPr>
            <a:xfrm>
              <a:off x="2880058" y="4792559"/>
              <a:ext cx="187674" cy="21458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42" name="Google Shape;842;p57"/>
            <p:cNvSpPr/>
            <p:nvPr/>
          </p:nvSpPr>
          <p:spPr>
            <a:xfrm>
              <a:off x="2651458" y="4868759"/>
              <a:ext cx="187960" cy="214629"/>
            </a:xfrm>
            <a:custGeom>
              <a:rect b="b" l="l" r="r" t="t"/>
              <a:pathLst>
                <a:path extrusionOk="0" h="214629" w="187960">
                  <a:moveTo>
                    <a:pt x="67486" y="0"/>
                  </a:moveTo>
                  <a:lnTo>
                    <a:pt x="34337" y="9691"/>
                  </a:lnTo>
                  <a:lnTo>
                    <a:pt x="10531" y="34738"/>
                  </a:lnTo>
                  <a:lnTo>
                    <a:pt x="0" y="69857"/>
                  </a:lnTo>
                  <a:lnTo>
                    <a:pt x="3208" y="110454"/>
                  </a:lnTo>
                  <a:lnTo>
                    <a:pt x="20621" y="151931"/>
                  </a:lnTo>
                  <a:lnTo>
                    <a:pt x="49555" y="186388"/>
                  </a:lnTo>
                  <a:lnTo>
                    <a:pt x="84169" y="207843"/>
                  </a:lnTo>
                  <a:lnTo>
                    <a:pt x="120187" y="214582"/>
                  </a:lnTo>
                  <a:lnTo>
                    <a:pt x="153336" y="204890"/>
                  </a:lnTo>
                  <a:lnTo>
                    <a:pt x="177143" y="179861"/>
                  </a:lnTo>
                  <a:lnTo>
                    <a:pt x="187674" y="144772"/>
                  </a:lnTo>
                  <a:lnTo>
                    <a:pt x="184465" y="104181"/>
                  </a:lnTo>
                  <a:lnTo>
                    <a:pt x="167052" y="62650"/>
                  </a:lnTo>
                  <a:lnTo>
                    <a:pt x="138118" y="28194"/>
                  </a:lnTo>
                  <a:lnTo>
                    <a:pt x="103505" y="6738"/>
                  </a:lnTo>
                  <a:lnTo>
                    <a:pt x="67486"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843" name="Google Shape;843;p57"/>
          <p:cNvSpPr/>
          <p:nvPr/>
        </p:nvSpPr>
        <p:spPr>
          <a:xfrm>
            <a:off x="2537158" y="4182959"/>
            <a:ext cx="187674" cy="21458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44" name="Google Shape;844;p57"/>
          <p:cNvSpPr/>
          <p:nvPr/>
        </p:nvSpPr>
        <p:spPr>
          <a:xfrm>
            <a:off x="3508708" y="5402159"/>
            <a:ext cx="187674" cy="21460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45" name="Google Shape;845;p57"/>
          <p:cNvSpPr/>
          <p:nvPr/>
        </p:nvSpPr>
        <p:spPr>
          <a:xfrm>
            <a:off x="3165808" y="4259159"/>
            <a:ext cx="187674" cy="21458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46" name="Google Shape;846;p57"/>
          <p:cNvSpPr/>
          <p:nvPr/>
        </p:nvSpPr>
        <p:spPr>
          <a:xfrm>
            <a:off x="2880058" y="4335359"/>
            <a:ext cx="187674" cy="21458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47" name="Google Shape;847;p57"/>
          <p:cNvSpPr/>
          <p:nvPr/>
        </p:nvSpPr>
        <p:spPr>
          <a:xfrm>
            <a:off x="3051508" y="5249759"/>
            <a:ext cx="187674" cy="21458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48" name="Google Shape;848;p57"/>
          <p:cNvSpPr txBox="1"/>
          <p:nvPr/>
        </p:nvSpPr>
        <p:spPr>
          <a:xfrm>
            <a:off x="2302001" y="4027423"/>
            <a:ext cx="156845" cy="32956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1" lang="en-US" sz="2000">
                <a:solidFill>
                  <a:schemeClr val="dk1"/>
                </a:solidFill>
                <a:latin typeface="Carlito"/>
                <a:ea typeface="Carlito"/>
                <a:cs typeface="Carlito"/>
                <a:sym typeface="Carlito"/>
              </a:rPr>
              <a:t>Y</a:t>
            </a:r>
            <a:endParaRPr sz="2000">
              <a:solidFill>
                <a:schemeClr val="dk1"/>
              </a:solidFill>
              <a:latin typeface="Carlito"/>
              <a:ea typeface="Carlito"/>
              <a:cs typeface="Carlito"/>
              <a:sym typeface="Carlito"/>
            </a:endParaRPr>
          </a:p>
        </p:txBody>
      </p:sp>
      <p:sp>
        <p:nvSpPr>
          <p:cNvPr id="849" name="Google Shape;849;p57"/>
          <p:cNvSpPr/>
          <p:nvPr/>
        </p:nvSpPr>
        <p:spPr>
          <a:xfrm>
            <a:off x="2432304" y="5699759"/>
            <a:ext cx="1713230" cy="0"/>
          </a:xfrm>
          <a:custGeom>
            <a:rect b="b" l="l" r="r" t="t"/>
            <a:pathLst>
              <a:path extrusionOk="0" h="120000" w="1713229">
                <a:moveTo>
                  <a:pt x="0" y="0"/>
                </a:moveTo>
                <a:lnTo>
                  <a:pt x="1712975" y="0"/>
                </a:lnTo>
              </a:path>
            </a:pathLst>
          </a:custGeom>
          <a:noFill/>
          <a:ln cap="flat" cmpd="sng" w="24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50" name="Google Shape;850;p57"/>
          <p:cNvSpPr txBox="1"/>
          <p:nvPr/>
        </p:nvSpPr>
        <p:spPr>
          <a:xfrm>
            <a:off x="3330955" y="5704738"/>
            <a:ext cx="165100" cy="32956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1" lang="en-US" sz="2000">
                <a:solidFill>
                  <a:schemeClr val="dk1"/>
                </a:solidFill>
                <a:latin typeface="Carlito"/>
                <a:ea typeface="Carlito"/>
                <a:cs typeface="Carlito"/>
                <a:sym typeface="Carlito"/>
              </a:rPr>
              <a:t>X</a:t>
            </a:r>
            <a:endParaRPr sz="2000">
              <a:solidFill>
                <a:schemeClr val="dk1"/>
              </a:solidFill>
              <a:latin typeface="Carlito"/>
              <a:ea typeface="Carlito"/>
              <a:cs typeface="Carlito"/>
              <a:sym typeface="Carlito"/>
            </a:endParaRPr>
          </a:p>
        </p:txBody>
      </p:sp>
      <p:grpSp>
        <p:nvGrpSpPr>
          <p:cNvPr id="851" name="Google Shape;851;p57"/>
          <p:cNvGrpSpPr/>
          <p:nvPr/>
        </p:nvGrpSpPr>
        <p:grpSpPr>
          <a:xfrm>
            <a:off x="3451558" y="4259159"/>
            <a:ext cx="702024" cy="1128982"/>
            <a:chOff x="3451558" y="4259159"/>
            <a:chExt cx="702024" cy="1128982"/>
          </a:xfrm>
        </p:grpSpPr>
        <p:sp>
          <p:nvSpPr>
            <p:cNvPr id="852" name="Google Shape;852;p57"/>
            <p:cNvSpPr/>
            <p:nvPr/>
          </p:nvSpPr>
          <p:spPr>
            <a:xfrm>
              <a:off x="3680158" y="5097359"/>
              <a:ext cx="187674" cy="21458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53" name="Google Shape;853;p57"/>
            <p:cNvSpPr/>
            <p:nvPr/>
          </p:nvSpPr>
          <p:spPr>
            <a:xfrm>
              <a:off x="3965908" y="4792559"/>
              <a:ext cx="187674" cy="21458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54" name="Google Shape;854;p57"/>
            <p:cNvSpPr/>
            <p:nvPr/>
          </p:nvSpPr>
          <p:spPr>
            <a:xfrm>
              <a:off x="3851608" y="4487759"/>
              <a:ext cx="187674" cy="21458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55" name="Google Shape;855;p57"/>
            <p:cNvSpPr/>
            <p:nvPr/>
          </p:nvSpPr>
          <p:spPr>
            <a:xfrm>
              <a:off x="3965908" y="5173559"/>
              <a:ext cx="187674" cy="21458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56" name="Google Shape;856;p57"/>
            <p:cNvSpPr/>
            <p:nvPr/>
          </p:nvSpPr>
          <p:spPr>
            <a:xfrm>
              <a:off x="3451558" y="4259159"/>
              <a:ext cx="187674" cy="21458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857" name="Google Shape;857;p57"/>
          <p:cNvSpPr/>
          <p:nvPr/>
        </p:nvSpPr>
        <p:spPr>
          <a:xfrm>
            <a:off x="2937208" y="3878159"/>
            <a:ext cx="187674" cy="21458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58"/>
          <p:cNvSpPr txBox="1"/>
          <p:nvPr>
            <p:ph type="title"/>
          </p:nvPr>
        </p:nvSpPr>
        <p:spPr>
          <a:xfrm>
            <a:off x="191211" y="110693"/>
            <a:ext cx="7311390"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Clr>
                <a:schemeClr val="accent1"/>
              </a:buClr>
              <a:buSzPts val="2800"/>
              <a:buFont typeface="Times New Roman"/>
              <a:buNone/>
            </a:pPr>
            <a:r>
              <a:rPr lang="en-US" sz="2800" u="none">
                <a:latin typeface="Times New Roman"/>
                <a:ea typeface="Times New Roman"/>
                <a:cs typeface="Times New Roman"/>
                <a:sym typeface="Times New Roman"/>
              </a:rPr>
              <a:t>R-Square: Television Production House Example 2</a:t>
            </a:r>
            <a:endParaRPr sz="2800">
              <a:latin typeface="Times New Roman"/>
              <a:ea typeface="Times New Roman"/>
              <a:cs typeface="Times New Roman"/>
              <a:sym typeface="Times New Roman"/>
            </a:endParaRPr>
          </a:p>
        </p:txBody>
      </p:sp>
      <p:sp>
        <p:nvSpPr>
          <p:cNvPr id="863" name="Google Shape;863;p58"/>
          <p:cNvSpPr/>
          <p:nvPr/>
        </p:nvSpPr>
        <p:spPr>
          <a:xfrm>
            <a:off x="402336" y="1656944"/>
            <a:ext cx="10418064" cy="457115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64" name="Google Shape;864;p58"/>
          <p:cNvSpPr txBox="1"/>
          <p:nvPr/>
        </p:nvSpPr>
        <p:spPr>
          <a:xfrm>
            <a:off x="7296911" y="777240"/>
            <a:ext cx="4733925" cy="1015365"/>
          </a:xfrm>
          <a:prstGeom prst="rect">
            <a:avLst/>
          </a:prstGeom>
          <a:solidFill>
            <a:srgbClr val="FFCC00"/>
          </a:solidFill>
          <a:ln cap="flat" cmpd="sng" w="18275">
            <a:solidFill>
              <a:srgbClr val="000000"/>
            </a:solidFill>
            <a:prstDash val="solid"/>
            <a:round/>
            <a:headEnd len="sm" w="sm" type="none"/>
            <a:tailEnd len="sm" w="sm" type="none"/>
          </a:ln>
        </p:spPr>
        <p:txBody>
          <a:bodyPr anchorCtr="0" anchor="t" bIns="0" lIns="0" spcFirstLastPara="1" rIns="0" wrap="square" tIns="34925">
            <a:spAutoFit/>
          </a:bodyPr>
          <a:lstStyle/>
          <a:p>
            <a:pPr indent="0" lvl="0" marL="447675" marR="442594" rtl="0" algn="ctr">
              <a:lnSpc>
                <a:spcPct val="100000"/>
              </a:lnSpc>
              <a:spcBef>
                <a:spcPts val="0"/>
              </a:spcBef>
              <a:spcAft>
                <a:spcPts val="0"/>
              </a:spcAft>
              <a:buNone/>
            </a:pPr>
            <a:r>
              <a:rPr lang="en-US" sz="2000">
                <a:solidFill>
                  <a:schemeClr val="dk1"/>
                </a:solidFill>
                <a:latin typeface="Carlito"/>
                <a:ea typeface="Carlito"/>
                <a:cs typeface="Carlito"/>
                <a:sym typeface="Carlito"/>
              </a:rPr>
              <a:t>32.37% of the variation in advertising  revenue is explained by variation in  promotion in money</a:t>
            </a:r>
            <a:endParaRPr sz="2000">
              <a:solidFill>
                <a:schemeClr val="dk1"/>
              </a:solidFill>
              <a:latin typeface="Carlito"/>
              <a:ea typeface="Carlito"/>
              <a:cs typeface="Carlito"/>
              <a:sym typeface="Carlito"/>
            </a:endParaRPr>
          </a:p>
        </p:txBody>
      </p:sp>
      <p:sp>
        <p:nvSpPr>
          <p:cNvPr id="865" name="Google Shape;865;p58"/>
          <p:cNvSpPr/>
          <p:nvPr/>
        </p:nvSpPr>
        <p:spPr>
          <a:xfrm>
            <a:off x="4232910" y="2392171"/>
            <a:ext cx="2231390" cy="15240"/>
          </a:xfrm>
          <a:custGeom>
            <a:rect b="b" l="l" r="r" t="t"/>
            <a:pathLst>
              <a:path extrusionOk="0" h="15239" w="2231390">
                <a:moveTo>
                  <a:pt x="393192" y="0"/>
                </a:moveTo>
                <a:lnTo>
                  <a:pt x="0" y="0"/>
                </a:lnTo>
                <a:lnTo>
                  <a:pt x="0" y="15240"/>
                </a:lnTo>
                <a:lnTo>
                  <a:pt x="393192" y="15240"/>
                </a:lnTo>
                <a:lnTo>
                  <a:pt x="393192" y="0"/>
                </a:lnTo>
                <a:close/>
              </a:path>
              <a:path extrusionOk="0" h="15239" w="2231390">
                <a:moveTo>
                  <a:pt x="2231136" y="0"/>
                </a:moveTo>
                <a:lnTo>
                  <a:pt x="743712" y="0"/>
                </a:lnTo>
                <a:lnTo>
                  <a:pt x="743712" y="15240"/>
                </a:lnTo>
                <a:lnTo>
                  <a:pt x="2231136" y="15240"/>
                </a:lnTo>
                <a:lnTo>
                  <a:pt x="223113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66" name="Google Shape;866;p58"/>
          <p:cNvSpPr txBox="1"/>
          <p:nvPr/>
        </p:nvSpPr>
        <p:spPr>
          <a:xfrm>
            <a:off x="3625088" y="2224862"/>
            <a:ext cx="4935220" cy="452755"/>
          </a:xfrm>
          <a:prstGeom prst="rect">
            <a:avLst/>
          </a:prstGeom>
          <a:noFill/>
          <a:ln>
            <a:noFill/>
          </a:ln>
        </p:spPr>
        <p:txBody>
          <a:bodyPr anchorCtr="0" anchor="t" bIns="0" lIns="0" spcFirstLastPara="1" rIns="0" wrap="square" tIns="12700">
            <a:spAutoFit/>
          </a:bodyPr>
          <a:lstStyle/>
          <a:p>
            <a:pPr indent="0" lvl="0" marL="50800" marR="0" rtl="0" algn="l">
              <a:lnSpc>
                <a:spcPct val="62222"/>
              </a:lnSpc>
              <a:spcBef>
                <a:spcPts val="0"/>
              </a:spcBef>
              <a:spcAft>
                <a:spcPts val="0"/>
              </a:spcAft>
              <a:buNone/>
            </a:pPr>
            <a:r>
              <a:rPr lang="en-US" sz="1800">
                <a:solidFill>
                  <a:schemeClr val="dk1"/>
                </a:solidFill>
                <a:latin typeface="Arial"/>
                <a:ea typeface="Arial"/>
                <a:cs typeface="Arial"/>
                <a:sym typeface="Arial"/>
              </a:rPr>
              <a:t>𝑅</a:t>
            </a:r>
            <a:r>
              <a:rPr baseline="30000" lang="en-US" sz="1950">
                <a:solidFill>
                  <a:schemeClr val="dk1"/>
                </a:solidFill>
                <a:latin typeface="Arial"/>
                <a:ea typeface="Arial"/>
                <a:cs typeface="Arial"/>
                <a:sym typeface="Arial"/>
              </a:rPr>
              <a:t>2 </a:t>
            </a:r>
            <a:r>
              <a:rPr lang="en-US" sz="1800">
                <a:solidFill>
                  <a:schemeClr val="dk1"/>
                </a:solidFill>
                <a:latin typeface="Arial"/>
                <a:ea typeface="Arial"/>
                <a:cs typeface="Arial"/>
                <a:sym typeface="Arial"/>
              </a:rPr>
              <a:t>= </a:t>
            </a:r>
            <a:r>
              <a:rPr baseline="30000" lang="en-US" sz="2700">
                <a:solidFill>
                  <a:schemeClr val="dk1"/>
                </a:solidFill>
                <a:latin typeface="Arial"/>
                <a:ea typeface="Arial"/>
                <a:cs typeface="Arial"/>
                <a:sym typeface="Arial"/>
              </a:rPr>
              <a:t>𝑆𝑆𝑅 </a:t>
            </a:r>
            <a:r>
              <a:rPr lang="en-US" sz="1800">
                <a:solidFill>
                  <a:schemeClr val="dk1"/>
                </a:solidFill>
                <a:latin typeface="Arial"/>
                <a:ea typeface="Arial"/>
                <a:cs typeface="Arial"/>
                <a:sym typeface="Arial"/>
              </a:rPr>
              <a:t>= </a:t>
            </a:r>
            <a:r>
              <a:rPr baseline="30000" lang="en-US" sz="2700">
                <a:solidFill>
                  <a:schemeClr val="dk1"/>
                </a:solidFill>
                <a:latin typeface="Arial"/>
                <a:ea typeface="Arial"/>
                <a:cs typeface="Arial"/>
                <a:sym typeface="Arial"/>
              </a:rPr>
              <a:t>2.23281𝐸 + 11 </a:t>
            </a:r>
            <a:r>
              <a:rPr lang="en-US" sz="1800">
                <a:solidFill>
                  <a:schemeClr val="dk1"/>
                </a:solidFill>
                <a:latin typeface="Arial"/>
                <a:ea typeface="Arial"/>
                <a:cs typeface="Arial"/>
                <a:sym typeface="Arial"/>
              </a:rPr>
              <a:t>= 0.3237 = 32.37%</a:t>
            </a:r>
            <a:endParaRPr sz="1800">
              <a:solidFill>
                <a:schemeClr val="dk1"/>
              </a:solidFill>
              <a:latin typeface="Arial"/>
              <a:ea typeface="Arial"/>
              <a:cs typeface="Arial"/>
              <a:sym typeface="Arial"/>
            </a:endParaRPr>
          </a:p>
          <a:p>
            <a:pPr indent="0" lvl="0" marL="611505" marR="0" rtl="0" algn="l">
              <a:lnSpc>
                <a:spcPct val="93333"/>
              </a:lnSpc>
              <a:spcBef>
                <a:spcPts val="0"/>
              </a:spcBef>
              <a:spcAft>
                <a:spcPts val="0"/>
              </a:spcAft>
              <a:buNone/>
            </a:pPr>
            <a:r>
              <a:rPr lang="en-US" sz="1800">
                <a:solidFill>
                  <a:schemeClr val="dk1"/>
                </a:solidFill>
                <a:latin typeface="Arial"/>
                <a:ea typeface="Arial"/>
                <a:cs typeface="Arial"/>
                <a:sym typeface="Arial"/>
              </a:rPr>
              <a:t>𝑆𝑆𝑇	6.89682𝐸 + 11</a:t>
            </a:r>
            <a:endParaRPr sz="1800">
              <a:solidFill>
                <a:schemeClr val="dk1"/>
              </a:solidFill>
              <a:latin typeface="Arial"/>
              <a:ea typeface="Arial"/>
              <a:cs typeface="Arial"/>
              <a:sym typeface="Arial"/>
            </a:endParaRPr>
          </a:p>
        </p:txBody>
      </p:sp>
      <p:grpSp>
        <p:nvGrpSpPr>
          <p:cNvPr id="867" name="Google Shape;867;p58"/>
          <p:cNvGrpSpPr/>
          <p:nvPr/>
        </p:nvGrpSpPr>
        <p:grpSpPr>
          <a:xfrm>
            <a:off x="516635" y="2306700"/>
            <a:ext cx="3822066" cy="2661285"/>
            <a:chOff x="516635" y="2306700"/>
            <a:chExt cx="3822066" cy="2661285"/>
          </a:xfrm>
        </p:grpSpPr>
        <p:sp>
          <p:nvSpPr>
            <p:cNvPr id="868" name="Google Shape;868;p58"/>
            <p:cNvSpPr/>
            <p:nvPr/>
          </p:nvSpPr>
          <p:spPr>
            <a:xfrm>
              <a:off x="2526791" y="2438527"/>
              <a:ext cx="1101090" cy="189230"/>
            </a:xfrm>
            <a:custGeom>
              <a:rect b="b" l="l" r="r" t="t"/>
              <a:pathLst>
                <a:path extrusionOk="0" h="189230" w="1101089">
                  <a:moveTo>
                    <a:pt x="70231" y="113664"/>
                  </a:moveTo>
                  <a:lnTo>
                    <a:pt x="0" y="161925"/>
                  </a:lnTo>
                  <a:lnTo>
                    <a:pt x="80771" y="189102"/>
                  </a:lnTo>
                  <a:lnTo>
                    <a:pt x="77009" y="162178"/>
                  </a:lnTo>
                  <a:lnTo>
                    <a:pt x="64134" y="162178"/>
                  </a:lnTo>
                  <a:lnTo>
                    <a:pt x="61594" y="144145"/>
                  </a:lnTo>
                  <a:lnTo>
                    <a:pt x="74244" y="142386"/>
                  </a:lnTo>
                  <a:lnTo>
                    <a:pt x="70231" y="113664"/>
                  </a:lnTo>
                  <a:close/>
                </a:path>
                <a:path extrusionOk="0" h="189230" w="1101089">
                  <a:moveTo>
                    <a:pt x="74244" y="142386"/>
                  </a:moveTo>
                  <a:lnTo>
                    <a:pt x="61594" y="144145"/>
                  </a:lnTo>
                  <a:lnTo>
                    <a:pt x="64134" y="162178"/>
                  </a:lnTo>
                  <a:lnTo>
                    <a:pt x="76764" y="160422"/>
                  </a:lnTo>
                  <a:lnTo>
                    <a:pt x="74244" y="142386"/>
                  </a:lnTo>
                  <a:close/>
                </a:path>
                <a:path extrusionOk="0" h="189230" w="1101089">
                  <a:moveTo>
                    <a:pt x="76764" y="160422"/>
                  </a:moveTo>
                  <a:lnTo>
                    <a:pt x="64134" y="162178"/>
                  </a:lnTo>
                  <a:lnTo>
                    <a:pt x="77009" y="162178"/>
                  </a:lnTo>
                  <a:lnTo>
                    <a:pt x="76764" y="160422"/>
                  </a:lnTo>
                  <a:close/>
                </a:path>
                <a:path extrusionOk="0" h="189230" w="1101089">
                  <a:moveTo>
                    <a:pt x="1098169" y="0"/>
                  </a:moveTo>
                  <a:lnTo>
                    <a:pt x="74244" y="142386"/>
                  </a:lnTo>
                  <a:lnTo>
                    <a:pt x="76764" y="160422"/>
                  </a:lnTo>
                  <a:lnTo>
                    <a:pt x="1100708" y="18034"/>
                  </a:lnTo>
                  <a:lnTo>
                    <a:pt x="109816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69" name="Google Shape;869;p58"/>
            <p:cNvSpPr/>
            <p:nvPr/>
          </p:nvSpPr>
          <p:spPr>
            <a:xfrm>
              <a:off x="516635" y="2631948"/>
              <a:ext cx="2316480" cy="326390"/>
            </a:xfrm>
            <a:custGeom>
              <a:rect b="b" l="l" r="r" t="t"/>
              <a:pathLst>
                <a:path extrusionOk="0" h="326389" w="2316480">
                  <a:moveTo>
                    <a:pt x="0" y="163067"/>
                  </a:moveTo>
                  <a:lnTo>
                    <a:pt x="21715" y="131484"/>
                  </a:lnTo>
                  <a:lnTo>
                    <a:pt x="59048" y="111532"/>
                  </a:lnTo>
                  <a:lnTo>
                    <a:pt x="113241" y="92663"/>
                  </a:lnTo>
                  <a:lnTo>
                    <a:pt x="183074" y="75051"/>
                  </a:lnTo>
                  <a:lnTo>
                    <a:pt x="223474" y="66769"/>
                  </a:lnTo>
                  <a:lnTo>
                    <a:pt x="267326" y="58866"/>
                  </a:lnTo>
                  <a:lnTo>
                    <a:pt x="314477" y="51362"/>
                  </a:lnTo>
                  <a:lnTo>
                    <a:pt x="364775" y="44280"/>
                  </a:lnTo>
                  <a:lnTo>
                    <a:pt x="418067" y="37642"/>
                  </a:lnTo>
                  <a:lnTo>
                    <a:pt x="474200" y="31467"/>
                  </a:lnTo>
                  <a:lnTo>
                    <a:pt x="533022" y="25779"/>
                  </a:lnTo>
                  <a:lnTo>
                    <a:pt x="594381" y="20598"/>
                  </a:lnTo>
                  <a:lnTo>
                    <a:pt x="658123" y="15946"/>
                  </a:lnTo>
                  <a:lnTo>
                    <a:pt x="724096" y="11844"/>
                  </a:lnTo>
                  <a:lnTo>
                    <a:pt x="792148" y="8314"/>
                  </a:lnTo>
                  <a:lnTo>
                    <a:pt x="862125" y="5378"/>
                  </a:lnTo>
                  <a:lnTo>
                    <a:pt x="933876" y="3057"/>
                  </a:lnTo>
                  <a:lnTo>
                    <a:pt x="1007247" y="1373"/>
                  </a:lnTo>
                  <a:lnTo>
                    <a:pt x="1082085" y="346"/>
                  </a:lnTo>
                  <a:lnTo>
                    <a:pt x="1158239" y="0"/>
                  </a:lnTo>
                  <a:lnTo>
                    <a:pt x="1234396" y="346"/>
                  </a:lnTo>
                  <a:lnTo>
                    <a:pt x="1309238" y="1373"/>
                  </a:lnTo>
                  <a:lnTo>
                    <a:pt x="1382610" y="3057"/>
                  </a:lnTo>
                  <a:lnTo>
                    <a:pt x="1454362" y="5378"/>
                  </a:lnTo>
                  <a:lnTo>
                    <a:pt x="1524341" y="8314"/>
                  </a:lnTo>
                  <a:lnTo>
                    <a:pt x="1592393" y="11844"/>
                  </a:lnTo>
                  <a:lnTo>
                    <a:pt x="1658367" y="15946"/>
                  </a:lnTo>
                  <a:lnTo>
                    <a:pt x="1722109" y="20598"/>
                  </a:lnTo>
                  <a:lnTo>
                    <a:pt x="1783468" y="25779"/>
                  </a:lnTo>
                  <a:lnTo>
                    <a:pt x="1842290" y="31467"/>
                  </a:lnTo>
                  <a:lnTo>
                    <a:pt x="1898423" y="37642"/>
                  </a:lnTo>
                  <a:lnTo>
                    <a:pt x="1951714" y="44280"/>
                  </a:lnTo>
                  <a:lnTo>
                    <a:pt x="2002011" y="51362"/>
                  </a:lnTo>
                  <a:lnTo>
                    <a:pt x="2049162" y="58866"/>
                  </a:lnTo>
                  <a:lnTo>
                    <a:pt x="2093012" y="66769"/>
                  </a:lnTo>
                  <a:lnTo>
                    <a:pt x="2133411" y="75051"/>
                  </a:lnTo>
                  <a:lnTo>
                    <a:pt x="2203242" y="92663"/>
                  </a:lnTo>
                  <a:lnTo>
                    <a:pt x="2257434" y="111532"/>
                  </a:lnTo>
                  <a:lnTo>
                    <a:pt x="2294765" y="131484"/>
                  </a:lnTo>
                  <a:lnTo>
                    <a:pt x="2316480" y="163067"/>
                  </a:lnTo>
                  <a:lnTo>
                    <a:pt x="2314016" y="173787"/>
                  </a:lnTo>
                  <a:lnTo>
                    <a:pt x="2278283" y="204752"/>
                  </a:lnTo>
                  <a:lnTo>
                    <a:pt x="2232369" y="224184"/>
                  </a:lnTo>
                  <a:lnTo>
                    <a:pt x="2170205" y="242446"/>
                  </a:lnTo>
                  <a:lnTo>
                    <a:pt x="2093012" y="259366"/>
                  </a:lnTo>
                  <a:lnTo>
                    <a:pt x="2049162" y="267269"/>
                  </a:lnTo>
                  <a:lnTo>
                    <a:pt x="2002011" y="274773"/>
                  </a:lnTo>
                  <a:lnTo>
                    <a:pt x="1951714" y="281855"/>
                  </a:lnTo>
                  <a:lnTo>
                    <a:pt x="1898423" y="288493"/>
                  </a:lnTo>
                  <a:lnTo>
                    <a:pt x="1842290" y="294668"/>
                  </a:lnTo>
                  <a:lnTo>
                    <a:pt x="1783468" y="300356"/>
                  </a:lnTo>
                  <a:lnTo>
                    <a:pt x="1722109" y="305537"/>
                  </a:lnTo>
                  <a:lnTo>
                    <a:pt x="1658367" y="310189"/>
                  </a:lnTo>
                  <a:lnTo>
                    <a:pt x="1592393" y="314291"/>
                  </a:lnTo>
                  <a:lnTo>
                    <a:pt x="1524341" y="317821"/>
                  </a:lnTo>
                  <a:lnTo>
                    <a:pt x="1454362" y="320757"/>
                  </a:lnTo>
                  <a:lnTo>
                    <a:pt x="1382610" y="323078"/>
                  </a:lnTo>
                  <a:lnTo>
                    <a:pt x="1309238" y="324762"/>
                  </a:lnTo>
                  <a:lnTo>
                    <a:pt x="1234396" y="325789"/>
                  </a:lnTo>
                  <a:lnTo>
                    <a:pt x="1158239" y="326136"/>
                  </a:lnTo>
                  <a:lnTo>
                    <a:pt x="1082085" y="325789"/>
                  </a:lnTo>
                  <a:lnTo>
                    <a:pt x="1007247" y="324762"/>
                  </a:lnTo>
                  <a:lnTo>
                    <a:pt x="933876" y="323078"/>
                  </a:lnTo>
                  <a:lnTo>
                    <a:pt x="862125" y="320757"/>
                  </a:lnTo>
                  <a:lnTo>
                    <a:pt x="792148" y="317821"/>
                  </a:lnTo>
                  <a:lnTo>
                    <a:pt x="724096" y="314291"/>
                  </a:lnTo>
                  <a:lnTo>
                    <a:pt x="658123" y="310189"/>
                  </a:lnTo>
                  <a:lnTo>
                    <a:pt x="594381" y="305537"/>
                  </a:lnTo>
                  <a:lnTo>
                    <a:pt x="533022" y="300356"/>
                  </a:lnTo>
                  <a:lnTo>
                    <a:pt x="474200" y="294668"/>
                  </a:lnTo>
                  <a:lnTo>
                    <a:pt x="418067" y="288493"/>
                  </a:lnTo>
                  <a:lnTo>
                    <a:pt x="364775" y="281855"/>
                  </a:lnTo>
                  <a:lnTo>
                    <a:pt x="314477" y="274773"/>
                  </a:lnTo>
                  <a:lnTo>
                    <a:pt x="267326" y="267269"/>
                  </a:lnTo>
                  <a:lnTo>
                    <a:pt x="223474" y="259366"/>
                  </a:lnTo>
                  <a:lnTo>
                    <a:pt x="183074" y="251084"/>
                  </a:lnTo>
                  <a:lnTo>
                    <a:pt x="113241" y="233472"/>
                  </a:lnTo>
                  <a:lnTo>
                    <a:pt x="59048" y="214603"/>
                  </a:lnTo>
                  <a:lnTo>
                    <a:pt x="21715" y="194651"/>
                  </a:lnTo>
                  <a:lnTo>
                    <a:pt x="0" y="163067"/>
                  </a:lnTo>
                  <a:close/>
                </a:path>
              </a:pathLst>
            </a:custGeom>
            <a:noFill/>
            <a:ln cap="flat" cmpd="sng" w="274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70" name="Google Shape;870;p58"/>
            <p:cNvSpPr/>
            <p:nvPr/>
          </p:nvSpPr>
          <p:spPr>
            <a:xfrm>
              <a:off x="3275076" y="2306700"/>
              <a:ext cx="1063625" cy="2661285"/>
            </a:xfrm>
            <a:custGeom>
              <a:rect b="b" l="l" r="r" t="t"/>
              <a:pathLst>
                <a:path extrusionOk="0" h="2661285" w="1063625">
                  <a:moveTo>
                    <a:pt x="946404" y="7366"/>
                  </a:moveTo>
                  <a:lnTo>
                    <a:pt x="929640" y="0"/>
                  </a:lnTo>
                  <a:lnTo>
                    <a:pt x="26670" y="2073795"/>
                  </a:lnTo>
                  <a:lnTo>
                    <a:pt x="0" y="2062226"/>
                  </a:lnTo>
                  <a:lnTo>
                    <a:pt x="4572" y="2147316"/>
                  </a:lnTo>
                  <a:lnTo>
                    <a:pt x="69824" y="2092706"/>
                  </a:lnTo>
                  <a:lnTo>
                    <a:pt x="69977" y="2092579"/>
                  </a:lnTo>
                  <a:lnTo>
                    <a:pt x="43421" y="2081072"/>
                  </a:lnTo>
                  <a:lnTo>
                    <a:pt x="946404" y="7366"/>
                  </a:lnTo>
                  <a:close/>
                </a:path>
                <a:path extrusionOk="0" h="2661285" w="1063625">
                  <a:moveTo>
                    <a:pt x="1063371" y="460629"/>
                  </a:moveTo>
                  <a:lnTo>
                    <a:pt x="1045972" y="455041"/>
                  </a:lnTo>
                  <a:lnTo>
                    <a:pt x="366471" y="2585351"/>
                  </a:lnTo>
                  <a:lnTo>
                    <a:pt x="338963" y="2576576"/>
                  </a:lnTo>
                  <a:lnTo>
                    <a:pt x="352044" y="2660777"/>
                  </a:lnTo>
                  <a:lnTo>
                    <a:pt x="408266" y="2602992"/>
                  </a:lnTo>
                  <a:lnTo>
                    <a:pt x="411480" y="2599690"/>
                  </a:lnTo>
                  <a:lnTo>
                    <a:pt x="383959" y="2590927"/>
                  </a:lnTo>
                  <a:lnTo>
                    <a:pt x="1063371" y="46062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59"/>
          <p:cNvSpPr txBox="1"/>
          <p:nvPr>
            <p:ph type="title"/>
          </p:nvPr>
        </p:nvSpPr>
        <p:spPr>
          <a:xfrm>
            <a:off x="191211" y="110693"/>
            <a:ext cx="7311390"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Clr>
                <a:schemeClr val="accent1"/>
              </a:buClr>
              <a:buSzPts val="2800"/>
              <a:buFont typeface="Times New Roman"/>
              <a:buNone/>
            </a:pPr>
            <a:r>
              <a:rPr lang="en-US" sz="2800" u="none">
                <a:latin typeface="Times New Roman"/>
                <a:ea typeface="Times New Roman"/>
                <a:cs typeface="Times New Roman"/>
                <a:sym typeface="Times New Roman"/>
              </a:rPr>
              <a:t>R-Square: Television Production House Example 2</a:t>
            </a:r>
            <a:endParaRPr sz="2800">
              <a:latin typeface="Times New Roman"/>
              <a:ea typeface="Times New Roman"/>
              <a:cs typeface="Times New Roman"/>
              <a:sym typeface="Times New Roman"/>
            </a:endParaRPr>
          </a:p>
        </p:txBody>
      </p:sp>
      <p:sp>
        <p:nvSpPr>
          <p:cNvPr id="876" name="Google Shape;876;p59"/>
          <p:cNvSpPr txBox="1"/>
          <p:nvPr/>
        </p:nvSpPr>
        <p:spPr>
          <a:xfrm>
            <a:off x="457200" y="1272062"/>
            <a:ext cx="10490200" cy="1104265"/>
          </a:xfrm>
          <a:prstGeom prst="rect">
            <a:avLst/>
          </a:prstGeom>
          <a:noFill/>
          <a:ln>
            <a:noFill/>
          </a:ln>
        </p:spPr>
        <p:txBody>
          <a:bodyPr anchorCtr="0" anchor="t" bIns="0" lIns="0" spcFirstLastPara="1" rIns="0" wrap="square" tIns="109850">
            <a:spAutoFit/>
          </a:bodyPr>
          <a:lstStyle/>
          <a:p>
            <a:pPr indent="-344805" lvl="0" marL="356870"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In our example, The R Square is 32.37%</a:t>
            </a:r>
            <a:endParaRPr sz="2000">
              <a:solidFill>
                <a:schemeClr val="dk1"/>
              </a:solidFill>
              <a:latin typeface="Times New Roman"/>
              <a:ea typeface="Times New Roman"/>
              <a:cs typeface="Times New Roman"/>
              <a:sym typeface="Times New Roman"/>
            </a:endParaRPr>
          </a:p>
          <a:p>
            <a:pPr indent="-344805" lvl="0" marL="356870" marR="0" rtl="0" algn="l">
              <a:lnSpc>
                <a:spcPct val="114000"/>
              </a:lnSpc>
              <a:spcBef>
                <a:spcPts val="77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It means that 32.37% of the variation in advertising revenue is explained by variation in promotion</a:t>
            </a:r>
            <a:endParaRPr sz="2000">
              <a:solidFill>
                <a:schemeClr val="dk1"/>
              </a:solidFill>
              <a:latin typeface="Times New Roman"/>
              <a:ea typeface="Times New Roman"/>
              <a:cs typeface="Times New Roman"/>
              <a:sym typeface="Times New Roman"/>
            </a:endParaRPr>
          </a:p>
          <a:p>
            <a:pPr indent="0" lvl="0" marL="356870" marR="0" rtl="0" algn="l">
              <a:lnSpc>
                <a:spcPct val="114000"/>
              </a:lnSpc>
              <a:spcBef>
                <a:spcPts val="0"/>
              </a:spcBef>
              <a:spcAft>
                <a:spcPts val="0"/>
              </a:spcAft>
              <a:buNone/>
            </a:pPr>
            <a:r>
              <a:rPr lang="en-US" sz="2000">
                <a:solidFill>
                  <a:schemeClr val="dk1"/>
                </a:solidFill>
                <a:latin typeface="Times New Roman"/>
                <a:ea typeface="Times New Roman"/>
                <a:cs typeface="Times New Roman"/>
                <a:sym typeface="Times New Roman"/>
              </a:rPr>
              <a:t>money</a:t>
            </a:r>
            <a:endParaRPr sz="2000">
              <a:solidFill>
                <a:schemeClr val="dk1"/>
              </a:solidFill>
              <a:latin typeface="Times New Roman"/>
              <a:ea typeface="Times New Roman"/>
              <a:cs typeface="Times New Roman"/>
              <a:sym typeface="Times New Roman"/>
            </a:endParaRPr>
          </a:p>
        </p:txBody>
      </p:sp>
      <p:grpSp>
        <p:nvGrpSpPr>
          <p:cNvPr id="877" name="Google Shape;877;p59"/>
          <p:cNvGrpSpPr/>
          <p:nvPr/>
        </p:nvGrpSpPr>
        <p:grpSpPr>
          <a:xfrm>
            <a:off x="2529840" y="3276600"/>
            <a:ext cx="3552572" cy="2334231"/>
            <a:chOff x="1133855" y="2307872"/>
            <a:chExt cx="3552572" cy="2334231"/>
          </a:xfrm>
        </p:grpSpPr>
        <p:sp>
          <p:nvSpPr>
            <p:cNvPr id="878" name="Google Shape;878;p59"/>
            <p:cNvSpPr/>
            <p:nvPr/>
          </p:nvSpPr>
          <p:spPr>
            <a:xfrm>
              <a:off x="1133855" y="2307872"/>
              <a:ext cx="2772893" cy="233423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79" name="Google Shape;879;p59"/>
            <p:cNvSpPr/>
            <p:nvPr/>
          </p:nvSpPr>
          <p:spPr>
            <a:xfrm>
              <a:off x="2092452" y="3354324"/>
              <a:ext cx="2593975" cy="433070"/>
            </a:xfrm>
            <a:custGeom>
              <a:rect b="b" l="l" r="r" t="t"/>
              <a:pathLst>
                <a:path extrusionOk="0" h="433070" w="2593975">
                  <a:moveTo>
                    <a:pt x="0" y="216408"/>
                  </a:moveTo>
                  <a:lnTo>
                    <a:pt x="19449" y="178864"/>
                  </a:lnTo>
                  <a:lnTo>
                    <a:pt x="53012" y="154972"/>
                  </a:lnTo>
                  <a:lnTo>
                    <a:pt x="101917" y="132177"/>
                  </a:lnTo>
                  <a:lnTo>
                    <a:pt x="165191" y="110643"/>
                  </a:lnTo>
                  <a:lnTo>
                    <a:pt x="201913" y="100399"/>
                  </a:lnTo>
                  <a:lnTo>
                    <a:pt x="241862" y="90531"/>
                  </a:lnTo>
                  <a:lnTo>
                    <a:pt x="284916" y="81060"/>
                  </a:lnTo>
                  <a:lnTo>
                    <a:pt x="330955" y="72006"/>
                  </a:lnTo>
                  <a:lnTo>
                    <a:pt x="379857" y="63388"/>
                  </a:lnTo>
                  <a:lnTo>
                    <a:pt x="431499" y="55228"/>
                  </a:lnTo>
                  <a:lnTo>
                    <a:pt x="485760" y="47546"/>
                  </a:lnTo>
                  <a:lnTo>
                    <a:pt x="542519" y="40361"/>
                  </a:lnTo>
                  <a:lnTo>
                    <a:pt x="601654" y="33695"/>
                  </a:lnTo>
                  <a:lnTo>
                    <a:pt x="663043" y="27567"/>
                  </a:lnTo>
                  <a:lnTo>
                    <a:pt x="726565" y="21998"/>
                  </a:lnTo>
                  <a:lnTo>
                    <a:pt x="792099" y="17008"/>
                  </a:lnTo>
                  <a:lnTo>
                    <a:pt x="859521" y="12617"/>
                  </a:lnTo>
                  <a:lnTo>
                    <a:pt x="928711" y="8846"/>
                  </a:lnTo>
                  <a:lnTo>
                    <a:pt x="999548" y="5716"/>
                  </a:lnTo>
                  <a:lnTo>
                    <a:pt x="1071909" y="3245"/>
                  </a:lnTo>
                  <a:lnTo>
                    <a:pt x="1145673" y="1456"/>
                  </a:lnTo>
                  <a:lnTo>
                    <a:pt x="1220719" y="367"/>
                  </a:lnTo>
                  <a:lnTo>
                    <a:pt x="1296924" y="0"/>
                  </a:lnTo>
                  <a:lnTo>
                    <a:pt x="1373128" y="367"/>
                  </a:lnTo>
                  <a:lnTo>
                    <a:pt x="1448174" y="1456"/>
                  </a:lnTo>
                  <a:lnTo>
                    <a:pt x="1521938" y="3245"/>
                  </a:lnTo>
                  <a:lnTo>
                    <a:pt x="1594299" y="5716"/>
                  </a:lnTo>
                  <a:lnTo>
                    <a:pt x="1665136" y="8846"/>
                  </a:lnTo>
                  <a:lnTo>
                    <a:pt x="1734326" y="12617"/>
                  </a:lnTo>
                  <a:lnTo>
                    <a:pt x="1801748" y="17008"/>
                  </a:lnTo>
                  <a:lnTo>
                    <a:pt x="1867282" y="21998"/>
                  </a:lnTo>
                  <a:lnTo>
                    <a:pt x="1930804" y="27567"/>
                  </a:lnTo>
                  <a:lnTo>
                    <a:pt x="1992193" y="33695"/>
                  </a:lnTo>
                  <a:lnTo>
                    <a:pt x="2051328" y="40361"/>
                  </a:lnTo>
                  <a:lnTo>
                    <a:pt x="2108087" y="47546"/>
                  </a:lnTo>
                  <a:lnTo>
                    <a:pt x="2162348" y="55228"/>
                  </a:lnTo>
                  <a:lnTo>
                    <a:pt x="2213991" y="63388"/>
                  </a:lnTo>
                  <a:lnTo>
                    <a:pt x="2262892" y="72006"/>
                  </a:lnTo>
                  <a:lnTo>
                    <a:pt x="2308931" y="81060"/>
                  </a:lnTo>
                  <a:lnTo>
                    <a:pt x="2351985" y="90531"/>
                  </a:lnTo>
                  <a:lnTo>
                    <a:pt x="2391934" y="100399"/>
                  </a:lnTo>
                  <a:lnTo>
                    <a:pt x="2428656" y="110643"/>
                  </a:lnTo>
                  <a:lnTo>
                    <a:pt x="2491930" y="132177"/>
                  </a:lnTo>
                  <a:lnTo>
                    <a:pt x="2540835" y="154972"/>
                  </a:lnTo>
                  <a:lnTo>
                    <a:pt x="2574398" y="178864"/>
                  </a:lnTo>
                  <a:lnTo>
                    <a:pt x="2593848" y="216408"/>
                  </a:lnTo>
                  <a:lnTo>
                    <a:pt x="2591646" y="229122"/>
                  </a:lnTo>
                  <a:lnTo>
                    <a:pt x="2559595" y="266024"/>
                  </a:lnTo>
                  <a:lnTo>
                    <a:pt x="2518240" y="289388"/>
                  </a:lnTo>
                  <a:lnTo>
                    <a:pt x="2462028" y="311573"/>
                  </a:lnTo>
                  <a:lnTo>
                    <a:pt x="2391934" y="332416"/>
                  </a:lnTo>
                  <a:lnTo>
                    <a:pt x="2351985" y="342284"/>
                  </a:lnTo>
                  <a:lnTo>
                    <a:pt x="2308931" y="351755"/>
                  </a:lnTo>
                  <a:lnTo>
                    <a:pt x="2262892" y="360809"/>
                  </a:lnTo>
                  <a:lnTo>
                    <a:pt x="2213991" y="369427"/>
                  </a:lnTo>
                  <a:lnTo>
                    <a:pt x="2162348" y="377587"/>
                  </a:lnTo>
                  <a:lnTo>
                    <a:pt x="2108087" y="385269"/>
                  </a:lnTo>
                  <a:lnTo>
                    <a:pt x="2051328" y="392454"/>
                  </a:lnTo>
                  <a:lnTo>
                    <a:pt x="1992193" y="399120"/>
                  </a:lnTo>
                  <a:lnTo>
                    <a:pt x="1930804" y="405248"/>
                  </a:lnTo>
                  <a:lnTo>
                    <a:pt x="1867282" y="410817"/>
                  </a:lnTo>
                  <a:lnTo>
                    <a:pt x="1801749" y="415807"/>
                  </a:lnTo>
                  <a:lnTo>
                    <a:pt x="1734326" y="420198"/>
                  </a:lnTo>
                  <a:lnTo>
                    <a:pt x="1665136" y="423969"/>
                  </a:lnTo>
                  <a:lnTo>
                    <a:pt x="1594299" y="427099"/>
                  </a:lnTo>
                  <a:lnTo>
                    <a:pt x="1521938" y="429570"/>
                  </a:lnTo>
                  <a:lnTo>
                    <a:pt x="1448174" y="431359"/>
                  </a:lnTo>
                  <a:lnTo>
                    <a:pt x="1373128" y="432448"/>
                  </a:lnTo>
                  <a:lnTo>
                    <a:pt x="1296924" y="432815"/>
                  </a:lnTo>
                  <a:lnTo>
                    <a:pt x="1220719" y="432448"/>
                  </a:lnTo>
                  <a:lnTo>
                    <a:pt x="1145673" y="431359"/>
                  </a:lnTo>
                  <a:lnTo>
                    <a:pt x="1071909" y="429570"/>
                  </a:lnTo>
                  <a:lnTo>
                    <a:pt x="999548" y="427099"/>
                  </a:lnTo>
                  <a:lnTo>
                    <a:pt x="928711" y="423969"/>
                  </a:lnTo>
                  <a:lnTo>
                    <a:pt x="859521" y="420198"/>
                  </a:lnTo>
                  <a:lnTo>
                    <a:pt x="792099" y="415807"/>
                  </a:lnTo>
                  <a:lnTo>
                    <a:pt x="726565" y="410817"/>
                  </a:lnTo>
                  <a:lnTo>
                    <a:pt x="663043" y="405248"/>
                  </a:lnTo>
                  <a:lnTo>
                    <a:pt x="601654" y="399120"/>
                  </a:lnTo>
                  <a:lnTo>
                    <a:pt x="542519" y="392454"/>
                  </a:lnTo>
                  <a:lnTo>
                    <a:pt x="485760" y="385269"/>
                  </a:lnTo>
                  <a:lnTo>
                    <a:pt x="431499" y="377587"/>
                  </a:lnTo>
                  <a:lnTo>
                    <a:pt x="379856" y="369427"/>
                  </a:lnTo>
                  <a:lnTo>
                    <a:pt x="330955" y="360809"/>
                  </a:lnTo>
                  <a:lnTo>
                    <a:pt x="284916" y="351755"/>
                  </a:lnTo>
                  <a:lnTo>
                    <a:pt x="241862" y="342284"/>
                  </a:lnTo>
                  <a:lnTo>
                    <a:pt x="201913" y="332416"/>
                  </a:lnTo>
                  <a:lnTo>
                    <a:pt x="165191" y="322172"/>
                  </a:lnTo>
                  <a:lnTo>
                    <a:pt x="101917" y="300638"/>
                  </a:lnTo>
                  <a:lnTo>
                    <a:pt x="53012" y="277843"/>
                  </a:lnTo>
                  <a:lnTo>
                    <a:pt x="19449" y="253951"/>
                  </a:lnTo>
                  <a:lnTo>
                    <a:pt x="0" y="216408"/>
                  </a:lnTo>
                  <a:close/>
                </a:path>
              </a:pathLst>
            </a:custGeom>
            <a:noFill/>
            <a:ln cap="flat" cmpd="sng" w="274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60"/>
          <p:cNvSpPr txBox="1"/>
          <p:nvPr>
            <p:ph type="title"/>
          </p:nvPr>
        </p:nvSpPr>
        <p:spPr>
          <a:xfrm>
            <a:off x="165811" y="100612"/>
            <a:ext cx="2805989" cy="453390"/>
          </a:xfrm>
          <a:prstGeom prst="rect">
            <a:avLst/>
          </a:prstGeom>
          <a:noFill/>
          <a:ln>
            <a:noFill/>
          </a:ln>
        </p:spPr>
        <p:txBody>
          <a:bodyPr anchorCtr="0" anchor="t" bIns="0" lIns="0" spcFirstLastPara="1" rIns="0" wrap="square" tIns="13325">
            <a:spAutoFit/>
          </a:bodyPr>
          <a:lstStyle/>
          <a:p>
            <a:pPr indent="0" lvl="0" marL="38100" rtl="0" algn="l">
              <a:lnSpc>
                <a:spcPct val="100000"/>
              </a:lnSpc>
              <a:spcBef>
                <a:spcPts val="0"/>
              </a:spcBef>
              <a:spcAft>
                <a:spcPts val="0"/>
              </a:spcAft>
              <a:buClr>
                <a:schemeClr val="accent1"/>
              </a:buClr>
              <a:buSzPts val="2800"/>
              <a:buFont typeface="Times New Roman"/>
              <a:buNone/>
            </a:pPr>
            <a:r>
              <a:rPr lang="en-US" sz="2800" u="none">
                <a:latin typeface="Times New Roman"/>
                <a:ea typeface="Times New Roman"/>
                <a:cs typeface="Times New Roman"/>
                <a:sym typeface="Times New Roman"/>
              </a:rPr>
              <a:t>Adjusted </a:t>
            </a:r>
            <a:r>
              <a:rPr b="0" lang="en-US" sz="2800" u="none">
                <a:latin typeface="Times New Roman"/>
                <a:ea typeface="Times New Roman"/>
                <a:cs typeface="Times New Roman"/>
                <a:sym typeface="Times New Roman"/>
              </a:rPr>
              <a:t>𝑹</a:t>
            </a:r>
            <a:r>
              <a:rPr b="0" baseline="30000" lang="en-US" sz="3075" u="none">
                <a:latin typeface="Times New Roman"/>
                <a:ea typeface="Times New Roman"/>
                <a:cs typeface="Times New Roman"/>
                <a:sym typeface="Times New Roman"/>
              </a:rPr>
              <a:t>𝟐</a:t>
            </a:r>
            <a:endParaRPr baseline="30000" sz="3075">
              <a:latin typeface="Times New Roman"/>
              <a:ea typeface="Times New Roman"/>
              <a:cs typeface="Times New Roman"/>
              <a:sym typeface="Times New Roman"/>
            </a:endParaRPr>
          </a:p>
        </p:txBody>
      </p:sp>
      <p:sp>
        <p:nvSpPr>
          <p:cNvPr id="886" name="Google Shape;886;p60"/>
          <p:cNvSpPr txBox="1"/>
          <p:nvPr/>
        </p:nvSpPr>
        <p:spPr>
          <a:xfrm>
            <a:off x="184568" y="988288"/>
            <a:ext cx="11323320" cy="3570604"/>
          </a:xfrm>
          <a:prstGeom prst="rect">
            <a:avLst/>
          </a:prstGeom>
          <a:noFill/>
          <a:ln>
            <a:noFill/>
          </a:ln>
        </p:spPr>
        <p:txBody>
          <a:bodyPr anchorCtr="0" anchor="t" bIns="0" lIns="0" spcFirstLastPara="1" rIns="0" wrap="square" tIns="46350">
            <a:spAutoFit/>
          </a:bodyPr>
          <a:lstStyle/>
          <a:p>
            <a:pPr indent="-287019" lvl="0" marL="362585" marR="638810" rtl="0" algn="l">
              <a:lnSpc>
                <a:spcPct val="108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adjusted R-squared is a modified version of R-squared that has been adjusted for the number of  predictors in the model.</a:t>
            </a:r>
            <a:endParaRPr sz="2000">
              <a:solidFill>
                <a:schemeClr val="dk1"/>
              </a:solidFill>
              <a:latin typeface="Times New Roman"/>
              <a:ea typeface="Times New Roman"/>
              <a:cs typeface="Times New Roman"/>
              <a:sym typeface="Times New Roman"/>
            </a:endParaRPr>
          </a:p>
          <a:p>
            <a:pPr indent="-287019" lvl="0" marL="362585" marR="0" rtl="0" algn="l">
              <a:lnSpc>
                <a:spcPct val="114000"/>
              </a:lnSpc>
              <a:spcBef>
                <a:spcPts val="735"/>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adjusted R-squared increases only if the new term improves the model more than would be expected</a:t>
            </a:r>
            <a:endParaRPr sz="2000">
              <a:solidFill>
                <a:schemeClr val="dk1"/>
              </a:solidFill>
              <a:latin typeface="Times New Roman"/>
              <a:ea typeface="Times New Roman"/>
              <a:cs typeface="Times New Roman"/>
              <a:sym typeface="Times New Roman"/>
            </a:endParaRPr>
          </a:p>
          <a:p>
            <a:pPr indent="0" lvl="0" marL="362585" marR="0" rtl="0" algn="l">
              <a:lnSpc>
                <a:spcPct val="114000"/>
              </a:lnSpc>
              <a:spcBef>
                <a:spcPts val="0"/>
              </a:spcBef>
              <a:spcAft>
                <a:spcPts val="0"/>
              </a:spcAft>
              <a:buNone/>
            </a:pPr>
            <a:r>
              <a:rPr lang="en-US" sz="2000">
                <a:solidFill>
                  <a:schemeClr val="dk1"/>
                </a:solidFill>
                <a:latin typeface="Times New Roman"/>
                <a:ea typeface="Times New Roman"/>
                <a:cs typeface="Times New Roman"/>
                <a:sym typeface="Times New Roman"/>
              </a:rPr>
              <a:t>by chance.</a:t>
            </a:r>
            <a:endParaRPr sz="2000">
              <a:solidFill>
                <a:schemeClr val="dk1"/>
              </a:solidFill>
              <a:latin typeface="Times New Roman"/>
              <a:ea typeface="Times New Roman"/>
              <a:cs typeface="Times New Roman"/>
              <a:sym typeface="Times New Roman"/>
            </a:endParaRPr>
          </a:p>
          <a:p>
            <a:pPr indent="-287019" lvl="0" marL="362585" marR="0" rtl="0" algn="l">
              <a:lnSpc>
                <a:spcPct val="114000"/>
              </a:lnSpc>
              <a:spcBef>
                <a:spcPts val="745"/>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adjusted R-squared compares the explanatory power of regression models that contain different</a:t>
            </a:r>
            <a:endParaRPr sz="2000">
              <a:solidFill>
                <a:schemeClr val="dk1"/>
              </a:solidFill>
              <a:latin typeface="Times New Roman"/>
              <a:ea typeface="Times New Roman"/>
              <a:cs typeface="Times New Roman"/>
              <a:sym typeface="Times New Roman"/>
            </a:endParaRPr>
          </a:p>
          <a:p>
            <a:pPr indent="0" lvl="0" marL="362585" marR="0" rtl="0" algn="l">
              <a:lnSpc>
                <a:spcPct val="114000"/>
              </a:lnSpc>
              <a:spcBef>
                <a:spcPts val="0"/>
              </a:spcBef>
              <a:spcAft>
                <a:spcPts val="0"/>
              </a:spcAft>
              <a:buNone/>
            </a:pPr>
            <a:r>
              <a:rPr lang="en-US" sz="2000">
                <a:solidFill>
                  <a:schemeClr val="dk1"/>
                </a:solidFill>
                <a:latin typeface="Times New Roman"/>
                <a:ea typeface="Times New Roman"/>
                <a:cs typeface="Times New Roman"/>
                <a:sym typeface="Times New Roman"/>
              </a:rPr>
              <a:t>numbers of predictors.</a:t>
            </a:r>
            <a:endParaRPr sz="2000">
              <a:solidFill>
                <a:schemeClr val="dk1"/>
              </a:solidFill>
              <a:latin typeface="Times New Roman"/>
              <a:ea typeface="Times New Roman"/>
              <a:cs typeface="Times New Roman"/>
              <a:sym typeface="Times New Roman"/>
            </a:endParaRPr>
          </a:p>
          <a:p>
            <a:pPr indent="-287019" lvl="0" marL="362585" marR="0" rtl="0" algn="l">
              <a:lnSpc>
                <a:spcPct val="100000"/>
              </a:lnSpc>
              <a:spcBef>
                <a:spcPts val="77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It decreases when a predictor improves the model by less than expected by chance.</a:t>
            </a:r>
            <a:endParaRPr sz="2000">
              <a:solidFill>
                <a:schemeClr val="dk1"/>
              </a:solidFill>
              <a:latin typeface="Times New Roman"/>
              <a:ea typeface="Times New Roman"/>
              <a:cs typeface="Times New Roman"/>
              <a:sym typeface="Times New Roman"/>
            </a:endParaRPr>
          </a:p>
          <a:p>
            <a:pPr indent="-287019" lvl="0" marL="362585" marR="0" rtl="0" algn="l">
              <a:lnSpc>
                <a:spcPct val="100000"/>
              </a:lnSpc>
              <a:spcBef>
                <a:spcPts val="77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adjusted R-squared can be negative, but it’s usually not.</a:t>
            </a:r>
            <a:endParaRPr sz="2000">
              <a:solidFill>
                <a:schemeClr val="dk1"/>
              </a:solidFill>
              <a:latin typeface="Times New Roman"/>
              <a:ea typeface="Times New Roman"/>
              <a:cs typeface="Times New Roman"/>
              <a:sym typeface="Times New Roman"/>
            </a:endParaRPr>
          </a:p>
          <a:p>
            <a:pPr indent="-287019" lvl="0" marL="362585" marR="0" rtl="0" algn="l">
              <a:lnSpc>
                <a:spcPct val="100000"/>
              </a:lnSpc>
              <a:spcBef>
                <a:spcPts val="745"/>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It is always lower than the R-squared.</a:t>
            </a:r>
            <a:endParaRPr sz="2000">
              <a:solidFill>
                <a:schemeClr val="dk1"/>
              </a:solidFill>
              <a:latin typeface="Times New Roman"/>
              <a:ea typeface="Times New Roman"/>
              <a:cs typeface="Times New Roman"/>
              <a:sym typeface="Times New Roman"/>
            </a:endParaRPr>
          </a:p>
          <a:p>
            <a:pPr indent="-287019" lvl="0" marL="362585" marR="0" rtl="0" algn="l">
              <a:lnSpc>
                <a:spcPct val="100000"/>
              </a:lnSpc>
              <a:spcBef>
                <a:spcPts val="844"/>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In our Example, the adjusted 𝑹</a:t>
            </a:r>
            <a:r>
              <a:rPr baseline="30000" lang="en-US" sz="2175">
                <a:solidFill>
                  <a:schemeClr val="dk1"/>
                </a:solidFill>
                <a:latin typeface="Times New Roman"/>
                <a:ea typeface="Times New Roman"/>
                <a:cs typeface="Times New Roman"/>
                <a:sym typeface="Times New Roman"/>
              </a:rPr>
              <a:t>𝟐 </a:t>
            </a:r>
            <a:r>
              <a:rPr lang="en-US" sz="2000">
                <a:solidFill>
                  <a:schemeClr val="dk1"/>
                </a:solidFill>
                <a:latin typeface="Times New Roman"/>
                <a:ea typeface="Times New Roman"/>
                <a:cs typeface="Times New Roman"/>
                <a:sym typeface="Times New Roman"/>
              </a:rPr>
              <a:t>is 30.4%</a:t>
            </a:r>
            <a:endParaRPr sz="2000">
              <a:solidFill>
                <a:schemeClr val="dk1"/>
              </a:solidFill>
              <a:latin typeface="Times New Roman"/>
              <a:ea typeface="Times New Roman"/>
              <a:cs typeface="Times New Roman"/>
              <a:sym typeface="Times New Roman"/>
            </a:endParaRPr>
          </a:p>
        </p:txBody>
      </p:sp>
      <p:grpSp>
        <p:nvGrpSpPr>
          <p:cNvPr id="887" name="Google Shape;887;p60"/>
          <p:cNvGrpSpPr/>
          <p:nvPr/>
        </p:nvGrpSpPr>
        <p:grpSpPr>
          <a:xfrm>
            <a:off x="8382000" y="3792337"/>
            <a:ext cx="2772893" cy="2331207"/>
            <a:chOff x="8223504" y="3298447"/>
            <a:chExt cx="2772893" cy="2331207"/>
          </a:xfrm>
        </p:grpSpPr>
        <p:sp>
          <p:nvSpPr>
            <p:cNvPr id="888" name="Google Shape;888;p60"/>
            <p:cNvSpPr/>
            <p:nvPr/>
          </p:nvSpPr>
          <p:spPr>
            <a:xfrm>
              <a:off x="8223504" y="3298447"/>
              <a:ext cx="2772893" cy="233120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89" name="Google Shape;889;p60"/>
            <p:cNvSpPr/>
            <p:nvPr/>
          </p:nvSpPr>
          <p:spPr>
            <a:xfrm>
              <a:off x="8313420" y="4668011"/>
              <a:ext cx="2593975" cy="341630"/>
            </a:xfrm>
            <a:custGeom>
              <a:rect b="b" l="l" r="r" t="t"/>
              <a:pathLst>
                <a:path extrusionOk="0" h="341629" w="2593975">
                  <a:moveTo>
                    <a:pt x="0" y="170687"/>
                  </a:moveTo>
                  <a:lnTo>
                    <a:pt x="36784" y="130167"/>
                  </a:lnTo>
                  <a:lnTo>
                    <a:pt x="81137" y="111143"/>
                  </a:lnTo>
                  <a:lnTo>
                    <a:pt x="141351" y="93133"/>
                  </a:lnTo>
                  <a:lnTo>
                    <a:pt x="216339" y="76281"/>
                  </a:lnTo>
                  <a:lnTo>
                    <a:pt x="259035" y="68334"/>
                  </a:lnTo>
                  <a:lnTo>
                    <a:pt x="305017" y="60730"/>
                  </a:lnTo>
                  <a:lnTo>
                    <a:pt x="354150" y="53486"/>
                  </a:lnTo>
                  <a:lnTo>
                    <a:pt x="406299" y="46622"/>
                  </a:lnTo>
                  <a:lnTo>
                    <a:pt x="461328" y="40154"/>
                  </a:lnTo>
                  <a:lnTo>
                    <a:pt x="519101" y="34102"/>
                  </a:lnTo>
                  <a:lnTo>
                    <a:pt x="579483" y="28481"/>
                  </a:lnTo>
                  <a:lnTo>
                    <a:pt x="642337" y="23311"/>
                  </a:lnTo>
                  <a:lnTo>
                    <a:pt x="707529" y="18609"/>
                  </a:lnTo>
                  <a:lnTo>
                    <a:pt x="774922" y="14394"/>
                  </a:lnTo>
                  <a:lnTo>
                    <a:pt x="844381" y="10682"/>
                  </a:lnTo>
                  <a:lnTo>
                    <a:pt x="915771" y="7493"/>
                  </a:lnTo>
                  <a:lnTo>
                    <a:pt x="988955" y="4843"/>
                  </a:lnTo>
                  <a:lnTo>
                    <a:pt x="1063797" y="2751"/>
                  </a:lnTo>
                  <a:lnTo>
                    <a:pt x="1140164" y="1234"/>
                  </a:lnTo>
                  <a:lnTo>
                    <a:pt x="1217918" y="311"/>
                  </a:lnTo>
                  <a:lnTo>
                    <a:pt x="1296924" y="0"/>
                  </a:lnTo>
                  <a:lnTo>
                    <a:pt x="1375929" y="311"/>
                  </a:lnTo>
                  <a:lnTo>
                    <a:pt x="1453683" y="1234"/>
                  </a:lnTo>
                  <a:lnTo>
                    <a:pt x="1530050" y="2751"/>
                  </a:lnTo>
                  <a:lnTo>
                    <a:pt x="1604892" y="4843"/>
                  </a:lnTo>
                  <a:lnTo>
                    <a:pt x="1678076" y="7493"/>
                  </a:lnTo>
                  <a:lnTo>
                    <a:pt x="1749466" y="10682"/>
                  </a:lnTo>
                  <a:lnTo>
                    <a:pt x="1818925" y="14394"/>
                  </a:lnTo>
                  <a:lnTo>
                    <a:pt x="1886318" y="18609"/>
                  </a:lnTo>
                  <a:lnTo>
                    <a:pt x="1951510" y="23311"/>
                  </a:lnTo>
                  <a:lnTo>
                    <a:pt x="2014364" y="28481"/>
                  </a:lnTo>
                  <a:lnTo>
                    <a:pt x="2074746" y="34102"/>
                  </a:lnTo>
                  <a:lnTo>
                    <a:pt x="2132519" y="40154"/>
                  </a:lnTo>
                  <a:lnTo>
                    <a:pt x="2187548" y="46622"/>
                  </a:lnTo>
                  <a:lnTo>
                    <a:pt x="2239697" y="53486"/>
                  </a:lnTo>
                  <a:lnTo>
                    <a:pt x="2288830" y="60730"/>
                  </a:lnTo>
                  <a:lnTo>
                    <a:pt x="2334812" y="68334"/>
                  </a:lnTo>
                  <a:lnTo>
                    <a:pt x="2377508" y="76281"/>
                  </a:lnTo>
                  <a:lnTo>
                    <a:pt x="2416781" y="84553"/>
                  </a:lnTo>
                  <a:lnTo>
                    <a:pt x="2484518" y="102002"/>
                  </a:lnTo>
                  <a:lnTo>
                    <a:pt x="2536937" y="120537"/>
                  </a:lnTo>
                  <a:lnTo>
                    <a:pt x="2572953" y="140015"/>
                  </a:lnTo>
                  <a:lnTo>
                    <a:pt x="2593848" y="170687"/>
                  </a:lnTo>
                  <a:lnTo>
                    <a:pt x="2591481" y="181082"/>
                  </a:lnTo>
                  <a:lnTo>
                    <a:pt x="2557063" y="211208"/>
                  </a:lnTo>
                  <a:lnTo>
                    <a:pt x="2512710" y="230232"/>
                  </a:lnTo>
                  <a:lnTo>
                    <a:pt x="2452496" y="248242"/>
                  </a:lnTo>
                  <a:lnTo>
                    <a:pt x="2377508" y="265094"/>
                  </a:lnTo>
                  <a:lnTo>
                    <a:pt x="2334812" y="273041"/>
                  </a:lnTo>
                  <a:lnTo>
                    <a:pt x="2288830" y="280645"/>
                  </a:lnTo>
                  <a:lnTo>
                    <a:pt x="2239697" y="287889"/>
                  </a:lnTo>
                  <a:lnTo>
                    <a:pt x="2187548" y="294753"/>
                  </a:lnTo>
                  <a:lnTo>
                    <a:pt x="2132519" y="301221"/>
                  </a:lnTo>
                  <a:lnTo>
                    <a:pt x="2074746" y="307273"/>
                  </a:lnTo>
                  <a:lnTo>
                    <a:pt x="2014364" y="312894"/>
                  </a:lnTo>
                  <a:lnTo>
                    <a:pt x="1951510" y="318064"/>
                  </a:lnTo>
                  <a:lnTo>
                    <a:pt x="1886318" y="322766"/>
                  </a:lnTo>
                  <a:lnTo>
                    <a:pt x="1818925" y="326981"/>
                  </a:lnTo>
                  <a:lnTo>
                    <a:pt x="1749466" y="330693"/>
                  </a:lnTo>
                  <a:lnTo>
                    <a:pt x="1678076" y="333882"/>
                  </a:lnTo>
                  <a:lnTo>
                    <a:pt x="1604892" y="336532"/>
                  </a:lnTo>
                  <a:lnTo>
                    <a:pt x="1530050" y="338624"/>
                  </a:lnTo>
                  <a:lnTo>
                    <a:pt x="1453683" y="340141"/>
                  </a:lnTo>
                  <a:lnTo>
                    <a:pt x="1375929" y="341064"/>
                  </a:lnTo>
                  <a:lnTo>
                    <a:pt x="1296924" y="341375"/>
                  </a:lnTo>
                  <a:lnTo>
                    <a:pt x="1217918" y="341064"/>
                  </a:lnTo>
                  <a:lnTo>
                    <a:pt x="1140164" y="340141"/>
                  </a:lnTo>
                  <a:lnTo>
                    <a:pt x="1063797" y="338624"/>
                  </a:lnTo>
                  <a:lnTo>
                    <a:pt x="988955" y="336532"/>
                  </a:lnTo>
                  <a:lnTo>
                    <a:pt x="915771" y="333882"/>
                  </a:lnTo>
                  <a:lnTo>
                    <a:pt x="844381" y="330693"/>
                  </a:lnTo>
                  <a:lnTo>
                    <a:pt x="774922" y="326981"/>
                  </a:lnTo>
                  <a:lnTo>
                    <a:pt x="707529" y="322766"/>
                  </a:lnTo>
                  <a:lnTo>
                    <a:pt x="642337" y="318064"/>
                  </a:lnTo>
                  <a:lnTo>
                    <a:pt x="579483" y="312894"/>
                  </a:lnTo>
                  <a:lnTo>
                    <a:pt x="519101" y="307273"/>
                  </a:lnTo>
                  <a:lnTo>
                    <a:pt x="461328" y="301221"/>
                  </a:lnTo>
                  <a:lnTo>
                    <a:pt x="406299" y="294753"/>
                  </a:lnTo>
                  <a:lnTo>
                    <a:pt x="354150" y="287889"/>
                  </a:lnTo>
                  <a:lnTo>
                    <a:pt x="305017" y="280645"/>
                  </a:lnTo>
                  <a:lnTo>
                    <a:pt x="259035" y="273041"/>
                  </a:lnTo>
                  <a:lnTo>
                    <a:pt x="216339" y="265094"/>
                  </a:lnTo>
                  <a:lnTo>
                    <a:pt x="177066" y="256822"/>
                  </a:lnTo>
                  <a:lnTo>
                    <a:pt x="109329" y="239373"/>
                  </a:lnTo>
                  <a:lnTo>
                    <a:pt x="56910" y="220838"/>
                  </a:lnTo>
                  <a:lnTo>
                    <a:pt x="20894" y="201360"/>
                  </a:lnTo>
                  <a:lnTo>
                    <a:pt x="0" y="170687"/>
                  </a:lnTo>
                  <a:close/>
                </a:path>
              </a:pathLst>
            </a:custGeom>
            <a:noFill/>
            <a:ln cap="flat" cmpd="sng" w="274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61"/>
          <p:cNvSpPr txBox="1"/>
          <p:nvPr>
            <p:ph type="title"/>
          </p:nvPr>
        </p:nvSpPr>
        <p:spPr>
          <a:xfrm>
            <a:off x="191211" y="110693"/>
            <a:ext cx="3620312"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Clr>
                <a:schemeClr val="accent1"/>
              </a:buClr>
              <a:buSzPts val="2800"/>
              <a:buFont typeface="Times New Roman"/>
              <a:buNone/>
            </a:pPr>
            <a:r>
              <a:rPr lang="en-US" sz="2800" u="none">
                <a:latin typeface="Times New Roman"/>
                <a:ea typeface="Times New Roman"/>
                <a:cs typeface="Times New Roman"/>
                <a:sym typeface="Times New Roman"/>
              </a:rPr>
              <a:t>Standard Error</a:t>
            </a:r>
            <a:endParaRPr sz="2800">
              <a:latin typeface="Times New Roman"/>
              <a:ea typeface="Times New Roman"/>
              <a:cs typeface="Times New Roman"/>
              <a:sym typeface="Times New Roman"/>
            </a:endParaRPr>
          </a:p>
        </p:txBody>
      </p:sp>
      <p:sp>
        <p:nvSpPr>
          <p:cNvPr id="895" name="Google Shape;895;p61"/>
          <p:cNvSpPr txBox="1"/>
          <p:nvPr/>
        </p:nvSpPr>
        <p:spPr>
          <a:xfrm>
            <a:off x="297891" y="670780"/>
            <a:ext cx="10935335" cy="2181225"/>
          </a:xfrm>
          <a:prstGeom prst="rect">
            <a:avLst/>
          </a:prstGeom>
          <a:noFill/>
          <a:ln>
            <a:noFill/>
          </a:ln>
        </p:spPr>
        <p:txBody>
          <a:bodyPr anchorCtr="0" anchor="t" bIns="0" lIns="0" spcFirstLastPara="1" rIns="0" wrap="square" tIns="109850">
            <a:spAutoFit/>
          </a:bodyPr>
          <a:lstStyle/>
          <a:p>
            <a:pPr indent="-344805" lvl="0" marL="356870"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standard error of the mean is the standard deviation of the sampling distribution of the mean.</a:t>
            </a:r>
            <a:endParaRPr sz="2000">
              <a:solidFill>
                <a:schemeClr val="dk1"/>
              </a:solidFill>
              <a:latin typeface="Times New Roman"/>
              <a:ea typeface="Times New Roman"/>
              <a:cs typeface="Times New Roman"/>
              <a:sym typeface="Times New Roman"/>
            </a:endParaRPr>
          </a:p>
          <a:p>
            <a:pPr indent="-344805" lvl="0" marL="356870" marR="0" rtl="0" algn="l">
              <a:lnSpc>
                <a:spcPct val="114000"/>
              </a:lnSpc>
              <a:spcBef>
                <a:spcPts val="77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magnitude of the standard error of the mean depends on both the variability of the observation(s)</a:t>
            </a:r>
            <a:endParaRPr sz="2000">
              <a:solidFill>
                <a:schemeClr val="dk1"/>
              </a:solidFill>
              <a:latin typeface="Times New Roman"/>
              <a:ea typeface="Times New Roman"/>
              <a:cs typeface="Times New Roman"/>
              <a:sym typeface="Times New Roman"/>
            </a:endParaRPr>
          </a:p>
          <a:p>
            <a:pPr indent="0" lvl="0" marL="356870" marR="0" rtl="0" algn="l">
              <a:lnSpc>
                <a:spcPct val="114000"/>
              </a:lnSpc>
              <a:spcBef>
                <a:spcPts val="0"/>
              </a:spcBef>
              <a:spcAft>
                <a:spcPts val="0"/>
              </a:spcAft>
              <a:buNone/>
            </a:pPr>
            <a:r>
              <a:rPr lang="en-US" sz="2000">
                <a:solidFill>
                  <a:schemeClr val="dk1"/>
                </a:solidFill>
                <a:latin typeface="Times New Roman"/>
                <a:ea typeface="Times New Roman"/>
                <a:cs typeface="Times New Roman"/>
                <a:sym typeface="Times New Roman"/>
              </a:rPr>
              <a:t>and no of observations (n).</a:t>
            </a:r>
            <a:endParaRPr sz="2000">
              <a:solidFill>
                <a:schemeClr val="dk1"/>
              </a:solidFill>
              <a:latin typeface="Times New Roman"/>
              <a:ea typeface="Times New Roman"/>
              <a:cs typeface="Times New Roman"/>
              <a:sym typeface="Times New Roman"/>
            </a:endParaRPr>
          </a:p>
          <a:p>
            <a:pPr indent="-344805" lvl="0" marL="356870" marR="0" rtl="0" algn="l">
              <a:lnSpc>
                <a:spcPct val="114000"/>
              </a:lnSpc>
              <a:spcBef>
                <a:spcPts val="74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It is the standard deviation of a large number of sample means of the same sample size drawn from</a:t>
            </a:r>
            <a:endParaRPr sz="2000">
              <a:solidFill>
                <a:schemeClr val="dk1"/>
              </a:solidFill>
              <a:latin typeface="Times New Roman"/>
              <a:ea typeface="Times New Roman"/>
              <a:cs typeface="Times New Roman"/>
              <a:sym typeface="Times New Roman"/>
            </a:endParaRPr>
          </a:p>
          <a:p>
            <a:pPr indent="0" lvl="0" marL="356870" marR="0" rtl="0" algn="l">
              <a:lnSpc>
                <a:spcPct val="114000"/>
              </a:lnSpc>
              <a:spcBef>
                <a:spcPts val="0"/>
              </a:spcBef>
              <a:spcAft>
                <a:spcPts val="0"/>
              </a:spcAft>
              <a:buNone/>
            </a:pPr>
            <a:r>
              <a:rPr lang="en-US" sz="2000">
                <a:solidFill>
                  <a:schemeClr val="dk1"/>
                </a:solidFill>
                <a:latin typeface="Times New Roman"/>
                <a:ea typeface="Times New Roman"/>
                <a:cs typeface="Times New Roman"/>
                <a:sym typeface="Times New Roman"/>
              </a:rPr>
              <a:t>sample population.</a:t>
            </a:r>
            <a:endParaRPr sz="2000">
              <a:solidFill>
                <a:schemeClr val="dk1"/>
              </a:solidFill>
              <a:latin typeface="Times New Roman"/>
              <a:ea typeface="Times New Roman"/>
              <a:cs typeface="Times New Roman"/>
              <a:sym typeface="Times New Roman"/>
            </a:endParaRPr>
          </a:p>
          <a:p>
            <a:pPr indent="-344805" lvl="0" marL="356870" marR="0" rtl="0" algn="l">
              <a:lnSpc>
                <a:spcPct val="100000"/>
              </a:lnSpc>
              <a:spcBef>
                <a:spcPts val="77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Standard error is used to estimate the variation in the set of means.</a:t>
            </a:r>
            <a:endParaRPr sz="2000">
              <a:solidFill>
                <a:schemeClr val="dk1"/>
              </a:solidFill>
              <a:latin typeface="Times New Roman"/>
              <a:ea typeface="Times New Roman"/>
              <a:cs typeface="Times New Roman"/>
              <a:sym typeface="Times New Roman"/>
            </a:endParaRPr>
          </a:p>
        </p:txBody>
      </p:sp>
      <p:sp>
        <p:nvSpPr>
          <p:cNvPr id="896" name="Google Shape;896;p61"/>
          <p:cNvSpPr txBox="1"/>
          <p:nvPr/>
        </p:nvSpPr>
        <p:spPr>
          <a:xfrm>
            <a:off x="1212291" y="3726637"/>
            <a:ext cx="785495" cy="32956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Where,</a:t>
            </a:r>
            <a:endParaRPr sz="2000">
              <a:solidFill>
                <a:schemeClr val="dk1"/>
              </a:solidFill>
              <a:latin typeface="Times New Roman"/>
              <a:ea typeface="Times New Roman"/>
              <a:cs typeface="Times New Roman"/>
              <a:sym typeface="Times New Roman"/>
            </a:endParaRPr>
          </a:p>
        </p:txBody>
      </p:sp>
      <p:sp>
        <p:nvSpPr>
          <p:cNvPr id="897" name="Google Shape;897;p61"/>
          <p:cNvSpPr txBox="1"/>
          <p:nvPr/>
        </p:nvSpPr>
        <p:spPr>
          <a:xfrm>
            <a:off x="2057400" y="4495800"/>
            <a:ext cx="3799204" cy="824230"/>
          </a:xfrm>
          <a:prstGeom prst="rect">
            <a:avLst/>
          </a:prstGeom>
          <a:noFill/>
          <a:ln>
            <a:noFill/>
          </a:ln>
        </p:spPr>
        <p:txBody>
          <a:bodyPr anchorCtr="0" anchor="t" bIns="0" lIns="0" spcFirstLastPara="1" rIns="0" wrap="square" tIns="106675">
            <a:spAutoFit/>
          </a:bodyPr>
          <a:lstStyle/>
          <a:p>
            <a:pPr indent="0" lvl="0" marL="1270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s = Sample standard deviation</a:t>
            </a:r>
            <a:endParaRPr sz="2000">
              <a:solidFill>
                <a:schemeClr val="dk1"/>
              </a:solidFill>
              <a:latin typeface="Times New Roman"/>
              <a:ea typeface="Times New Roman"/>
              <a:cs typeface="Times New Roman"/>
              <a:sym typeface="Times New Roman"/>
            </a:endParaRPr>
          </a:p>
          <a:p>
            <a:pPr indent="0" lvl="0" marL="12700" marR="0" rtl="0" algn="l">
              <a:lnSpc>
                <a:spcPct val="100000"/>
              </a:lnSpc>
              <a:spcBef>
                <a:spcPts val="745"/>
              </a:spcBef>
              <a:spcAft>
                <a:spcPts val="0"/>
              </a:spcAft>
              <a:buNone/>
            </a:pPr>
            <a:r>
              <a:rPr lang="en-US" sz="2000">
                <a:solidFill>
                  <a:schemeClr val="dk1"/>
                </a:solidFill>
                <a:latin typeface="Times New Roman"/>
                <a:ea typeface="Times New Roman"/>
                <a:cs typeface="Times New Roman"/>
                <a:sym typeface="Times New Roman"/>
              </a:rPr>
              <a:t>n= No. of observations in the sample</a:t>
            </a:r>
            <a:endParaRPr sz="2000">
              <a:solidFill>
                <a:schemeClr val="dk1"/>
              </a:solidFill>
              <a:latin typeface="Times New Roman"/>
              <a:ea typeface="Times New Roman"/>
              <a:cs typeface="Times New Roman"/>
              <a:sym typeface="Times New Roman"/>
            </a:endParaRPr>
          </a:p>
        </p:txBody>
      </p:sp>
      <p:grpSp>
        <p:nvGrpSpPr>
          <p:cNvPr id="898" name="Google Shape;898;p61"/>
          <p:cNvGrpSpPr/>
          <p:nvPr/>
        </p:nvGrpSpPr>
        <p:grpSpPr>
          <a:xfrm>
            <a:off x="3811523" y="3482340"/>
            <a:ext cx="1103630" cy="619125"/>
            <a:chOff x="3811523" y="3482340"/>
            <a:chExt cx="1103630" cy="619125"/>
          </a:xfrm>
        </p:grpSpPr>
        <p:sp>
          <p:nvSpPr>
            <p:cNvPr id="899" name="Google Shape;899;p61"/>
            <p:cNvSpPr/>
            <p:nvPr/>
          </p:nvSpPr>
          <p:spPr>
            <a:xfrm>
              <a:off x="3811523" y="3482340"/>
              <a:ext cx="1103630" cy="619125"/>
            </a:xfrm>
            <a:custGeom>
              <a:rect b="b" l="l" r="r" t="t"/>
              <a:pathLst>
                <a:path extrusionOk="0" h="619125" w="1103629">
                  <a:moveTo>
                    <a:pt x="1103376" y="0"/>
                  </a:moveTo>
                  <a:lnTo>
                    <a:pt x="0" y="0"/>
                  </a:lnTo>
                  <a:lnTo>
                    <a:pt x="0" y="618744"/>
                  </a:lnTo>
                  <a:lnTo>
                    <a:pt x="1103376" y="618744"/>
                  </a:lnTo>
                  <a:lnTo>
                    <a:pt x="1103376"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00" name="Google Shape;900;p61"/>
            <p:cNvSpPr/>
            <p:nvPr/>
          </p:nvSpPr>
          <p:spPr>
            <a:xfrm>
              <a:off x="4505452" y="3766058"/>
              <a:ext cx="287020" cy="281305"/>
            </a:xfrm>
            <a:custGeom>
              <a:rect b="b" l="l" r="r" t="t"/>
              <a:pathLst>
                <a:path extrusionOk="0" h="281304" w="287020">
                  <a:moveTo>
                    <a:pt x="286512" y="60960"/>
                  </a:moveTo>
                  <a:lnTo>
                    <a:pt x="135128" y="60833"/>
                  </a:lnTo>
                  <a:lnTo>
                    <a:pt x="80010" y="251333"/>
                  </a:lnTo>
                  <a:lnTo>
                    <a:pt x="40513" y="164719"/>
                  </a:lnTo>
                  <a:lnTo>
                    <a:pt x="3937" y="181483"/>
                  </a:lnTo>
                  <a:lnTo>
                    <a:pt x="7366" y="189865"/>
                  </a:lnTo>
                  <a:lnTo>
                    <a:pt x="26289" y="181483"/>
                  </a:lnTo>
                  <a:lnTo>
                    <a:pt x="72517" y="280797"/>
                  </a:lnTo>
                  <a:lnTo>
                    <a:pt x="83312" y="280797"/>
                  </a:lnTo>
                  <a:lnTo>
                    <a:pt x="143383" y="75692"/>
                  </a:lnTo>
                  <a:lnTo>
                    <a:pt x="149352" y="75692"/>
                  </a:lnTo>
                  <a:lnTo>
                    <a:pt x="149352" y="76200"/>
                  </a:lnTo>
                  <a:lnTo>
                    <a:pt x="286512" y="76200"/>
                  </a:lnTo>
                  <a:lnTo>
                    <a:pt x="286512" y="60960"/>
                  </a:lnTo>
                  <a:close/>
                </a:path>
                <a:path extrusionOk="0" h="281304" w="287020">
                  <a:moveTo>
                    <a:pt x="286512" y="0"/>
                  </a:moveTo>
                  <a:lnTo>
                    <a:pt x="0" y="0"/>
                  </a:lnTo>
                  <a:lnTo>
                    <a:pt x="0" y="15240"/>
                  </a:lnTo>
                  <a:lnTo>
                    <a:pt x="286512" y="15240"/>
                  </a:lnTo>
                  <a:lnTo>
                    <a:pt x="28651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901" name="Google Shape;901;p61"/>
          <p:cNvSpPr txBox="1"/>
          <p:nvPr/>
        </p:nvSpPr>
        <p:spPr>
          <a:xfrm>
            <a:off x="3811523" y="3482340"/>
            <a:ext cx="1103630" cy="619125"/>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782955" marR="0" rtl="0" algn="l">
              <a:lnSpc>
                <a:spcPct val="78888"/>
              </a:lnSpc>
              <a:spcBef>
                <a:spcPts val="0"/>
              </a:spcBef>
              <a:spcAft>
                <a:spcPts val="0"/>
              </a:spcAft>
              <a:buNone/>
            </a:pPr>
            <a:r>
              <a:rPr lang="en-US" sz="1800">
                <a:solidFill>
                  <a:schemeClr val="dk1"/>
                </a:solidFill>
                <a:latin typeface="Arial"/>
                <a:ea typeface="Arial"/>
                <a:cs typeface="Arial"/>
                <a:sym typeface="Arial"/>
              </a:rPr>
              <a:t>𝑠</a:t>
            </a:r>
            <a:endParaRPr sz="1800">
              <a:solidFill>
                <a:schemeClr val="dk1"/>
              </a:solidFill>
              <a:latin typeface="Arial"/>
              <a:ea typeface="Arial"/>
              <a:cs typeface="Arial"/>
              <a:sym typeface="Arial"/>
            </a:endParaRPr>
          </a:p>
          <a:p>
            <a:pPr indent="0" lvl="0" marL="121920" marR="0" rtl="0" algn="l">
              <a:lnSpc>
                <a:spcPct val="73888"/>
              </a:lnSpc>
              <a:spcBef>
                <a:spcPts val="0"/>
              </a:spcBef>
              <a:spcAft>
                <a:spcPts val="0"/>
              </a:spcAft>
              <a:buNone/>
            </a:pPr>
            <a:r>
              <a:rPr lang="en-US" sz="1800">
                <a:solidFill>
                  <a:schemeClr val="dk1"/>
                </a:solidFill>
                <a:latin typeface="Arial"/>
                <a:ea typeface="Arial"/>
                <a:cs typeface="Arial"/>
                <a:sym typeface="Arial"/>
              </a:rPr>
              <a:t>𝑆𝐸 =</a:t>
            </a:r>
            <a:endParaRPr sz="1800">
              <a:solidFill>
                <a:schemeClr val="dk1"/>
              </a:solidFill>
              <a:latin typeface="Arial"/>
              <a:ea typeface="Arial"/>
              <a:cs typeface="Arial"/>
              <a:sym typeface="Arial"/>
            </a:endParaRPr>
          </a:p>
          <a:p>
            <a:pPr indent="0" lvl="0" marL="844550" marR="0" rtl="0" algn="l">
              <a:lnSpc>
                <a:spcPct val="96111"/>
              </a:lnSpc>
              <a:spcBef>
                <a:spcPts val="0"/>
              </a:spcBef>
              <a:spcAft>
                <a:spcPts val="0"/>
              </a:spcAft>
              <a:buNone/>
            </a:pPr>
            <a:r>
              <a:rPr lang="en-US" sz="1800">
                <a:solidFill>
                  <a:schemeClr val="dk1"/>
                </a:solidFill>
                <a:latin typeface="Arial"/>
                <a:ea typeface="Arial"/>
                <a:cs typeface="Arial"/>
                <a:sym typeface="Arial"/>
              </a:rPr>
              <a:t>𝑛</a:t>
            </a:r>
            <a:endParaRPr sz="1800">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62"/>
          <p:cNvSpPr txBox="1"/>
          <p:nvPr>
            <p:ph type="title"/>
          </p:nvPr>
        </p:nvSpPr>
        <p:spPr>
          <a:xfrm>
            <a:off x="191211" y="110693"/>
            <a:ext cx="3259125"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Clr>
                <a:schemeClr val="accent1"/>
              </a:buClr>
              <a:buSzPts val="2800"/>
              <a:buFont typeface="Times New Roman"/>
              <a:buNone/>
            </a:pPr>
            <a:r>
              <a:rPr lang="en-US" sz="2800" u="none">
                <a:latin typeface="Times New Roman"/>
                <a:ea typeface="Times New Roman"/>
                <a:cs typeface="Times New Roman"/>
                <a:sym typeface="Times New Roman"/>
              </a:rPr>
              <a:t>Standard Error</a:t>
            </a:r>
            <a:endParaRPr sz="2800">
              <a:latin typeface="Times New Roman"/>
              <a:ea typeface="Times New Roman"/>
              <a:cs typeface="Times New Roman"/>
              <a:sym typeface="Times New Roman"/>
            </a:endParaRPr>
          </a:p>
        </p:txBody>
      </p:sp>
      <p:sp>
        <p:nvSpPr>
          <p:cNvPr id="907" name="Google Shape;907;p62"/>
          <p:cNvSpPr txBox="1"/>
          <p:nvPr/>
        </p:nvSpPr>
        <p:spPr>
          <a:xfrm>
            <a:off x="297891" y="769112"/>
            <a:ext cx="11085830" cy="1280795"/>
          </a:xfrm>
          <a:prstGeom prst="rect">
            <a:avLst/>
          </a:prstGeom>
          <a:noFill/>
          <a:ln>
            <a:noFill/>
          </a:ln>
        </p:spPr>
        <p:txBody>
          <a:bodyPr anchorCtr="0" anchor="t" bIns="0" lIns="0" spcFirstLastPara="1" rIns="0" wrap="square" tIns="46350">
            <a:spAutoFit/>
          </a:bodyPr>
          <a:lstStyle/>
          <a:p>
            <a:pPr indent="-289560" lvl="0" marL="302260" marR="880744" rtl="0" algn="l">
              <a:lnSpc>
                <a:spcPct val="108000"/>
              </a:lnSpc>
              <a:spcBef>
                <a:spcPts val="0"/>
              </a:spcBef>
              <a:spcAft>
                <a:spcPts val="0"/>
              </a:spcAft>
              <a:buClr>
                <a:schemeClr val="dk1"/>
              </a:buClr>
              <a:buSzPts val="2000"/>
              <a:buFont typeface="Arial"/>
              <a:buChar char="•"/>
            </a:pPr>
            <a:r>
              <a:rPr lang="en-US" sz="2000">
                <a:solidFill>
                  <a:schemeClr val="dk1"/>
                </a:solidFill>
                <a:latin typeface="Carlito"/>
                <a:ea typeface="Carlito"/>
                <a:cs typeface="Carlito"/>
                <a:sym typeface="Carlito"/>
              </a:rPr>
              <a:t>Standard error is a statistical term that measures the accuracy with which a sample represents a  population.</a:t>
            </a:r>
            <a:endParaRPr sz="2000">
              <a:solidFill>
                <a:schemeClr val="dk1"/>
              </a:solidFill>
              <a:latin typeface="Carlito"/>
              <a:ea typeface="Carlito"/>
              <a:cs typeface="Carlito"/>
              <a:sym typeface="Carlito"/>
            </a:endParaRPr>
          </a:p>
          <a:p>
            <a:pPr indent="-289560" lvl="0" marL="302260" marR="0" rtl="0" algn="l">
              <a:lnSpc>
                <a:spcPct val="114000"/>
              </a:lnSpc>
              <a:spcBef>
                <a:spcPts val="735"/>
              </a:spcBef>
              <a:spcAft>
                <a:spcPts val="0"/>
              </a:spcAft>
              <a:buClr>
                <a:schemeClr val="dk1"/>
              </a:buClr>
              <a:buSzPts val="2000"/>
              <a:buFont typeface="Arial"/>
              <a:buChar char="•"/>
            </a:pPr>
            <a:r>
              <a:rPr lang="en-US" sz="2000">
                <a:solidFill>
                  <a:schemeClr val="dk1"/>
                </a:solidFill>
                <a:latin typeface="Carlito"/>
                <a:ea typeface="Carlito"/>
                <a:cs typeface="Carlito"/>
                <a:sym typeface="Carlito"/>
              </a:rPr>
              <a:t>In statistics, a sample mean deviates from the actual mean of a population; this deviation is the standard</a:t>
            </a:r>
            <a:endParaRPr sz="2000">
              <a:solidFill>
                <a:schemeClr val="dk1"/>
              </a:solidFill>
              <a:latin typeface="Carlito"/>
              <a:ea typeface="Carlito"/>
              <a:cs typeface="Carlito"/>
              <a:sym typeface="Carlito"/>
            </a:endParaRPr>
          </a:p>
          <a:p>
            <a:pPr indent="0" lvl="0" marL="302260" marR="0" rtl="0" algn="l">
              <a:lnSpc>
                <a:spcPct val="114000"/>
              </a:lnSpc>
              <a:spcBef>
                <a:spcPts val="0"/>
              </a:spcBef>
              <a:spcAft>
                <a:spcPts val="0"/>
              </a:spcAft>
              <a:buNone/>
            </a:pPr>
            <a:r>
              <a:rPr lang="en-US" sz="2000">
                <a:solidFill>
                  <a:schemeClr val="dk1"/>
                </a:solidFill>
                <a:latin typeface="Carlito"/>
                <a:ea typeface="Carlito"/>
                <a:cs typeface="Carlito"/>
                <a:sym typeface="Carlito"/>
              </a:rPr>
              <a:t>error.</a:t>
            </a:r>
            <a:endParaRPr sz="2000">
              <a:solidFill>
                <a:schemeClr val="dk1"/>
              </a:solidFill>
              <a:latin typeface="Carlito"/>
              <a:ea typeface="Carlito"/>
              <a:cs typeface="Carlito"/>
              <a:sym typeface="Carlito"/>
            </a:endParaRPr>
          </a:p>
        </p:txBody>
      </p:sp>
      <p:grpSp>
        <p:nvGrpSpPr>
          <p:cNvPr id="908" name="Google Shape;908;p62"/>
          <p:cNvGrpSpPr/>
          <p:nvPr/>
        </p:nvGrpSpPr>
        <p:grpSpPr>
          <a:xfrm>
            <a:off x="1271016" y="2648057"/>
            <a:ext cx="3701415" cy="1786782"/>
            <a:chOff x="1271016" y="2648057"/>
            <a:chExt cx="3701415" cy="1786782"/>
          </a:xfrm>
        </p:grpSpPr>
        <p:sp>
          <p:nvSpPr>
            <p:cNvPr id="909" name="Google Shape;909;p62"/>
            <p:cNvSpPr/>
            <p:nvPr/>
          </p:nvSpPr>
          <p:spPr>
            <a:xfrm>
              <a:off x="1271016" y="2648057"/>
              <a:ext cx="2157380" cy="178678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10" name="Google Shape;910;p62"/>
            <p:cNvSpPr/>
            <p:nvPr/>
          </p:nvSpPr>
          <p:spPr>
            <a:xfrm>
              <a:off x="3450336" y="3347338"/>
              <a:ext cx="1522095" cy="653415"/>
            </a:xfrm>
            <a:custGeom>
              <a:rect b="b" l="l" r="r" t="t"/>
              <a:pathLst>
                <a:path extrusionOk="0" h="653414" w="1522095">
                  <a:moveTo>
                    <a:pt x="71627" y="550672"/>
                  </a:moveTo>
                  <a:lnTo>
                    <a:pt x="65912" y="551434"/>
                  </a:lnTo>
                  <a:lnTo>
                    <a:pt x="62737" y="555498"/>
                  </a:lnTo>
                  <a:lnTo>
                    <a:pt x="0" y="638175"/>
                  </a:lnTo>
                  <a:lnTo>
                    <a:pt x="102869" y="652144"/>
                  </a:lnTo>
                  <a:lnTo>
                    <a:pt x="107950" y="652907"/>
                  </a:lnTo>
                  <a:lnTo>
                    <a:pt x="112522" y="649351"/>
                  </a:lnTo>
                  <a:lnTo>
                    <a:pt x="113156" y="644398"/>
                  </a:lnTo>
                  <a:lnTo>
                    <a:pt x="113861" y="639699"/>
                  </a:lnTo>
                  <a:lnTo>
                    <a:pt x="20192" y="639699"/>
                  </a:lnTo>
                  <a:lnTo>
                    <a:pt x="13208" y="622808"/>
                  </a:lnTo>
                  <a:lnTo>
                    <a:pt x="44458" y="609844"/>
                  </a:lnTo>
                  <a:lnTo>
                    <a:pt x="77342" y="566547"/>
                  </a:lnTo>
                  <a:lnTo>
                    <a:pt x="80390" y="562483"/>
                  </a:lnTo>
                  <a:lnTo>
                    <a:pt x="79628" y="556768"/>
                  </a:lnTo>
                  <a:lnTo>
                    <a:pt x="75564" y="553719"/>
                  </a:lnTo>
                  <a:lnTo>
                    <a:pt x="71627" y="550672"/>
                  </a:lnTo>
                  <a:close/>
                </a:path>
                <a:path extrusionOk="0" h="653414" w="1522095">
                  <a:moveTo>
                    <a:pt x="44458" y="609844"/>
                  </a:moveTo>
                  <a:lnTo>
                    <a:pt x="13208" y="622808"/>
                  </a:lnTo>
                  <a:lnTo>
                    <a:pt x="20192" y="639699"/>
                  </a:lnTo>
                  <a:lnTo>
                    <a:pt x="27234" y="636778"/>
                  </a:lnTo>
                  <a:lnTo>
                    <a:pt x="24002" y="636778"/>
                  </a:lnTo>
                  <a:lnTo>
                    <a:pt x="17906" y="622173"/>
                  </a:lnTo>
                  <a:lnTo>
                    <a:pt x="35095" y="622173"/>
                  </a:lnTo>
                  <a:lnTo>
                    <a:pt x="44458" y="609844"/>
                  </a:lnTo>
                  <a:close/>
                </a:path>
                <a:path extrusionOk="0" h="653414" w="1522095">
                  <a:moveTo>
                    <a:pt x="51508" y="626708"/>
                  </a:moveTo>
                  <a:lnTo>
                    <a:pt x="20192" y="639699"/>
                  </a:lnTo>
                  <a:lnTo>
                    <a:pt x="113861" y="639699"/>
                  </a:lnTo>
                  <a:lnTo>
                    <a:pt x="113918" y="639318"/>
                  </a:lnTo>
                  <a:lnTo>
                    <a:pt x="110362" y="634746"/>
                  </a:lnTo>
                  <a:lnTo>
                    <a:pt x="105410" y="633984"/>
                  </a:lnTo>
                  <a:lnTo>
                    <a:pt x="51508" y="626708"/>
                  </a:lnTo>
                  <a:close/>
                </a:path>
                <a:path extrusionOk="0" h="653414" w="1522095">
                  <a:moveTo>
                    <a:pt x="17906" y="622173"/>
                  </a:moveTo>
                  <a:lnTo>
                    <a:pt x="24002" y="636778"/>
                  </a:lnTo>
                  <a:lnTo>
                    <a:pt x="33497" y="624277"/>
                  </a:lnTo>
                  <a:lnTo>
                    <a:pt x="17906" y="622173"/>
                  </a:lnTo>
                  <a:close/>
                </a:path>
                <a:path extrusionOk="0" h="653414" w="1522095">
                  <a:moveTo>
                    <a:pt x="33497" y="624277"/>
                  </a:moveTo>
                  <a:lnTo>
                    <a:pt x="24002" y="636778"/>
                  </a:lnTo>
                  <a:lnTo>
                    <a:pt x="27234" y="636778"/>
                  </a:lnTo>
                  <a:lnTo>
                    <a:pt x="51508" y="626708"/>
                  </a:lnTo>
                  <a:lnTo>
                    <a:pt x="33497" y="624277"/>
                  </a:lnTo>
                  <a:close/>
                </a:path>
                <a:path extrusionOk="0" h="653414" w="1522095">
                  <a:moveTo>
                    <a:pt x="1514602" y="0"/>
                  </a:moveTo>
                  <a:lnTo>
                    <a:pt x="44458" y="609844"/>
                  </a:lnTo>
                  <a:lnTo>
                    <a:pt x="33497" y="624277"/>
                  </a:lnTo>
                  <a:lnTo>
                    <a:pt x="51508" y="626708"/>
                  </a:lnTo>
                  <a:lnTo>
                    <a:pt x="1521587" y="16890"/>
                  </a:lnTo>
                  <a:lnTo>
                    <a:pt x="1514602" y="0"/>
                  </a:lnTo>
                  <a:close/>
                </a:path>
                <a:path extrusionOk="0" h="653414" w="1522095">
                  <a:moveTo>
                    <a:pt x="35095" y="622173"/>
                  </a:moveTo>
                  <a:lnTo>
                    <a:pt x="17906" y="622173"/>
                  </a:lnTo>
                  <a:lnTo>
                    <a:pt x="33497" y="624277"/>
                  </a:lnTo>
                  <a:lnTo>
                    <a:pt x="35095" y="622173"/>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911" name="Google Shape;911;p62"/>
          <p:cNvSpPr txBox="1"/>
          <p:nvPr/>
        </p:nvSpPr>
        <p:spPr>
          <a:xfrm>
            <a:off x="4799076" y="2907538"/>
            <a:ext cx="1786889" cy="29972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lang="en-US" sz="1800">
                <a:solidFill>
                  <a:schemeClr val="dk1"/>
                </a:solidFill>
                <a:latin typeface="Arial"/>
                <a:ea typeface="Arial"/>
                <a:cs typeface="Arial"/>
                <a:sym typeface="Arial"/>
              </a:rPr>
              <a:t>𝑆</a:t>
            </a:r>
            <a:r>
              <a:rPr baseline="-25000" lang="en-US" sz="1950">
                <a:solidFill>
                  <a:schemeClr val="dk1"/>
                </a:solidFill>
                <a:latin typeface="Arial"/>
                <a:ea typeface="Arial"/>
                <a:cs typeface="Arial"/>
                <a:sym typeface="Arial"/>
              </a:rPr>
              <a:t>𝑒 </a:t>
            </a:r>
            <a:r>
              <a:rPr lang="en-US" sz="1800">
                <a:solidFill>
                  <a:schemeClr val="dk1"/>
                </a:solidFill>
                <a:latin typeface="Arial"/>
                <a:ea typeface="Arial"/>
                <a:cs typeface="Arial"/>
                <a:sym typeface="Arial"/>
              </a:rPr>
              <a:t>= 113822.683</a:t>
            </a:r>
            <a:endParaRPr sz="1800">
              <a:solidFill>
                <a:schemeClr val="dk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63"/>
          <p:cNvSpPr txBox="1"/>
          <p:nvPr>
            <p:ph type="title"/>
          </p:nvPr>
        </p:nvSpPr>
        <p:spPr>
          <a:xfrm>
            <a:off x="191211" y="110693"/>
            <a:ext cx="4380789" cy="444994"/>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Clr>
                <a:schemeClr val="accent1"/>
              </a:buClr>
              <a:buSzPts val="2800"/>
              <a:buFont typeface="Times New Roman"/>
              <a:buNone/>
            </a:pPr>
            <a:r>
              <a:rPr lang="en-US" sz="2800" u="none">
                <a:latin typeface="Times New Roman"/>
                <a:ea typeface="Times New Roman"/>
                <a:cs typeface="Times New Roman"/>
                <a:sym typeface="Times New Roman"/>
              </a:rPr>
              <a:t>ANOVA Table</a:t>
            </a:r>
            <a:endParaRPr sz="2800">
              <a:latin typeface="Times New Roman"/>
              <a:ea typeface="Times New Roman"/>
              <a:cs typeface="Times New Roman"/>
              <a:sym typeface="Times New Roman"/>
            </a:endParaRPr>
          </a:p>
        </p:txBody>
      </p:sp>
      <p:sp>
        <p:nvSpPr>
          <p:cNvPr id="917" name="Google Shape;917;p63"/>
          <p:cNvSpPr txBox="1"/>
          <p:nvPr/>
        </p:nvSpPr>
        <p:spPr>
          <a:xfrm>
            <a:off x="297891" y="670780"/>
            <a:ext cx="10619740" cy="2308860"/>
          </a:xfrm>
          <a:prstGeom prst="rect">
            <a:avLst/>
          </a:prstGeom>
          <a:noFill/>
          <a:ln>
            <a:noFill/>
          </a:ln>
        </p:spPr>
        <p:txBody>
          <a:bodyPr anchorCtr="0" anchor="t" bIns="0" lIns="0" spcFirstLastPara="1" rIns="0" wrap="square" tIns="109850">
            <a:spAutoFit/>
          </a:bodyPr>
          <a:lstStyle/>
          <a:p>
            <a:pPr indent="-287019" lvl="0" marL="299085"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ANOVA and Regression have similar kind of model called as generalized linear model.</a:t>
            </a:r>
            <a:endParaRPr sz="2000">
              <a:solidFill>
                <a:schemeClr val="dk1"/>
              </a:solidFill>
              <a:latin typeface="Times New Roman"/>
              <a:ea typeface="Times New Roman"/>
              <a:cs typeface="Times New Roman"/>
              <a:sym typeface="Times New Roman"/>
            </a:endParaRPr>
          </a:p>
          <a:p>
            <a:pPr indent="-287019" lvl="0" marL="299085" marR="0" rtl="0" algn="l">
              <a:lnSpc>
                <a:spcPct val="100000"/>
              </a:lnSpc>
              <a:spcBef>
                <a:spcPts val="77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F test is used to test the significance in regression</a:t>
            </a:r>
            <a:endParaRPr sz="2000">
              <a:solidFill>
                <a:schemeClr val="dk1"/>
              </a:solidFill>
              <a:latin typeface="Times New Roman"/>
              <a:ea typeface="Times New Roman"/>
              <a:cs typeface="Times New Roman"/>
              <a:sym typeface="Times New Roman"/>
            </a:endParaRPr>
          </a:p>
          <a:p>
            <a:pPr indent="-287019" lvl="0" marL="299085" marR="0" rtl="0" algn="l">
              <a:lnSpc>
                <a:spcPct val="100000"/>
              </a:lnSpc>
              <a:spcBef>
                <a:spcPts val="745"/>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With only one independent variable f test will provide same conclusion as t test</a:t>
            </a:r>
            <a:endParaRPr sz="2000">
              <a:solidFill>
                <a:schemeClr val="dk1"/>
              </a:solidFill>
              <a:latin typeface="Times New Roman"/>
              <a:ea typeface="Times New Roman"/>
              <a:cs typeface="Times New Roman"/>
              <a:sym typeface="Times New Roman"/>
            </a:endParaRPr>
          </a:p>
          <a:p>
            <a:pPr indent="-287019" lvl="0" marL="299085" marR="5080" rtl="0" algn="l">
              <a:lnSpc>
                <a:spcPct val="108000"/>
              </a:lnSpc>
              <a:spcBef>
                <a:spcPts val="104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If t test indicates b≠ 0 and hence a significance relationship, the f test will also indicate a significant  relationship.</a:t>
            </a:r>
            <a:endParaRPr sz="2000">
              <a:solidFill>
                <a:schemeClr val="dk1"/>
              </a:solidFill>
              <a:latin typeface="Times New Roman"/>
              <a:ea typeface="Times New Roman"/>
              <a:cs typeface="Times New Roman"/>
              <a:sym typeface="Times New Roman"/>
            </a:endParaRPr>
          </a:p>
          <a:p>
            <a:pPr indent="-287019" lvl="0" marL="299085" marR="0" rtl="0" algn="l">
              <a:lnSpc>
                <a:spcPct val="100000"/>
              </a:lnSpc>
              <a:spcBef>
                <a:spcPts val="74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With more number of independent variable only F test is used for overall significant relationship.</a:t>
            </a:r>
            <a:endParaRPr sz="2000">
              <a:solidFill>
                <a:schemeClr val="dk1"/>
              </a:solidFill>
              <a:latin typeface="Times New Roman"/>
              <a:ea typeface="Times New Roman"/>
              <a:cs typeface="Times New Roman"/>
              <a:sym typeface="Times New Roman"/>
            </a:endParaRPr>
          </a:p>
        </p:txBody>
      </p:sp>
      <p:sp>
        <p:nvSpPr>
          <p:cNvPr id="918" name="Google Shape;918;p63"/>
          <p:cNvSpPr/>
          <p:nvPr/>
        </p:nvSpPr>
        <p:spPr>
          <a:xfrm>
            <a:off x="1728216" y="3691128"/>
            <a:ext cx="8221780" cy="150876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2" name="Shape 922"/>
        <p:cNvGrpSpPr/>
        <p:nvPr/>
      </p:nvGrpSpPr>
      <p:grpSpPr>
        <a:xfrm>
          <a:off x="0" y="0"/>
          <a:ext cx="0" cy="0"/>
          <a:chOff x="0" y="0"/>
          <a:chExt cx="0" cy="0"/>
        </a:xfrm>
      </p:grpSpPr>
      <p:sp>
        <p:nvSpPr>
          <p:cNvPr id="923" name="Google Shape;923;p64"/>
          <p:cNvSpPr txBox="1"/>
          <p:nvPr>
            <p:ph type="title"/>
          </p:nvPr>
        </p:nvSpPr>
        <p:spPr>
          <a:xfrm>
            <a:off x="1144320" y="3119704"/>
            <a:ext cx="6757034"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accent1"/>
              </a:buClr>
              <a:buSzPts val="4800"/>
              <a:buFont typeface="Trebuchet MS"/>
              <a:buNone/>
            </a:pPr>
            <a:r>
              <a:rPr lang="en-US" sz="4800" u="none"/>
              <a:t>Multiple Linear Regression</a:t>
            </a:r>
            <a:endParaRPr sz="48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65"/>
          <p:cNvSpPr txBox="1"/>
          <p:nvPr>
            <p:ph type="title"/>
          </p:nvPr>
        </p:nvSpPr>
        <p:spPr>
          <a:xfrm>
            <a:off x="191211" y="110693"/>
            <a:ext cx="5142789"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Clr>
                <a:schemeClr val="accent1"/>
              </a:buClr>
              <a:buSzPts val="2800"/>
              <a:buFont typeface="Times New Roman"/>
              <a:buNone/>
            </a:pPr>
            <a:r>
              <a:rPr lang="en-US" sz="2800" u="none">
                <a:latin typeface="Times New Roman"/>
                <a:ea typeface="Times New Roman"/>
                <a:cs typeface="Times New Roman"/>
                <a:sym typeface="Times New Roman"/>
              </a:rPr>
              <a:t>Multiple Linear Regression</a:t>
            </a:r>
            <a:endParaRPr sz="2800">
              <a:latin typeface="Times New Roman"/>
              <a:ea typeface="Times New Roman"/>
              <a:cs typeface="Times New Roman"/>
              <a:sym typeface="Times New Roman"/>
            </a:endParaRPr>
          </a:p>
        </p:txBody>
      </p:sp>
      <p:sp>
        <p:nvSpPr>
          <p:cNvPr id="929" name="Google Shape;929;p65"/>
          <p:cNvSpPr txBox="1"/>
          <p:nvPr/>
        </p:nvSpPr>
        <p:spPr>
          <a:xfrm>
            <a:off x="482600" y="2057400"/>
            <a:ext cx="11226800" cy="3159125"/>
          </a:xfrm>
          <a:prstGeom prst="rect">
            <a:avLst/>
          </a:prstGeom>
          <a:noFill/>
          <a:ln>
            <a:noFill/>
          </a:ln>
        </p:spPr>
        <p:txBody>
          <a:bodyPr anchorCtr="0" anchor="t" bIns="0" lIns="0" spcFirstLastPara="1" rIns="0" wrap="square" tIns="41900">
            <a:spAutoFit/>
          </a:bodyPr>
          <a:lstStyle/>
          <a:p>
            <a:pPr indent="-287019" lvl="0" marL="299085" marR="140970" rtl="0" algn="l">
              <a:lnSpc>
                <a:spcPct val="9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Let’s continue our example 1 (Simple linear regression), the television production house decided to  predict revenue by considering only one factor i.e. promotion to predict revenue by considering only one  factor i.e. promotion to find out the advertising revenue.</a:t>
            </a:r>
            <a:endParaRPr sz="2000">
              <a:solidFill>
                <a:schemeClr val="dk1"/>
              </a:solidFill>
              <a:latin typeface="Times New Roman"/>
              <a:ea typeface="Times New Roman"/>
              <a:cs typeface="Times New Roman"/>
              <a:sym typeface="Times New Roman"/>
            </a:endParaRPr>
          </a:p>
          <a:p>
            <a:pPr indent="-287019" lvl="0" marL="299085" marR="0" rtl="0" algn="l">
              <a:lnSpc>
                <a:spcPct val="114000"/>
              </a:lnSpc>
              <a:spcBef>
                <a:spcPts val="77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Now they decide to add other factors i.e. television rating point (TRP), Promotion, Language of Program to</a:t>
            </a:r>
            <a:endParaRPr sz="2000">
              <a:solidFill>
                <a:schemeClr val="dk1"/>
              </a:solidFill>
              <a:latin typeface="Times New Roman"/>
              <a:ea typeface="Times New Roman"/>
              <a:cs typeface="Times New Roman"/>
              <a:sym typeface="Times New Roman"/>
            </a:endParaRPr>
          </a:p>
          <a:p>
            <a:pPr indent="0" lvl="0" marL="299085" marR="0" rtl="0" algn="l">
              <a:lnSpc>
                <a:spcPct val="114000"/>
              </a:lnSpc>
              <a:spcBef>
                <a:spcPts val="0"/>
              </a:spcBef>
              <a:spcAft>
                <a:spcPts val="0"/>
              </a:spcAft>
              <a:buNone/>
            </a:pPr>
            <a:r>
              <a:rPr lang="en-US" sz="2000">
                <a:solidFill>
                  <a:schemeClr val="dk1"/>
                </a:solidFill>
                <a:latin typeface="Times New Roman"/>
                <a:ea typeface="Times New Roman"/>
                <a:cs typeface="Times New Roman"/>
                <a:sym typeface="Times New Roman"/>
              </a:rPr>
              <a:t>predict the revenue.</a:t>
            </a:r>
            <a:endParaRPr sz="2000">
              <a:solidFill>
                <a:schemeClr val="dk1"/>
              </a:solidFill>
              <a:latin typeface="Times New Roman"/>
              <a:ea typeface="Times New Roman"/>
              <a:cs typeface="Times New Roman"/>
              <a:sym typeface="Times New Roman"/>
            </a:endParaRPr>
          </a:p>
          <a:p>
            <a:pPr indent="-287019" lvl="0" marL="299085" marR="0" rtl="0" algn="l">
              <a:lnSpc>
                <a:spcPct val="100000"/>
              </a:lnSpc>
              <a:spcBef>
                <a:spcPts val="74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Here, the dependent and independent variables are</a:t>
            </a:r>
            <a:endParaRPr sz="2000">
              <a:solidFill>
                <a:schemeClr val="dk1"/>
              </a:solidFill>
              <a:latin typeface="Times New Roman"/>
              <a:ea typeface="Times New Roman"/>
              <a:cs typeface="Times New Roman"/>
              <a:sym typeface="Times New Roman"/>
            </a:endParaRPr>
          </a:p>
          <a:p>
            <a:pPr indent="0" lvl="0" marL="1442085" marR="0" rtl="0" algn="l">
              <a:lnSpc>
                <a:spcPct val="100000"/>
              </a:lnSpc>
              <a:spcBef>
                <a:spcPts val="770"/>
              </a:spcBef>
              <a:spcAft>
                <a:spcPts val="0"/>
              </a:spcAft>
              <a:buNone/>
            </a:pPr>
            <a:r>
              <a:rPr lang="en-US" sz="2000">
                <a:solidFill>
                  <a:schemeClr val="dk1"/>
                </a:solidFill>
                <a:latin typeface="Times New Roman"/>
                <a:ea typeface="Times New Roman"/>
                <a:cs typeface="Times New Roman"/>
                <a:sym typeface="Times New Roman"/>
              </a:rPr>
              <a:t>X= Television rating point(TRP), Promotion, Language of program.</a:t>
            </a:r>
            <a:endParaRPr sz="2000">
              <a:solidFill>
                <a:schemeClr val="dk1"/>
              </a:solidFill>
              <a:latin typeface="Times New Roman"/>
              <a:ea typeface="Times New Roman"/>
              <a:cs typeface="Times New Roman"/>
              <a:sym typeface="Times New Roman"/>
            </a:endParaRPr>
          </a:p>
          <a:p>
            <a:pPr indent="0" lvl="0" marL="1442085" marR="0" rtl="0" algn="l">
              <a:lnSpc>
                <a:spcPct val="100000"/>
              </a:lnSpc>
              <a:spcBef>
                <a:spcPts val="770"/>
              </a:spcBef>
              <a:spcAft>
                <a:spcPts val="0"/>
              </a:spcAft>
              <a:buNone/>
            </a:pPr>
            <a:r>
              <a:rPr lang="en-US" sz="2000">
                <a:solidFill>
                  <a:schemeClr val="dk1"/>
                </a:solidFill>
                <a:latin typeface="Times New Roman"/>
                <a:ea typeface="Times New Roman"/>
                <a:cs typeface="Times New Roman"/>
                <a:sym typeface="Times New Roman"/>
              </a:rPr>
              <a:t>Y= Advertising Revenue</a:t>
            </a:r>
            <a:endParaRPr sz="2000">
              <a:solidFill>
                <a:schemeClr val="dk1"/>
              </a:solidFill>
              <a:latin typeface="Times New Roman"/>
              <a:ea typeface="Times New Roman"/>
              <a:cs typeface="Times New Roman"/>
              <a:sym typeface="Times New Roman"/>
            </a:endParaRPr>
          </a:p>
          <a:p>
            <a:pPr indent="-344805" lvl="0" marL="356870" marR="0" rtl="0" algn="l">
              <a:lnSpc>
                <a:spcPct val="100000"/>
              </a:lnSpc>
              <a:spcBef>
                <a:spcPts val="745"/>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So, this is the form of Multiple linear regression</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p66"/>
          <p:cNvSpPr txBox="1"/>
          <p:nvPr>
            <p:ph type="title"/>
          </p:nvPr>
        </p:nvSpPr>
        <p:spPr>
          <a:xfrm>
            <a:off x="387502" y="85724"/>
            <a:ext cx="5251298" cy="4533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accent1"/>
              </a:buClr>
              <a:buSzPts val="2800"/>
              <a:buFont typeface="Times New Roman"/>
              <a:buNone/>
            </a:pPr>
            <a:r>
              <a:rPr lang="en-US" sz="2800" u="none">
                <a:latin typeface="Times New Roman"/>
                <a:ea typeface="Times New Roman"/>
                <a:cs typeface="Times New Roman"/>
                <a:sym typeface="Times New Roman"/>
              </a:rPr>
              <a:t>Multiple Regression</a:t>
            </a:r>
            <a:endParaRPr sz="2800">
              <a:latin typeface="Times New Roman"/>
              <a:ea typeface="Times New Roman"/>
              <a:cs typeface="Times New Roman"/>
              <a:sym typeface="Times New Roman"/>
            </a:endParaRPr>
          </a:p>
        </p:txBody>
      </p:sp>
      <p:sp>
        <p:nvSpPr>
          <p:cNvPr id="935" name="Google Shape;935;p66"/>
          <p:cNvSpPr txBox="1"/>
          <p:nvPr/>
        </p:nvSpPr>
        <p:spPr>
          <a:xfrm>
            <a:off x="501802" y="742906"/>
            <a:ext cx="10963275" cy="5708101"/>
          </a:xfrm>
          <a:prstGeom prst="rect">
            <a:avLst/>
          </a:prstGeom>
          <a:noFill/>
          <a:ln>
            <a:noFill/>
          </a:ln>
        </p:spPr>
        <p:txBody>
          <a:bodyPr anchorCtr="0" anchor="t" bIns="0" lIns="0" spcFirstLastPara="1" rIns="0" wrap="square" tIns="98425">
            <a:spAutoFit/>
          </a:bodyPr>
          <a:lstStyle/>
          <a:p>
            <a:pPr indent="-344805" lvl="0" marL="356870" marR="0" rtl="0" algn="l">
              <a:lnSpc>
                <a:spcPct val="100000"/>
              </a:lnSpc>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Multiple regression is the most common form of linear regression analysis.</a:t>
            </a:r>
            <a:endParaRPr sz="2000">
              <a:solidFill>
                <a:schemeClr val="dk1"/>
              </a:solidFill>
              <a:latin typeface="Times New Roman"/>
              <a:ea typeface="Times New Roman"/>
              <a:cs typeface="Times New Roman"/>
              <a:sym typeface="Times New Roman"/>
            </a:endParaRPr>
          </a:p>
          <a:p>
            <a:pPr indent="-344805" lvl="0" marL="356870" marR="219709" rtl="0" algn="l">
              <a:lnSpc>
                <a:spcPct val="107100"/>
              </a:lnSpc>
              <a:spcBef>
                <a:spcPts val="505"/>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The multiple linear regression is used to explain the relationship between one dependent and two or  more independent variables.</a:t>
            </a:r>
            <a:endParaRPr sz="2000">
              <a:solidFill>
                <a:schemeClr val="dk1"/>
              </a:solidFill>
              <a:latin typeface="Times New Roman"/>
              <a:ea typeface="Times New Roman"/>
              <a:cs typeface="Times New Roman"/>
              <a:sym typeface="Times New Roman"/>
            </a:endParaRPr>
          </a:p>
          <a:p>
            <a:pPr indent="-344805" lvl="0" marL="356870" marR="0" rtl="0" algn="l">
              <a:lnSpc>
                <a:spcPct val="100000"/>
              </a:lnSpc>
              <a:spcBef>
                <a:spcPts val="67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The independent variables can be continuous or categorical.</a:t>
            </a:r>
            <a:endParaRPr sz="2000">
              <a:solidFill>
                <a:schemeClr val="dk1"/>
              </a:solidFill>
              <a:latin typeface="Times New Roman"/>
              <a:ea typeface="Times New Roman"/>
              <a:cs typeface="Times New Roman"/>
              <a:sym typeface="Times New Roman"/>
            </a:endParaRPr>
          </a:p>
          <a:p>
            <a:pPr indent="-344805" lvl="0" marL="356870" marR="0" rtl="0" algn="l">
              <a:lnSpc>
                <a:spcPct val="100000"/>
              </a:lnSpc>
              <a:spcBef>
                <a:spcPts val="675"/>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The multiple linear regression fits a line through a multi-dimensional space of data points.</a:t>
            </a:r>
            <a:endParaRPr sz="2000">
              <a:solidFill>
                <a:schemeClr val="dk1"/>
              </a:solidFill>
              <a:latin typeface="Times New Roman"/>
              <a:ea typeface="Times New Roman"/>
              <a:cs typeface="Times New Roman"/>
              <a:sym typeface="Times New Roman"/>
            </a:endParaRPr>
          </a:p>
          <a:p>
            <a:pPr indent="-344805" lvl="0" marL="356870" marR="0" rtl="0" algn="l">
              <a:lnSpc>
                <a:spcPct val="100000"/>
              </a:lnSpc>
              <a:spcBef>
                <a:spcPts val="675"/>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There are 3 major uses for multiple linear regression analysis are as follows.</a:t>
            </a:r>
            <a:endParaRPr sz="2000">
              <a:solidFill>
                <a:schemeClr val="dk1"/>
              </a:solidFill>
              <a:latin typeface="Times New Roman"/>
              <a:ea typeface="Times New Roman"/>
              <a:cs typeface="Times New Roman"/>
              <a:sym typeface="Times New Roman"/>
            </a:endParaRPr>
          </a:p>
          <a:p>
            <a:pPr indent="-344805" lvl="1" marL="814069" marR="0" rtl="0" algn="l">
              <a:lnSpc>
                <a:spcPct val="100000"/>
              </a:lnSpc>
              <a:spcBef>
                <a:spcPts val="650"/>
              </a:spcBef>
              <a:spcAft>
                <a:spcPts val="0"/>
              </a:spcAft>
              <a:buClr>
                <a:schemeClr val="dk1"/>
              </a:buClr>
              <a:buSzPts val="2000"/>
              <a:buFont typeface="Times New Roman"/>
              <a:buAutoNum type="arabicPeriod"/>
            </a:pPr>
            <a:r>
              <a:rPr b="0" i="0" lang="en-US" sz="2000" u="none" cap="none" strike="noStrike">
                <a:solidFill>
                  <a:schemeClr val="dk1"/>
                </a:solidFill>
                <a:latin typeface="Times New Roman"/>
                <a:ea typeface="Times New Roman"/>
                <a:cs typeface="Times New Roman"/>
                <a:sym typeface="Times New Roman"/>
              </a:rPr>
              <a:t>To identify the strength of the effect that the independent variables have on a dependent variable.</a:t>
            </a:r>
            <a:endParaRPr b="0" i="0" sz="2000" u="none" cap="none" strike="noStrike">
              <a:solidFill>
                <a:schemeClr val="dk1"/>
              </a:solidFill>
              <a:latin typeface="Times New Roman"/>
              <a:ea typeface="Times New Roman"/>
              <a:cs typeface="Times New Roman"/>
              <a:sym typeface="Times New Roman"/>
            </a:endParaRPr>
          </a:p>
          <a:p>
            <a:pPr indent="-344805" lvl="1" marL="814069" marR="0" rtl="0" algn="l">
              <a:lnSpc>
                <a:spcPct val="100000"/>
              </a:lnSpc>
              <a:spcBef>
                <a:spcPts val="670"/>
              </a:spcBef>
              <a:spcAft>
                <a:spcPts val="0"/>
              </a:spcAft>
              <a:buClr>
                <a:schemeClr val="dk1"/>
              </a:buClr>
              <a:buSzPts val="2000"/>
              <a:buFont typeface="Times New Roman"/>
              <a:buAutoNum type="arabicPeriod"/>
            </a:pPr>
            <a:r>
              <a:rPr b="0" i="0" lang="en-US" sz="2000" u="none" cap="none" strike="noStrike">
                <a:solidFill>
                  <a:schemeClr val="dk1"/>
                </a:solidFill>
                <a:latin typeface="Times New Roman"/>
                <a:ea typeface="Times New Roman"/>
                <a:cs typeface="Times New Roman"/>
                <a:sym typeface="Times New Roman"/>
              </a:rPr>
              <a:t>To forecast effects or impacts of changes.</a:t>
            </a:r>
            <a:endParaRPr b="0" i="0" sz="2000" u="none" cap="none" strike="noStrike">
              <a:solidFill>
                <a:schemeClr val="dk1"/>
              </a:solidFill>
              <a:latin typeface="Times New Roman"/>
              <a:ea typeface="Times New Roman"/>
              <a:cs typeface="Times New Roman"/>
              <a:sym typeface="Times New Roman"/>
            </a:endParaRPr>
          </a:p>
          <a:p>
            <a:pPr indent="-344805" lvl="1" marL="814069" marR="0" rtl="0" algn="l">
              <a:lnSpc>
                <a:spcPct val="100000"/>
              </a:lnSpc>
              <a:spcBef>
                <a:spcPts val="170"/>
              </a:spcBef>
              <a:spcAft>
                <a:spcPts val="0"/>
              </a:spcAft>
              <a:buClr>
                <a:schemeClr val="dk1"/>
              </a:buClr>
              <a:buSzPts val="2000"/>
              <a:buFont typeface="Times New Roman"/>
              <a:buAutoNum type="arabicPeriod"/>
            </a:pPr>
            <a:r>
              <a:rPr b="0" i="0" lang="en-US" sz="2000" u="none" cap="none" strike="noStrike">
                <a:solidFill>
                  <a:schemeClr val="dk1"/>
                </a:solidFill>
                <a:latin typeface="Times New Roman"/>
                <a:ea typeface="Times New Roman"/>
                <a:cs typeface="Times New Roman"/>
                <a:sym typeface="Times New Roman"/>
              </a:rPr>
              <a:t>It predicts trends and future values.</a:t>
            </a:r>
            <a:endParaRPr b="0" i="0" sz="2000" u="none" cap="none" strike="noStrike">
              <a:solidFill>
                <a:schemeClr val="dk1"/>
              </a:solidFill>
              <a:latin typeface="Times New Roman"/>
              <a:ea typeface="Times New Roman"/>
              <a:cs typeface="Times New Roman"/>
              <a:sym typeface="Times New Roman"/>
            </a:endParaRPr>
          </a:p>
          <a:p>
            <a:pPr indent="-344805" lvl="1" marL="814069" marR="0" rtl="0" algn="l">
              <a:lnSpc>
                <a:spcPct val="100000"/>
              </a:lnSpc>
              <a:spcBef>
                <a:spcPts val="675"/>
              </a:spcBef>
              <a:spcAft>
                <a:spcPts val="0"/>
              </a:spcAft>
              <a:buClr>
                <a:schemeClr val="dk1"/>
              </a:buClr>
              <a:buSzPts val="2000"/>
              <a:buFont typeface="Times New Roman"/>
              <a:buAutoNum type="arabicPeriod"/>
            </a:pPr>
            <a:r>
              <a:rPr b="0" i="0" lang="en-US" sz="2000" u="none" cap="none" strike="noStrike">
                <a:solidFill>
                  <a:schemeClr val="dk1"/>
                </a:solidFill>
                <a:latin typeface="Times New Roman"/>
                <a:ea typeface="Times New Roman"/>
                <a:cs typeface="Times New Roman"/>
                <a:sym typeface="Times New Roman"/>
              </a:rPr>
              <a:t>It is used to get point estimates.</a:t>
            </a:r>
            <a:endParaRPr b="0" i="0" sz="2000" u="none" cap="none" strike="noStrike">
              <a:solidFill>
                <a:schemeClr val="dk1"/>
              </a:solidFill>
              <a:latin typeface="Times New Roman"/>
              <a:ea typeface="Times New Roman"/>
              <a:cs typeface="Times New Roman"/>
              <a:sym typeface="Times New Roman"/>
            </a:endParaRPr>
          </a:p>
          <a:p>
            <a:pPr indent="-344805" lvl="0" marL="356870" marR="0" rtl="0" algn="l">
              <a:lnSpc>
                <a:spcPct val="100000"/>
              </a:lnSpc>
              <a:spcBef>
                <a:spcPts val="67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An important consideration for selecting a model is model fit.</a:t>
            </a:r>
            <a:endParaRPr sz="2000">
              <a:solidFill>
                <a:schemeClr val="dk1"/>
              </a:solidFill>
              <a:latin typeface="Times New Roman"/>
              <a:ea typeface="Times New Roman"/>
              <a:cs typeface="Times New Roman"/>
              <a:sym typeface="Times New Roman"/>
            </a:endParaRPr>
          </a:p>
          <a:p>
            <a:pPr indent="-344805" lvl="0" marL="356870" marR="0" rtl="0" algn="l">
              <a:lnSpc>
                <a:spcPct val="100000"/>
              </a:lnSpc>
              <a:spcBef>
                <a:spcPts val="675"/>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Addition of an independent variables to a model will increase the amount of explained variance in the</a:t>
            </a:r>
            <a:endParaRPr sz="2000">
              <a:solidFill>
                <a:schemeClr val="dk1"/>
              </a:solidFill>
              <a:latin typeface="Times New Roman"/>
              <a:ea typeface="Times New Roman"/>
              <a:cs typeface="Times New Roman"/>
              <a:sym typeface="Times New Roman"/>
            </a:endParaRPr>
          </a:p>
          <a:p>
            <a:pPr indent="0" lvl="0" marL="356870" marR="0" rtl="0" algn="l">
              <a:lnSpc>
                <a:spcPct val="100000"/>
              </a:lnSpc>
              <a:spcBef>
                <a:spcPts val="170"/>
              </a:spcBef>
              <a:spcAft>
                <a:spcPts val="0"/>
              </a:spcAft>
              <a:buNone/>
            </a:pPr>
            <a:r>
              <a:rPr lang="en-US" sz="2000">
                <a:solidFill>
                  <a:schemeClr val="dk1"/>
                </a:solidFill>
                <a:latin typeface="Times New Roman"/>
                <a:ea typeface="Times New Roman"/>
                <a:cs typeface="Times New Roman"/>
                <a:sym typeface="Times New Roman"/>
              </a:rPr>
              <a:t>dependent variable (i.e. R²).</a:t>
            </a:r>
            <a:endParaRPr sz="2000">
              <a:solidFill>
                <a:schemeClr val="dk1"/>
              </a:solidFill>
              <a:latin typeface="Times New Roman"/>
              <a:ea typeface="Times New Roman"/>
              <a:cs typeface="Times New Roman"/>
              <a:sym typeface="Times New Roman"/>
            </a:endParaRPr>
          </a:p>
          <a:p>
            <a:pPr indent="-344805" lvl="0" marL="356870" marR="0" rtl="0" algn="l">
              <a:lnSpc>
                <a:spcPct val="100000"/>
              </a:lnSpc>
              <a:spcBef>
                <a:spcPts val="675"/>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Addition of many independent variables without any theoretical justification may result in an over-fit</a:t>
            </a:r>
            <a:endParaRPr sz="2000">
              <a:solidFill>
                <a:schemeClr val="dk1"/>
              </a:solidFill>
              <a:latin typeface="Times New Roman"/>
              <a:ea typeface="Times New Roman"/>
              <a:cs typeface="Times New Roman"/>
              <a:sym typeface="Times New Roman"/>
            </a:endParaRPr>
          </a:p>
          <a:p>
            <a:pPr indent="0" lvl="0" marL="356870" marR="0" rtl="0" algn="l">
              <a:lnSpc>
                <a:spcPct val="100000"/>
              </a:lnSpc>
              <a:spcBef>
                <a:spcPts val="170"/>
              </a:spcBef>
              <a:spcAft>
                <a:spcPts val="0"/>
              </a:spcAft>
              <a:buNone/>
            </a:pPr>
            <a:r>
              <a:rPr lang="en-US" sz="2000">
                <a:solidFill>
                  <a:schemeClr val="dk1"/>
                </a:solidFill>
                <a:latin typeface="Times New Roman"/>
                <a:ea typeface="Times New Roman"/>
                <a:cs typeface="Times New Roman"/>
                <a:sym typeface="Times New Roman"/>
              </a:rPr>
              <a:t>model.</a:t>
            </a:r>
            <a:endParaRPr sz="2000">
              <a:solidFill>
                <a:schemeClr val="dk1"/>
              </a:solidFill>
              <a:latin typeface="Times New Roman"/>
              <a:ea typeface="Times New Roman"/>
              <a:cs typeface="Times New Roman"/>
              <a:sym typeface="Times New Roman"/>
            </a:endParaRPr>
          </a:p>
        </p:txBody>
      </p:sp>
      <p:sp>
        <p:nvSpPr>
          <p:cNvPr id="936" name="Google Shape;936;p66"/>
          <p:cNvSpPr/>
          <p:nvPr/>
        </p:nvSpPr>
        <p:spPr>
          <a:xfrm>
            <a:off x="7123176" y="3474720"/>
            <a:ext cx="4465320" cy="124053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2"/>
          <p:cNvSpPr txBox="1"/>
          <p:nvPr>
            <p:ph type="title"/>
          </p:nvPr>
        </p:nvSpPr>
        <p:spPr>
          <a:xfrm>
            <a:off x="191211" y="110693"/>
            <a:ext cx="5142789"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Clr>
                <a:schemeClr val="accent1"/>
              </a:buClr>
              <a:buSzPts val="2800"/>
              <a:buFont typeface="Trebuchet MS"/>
              <a:buNone/>
            </a:pPr>
            <a:r>
              <a:rPr lang="en-US" sz="2800" u="none"/>
              <a:t>What is Linear Regression?</a:t>
            </a:r>
            <a:endParaRPr sz="2800"/>
          </a:p>
        </p:txBody>
      </p:sp>
      <p:sp>
        <p:nvSpPr>
          <p:cNvPr id="211" name="Google Shape;211;p22"/>
          <p:cNvSpPr txBox="1"/>
          <p:nvPr/>
        </p:nvSpPr>
        <p:spPr>
          <a:xfrm>
            <a:off x="297891" y="953516"/>
            <a:ext cx="6924040" cy="1829435"/>
          </a:xfrm>
          <a:prstGeom prst="rect">
            <a:avLst/>
          </a:prstGeom>
          <a:noFill/>
          <a:ln>
            <a:noFill/>
          </a:ln>
        </p:spPr>
        <p:txBody>
          <a:bodyPr anchorCtr="0" anchor="t" bIns="0" lIns="0" spcFirstLastPara="1" rIns="0" wrap="square" tIns="41900">
            <a:spAutoFit/>
          </a:bodyPr>
          <a:lstStyle/>
          <a:p>
            <a:pPr indent="-344805" lvl="0" marL="356870" marR="127000" rtl="0" algn="l">
              <a:lnSpc>
                <a:spcPct val="9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A statistical measure that attempts to determine the strengths  of the relationship between one dependent variable(usually  denoted by Y) and a series of the other changing variable  (Known as independent variable)</a:t>
            </a:r>
            <a:endParaRPr sz="2000">
              <a:solidFill>
                <a:schemeClr val="dk1"/>
              </a:solidFill>
              <a:latin typeface="Times New Roman"/>
              <a:ea typeface="Times New Roman"/>
              <a:cs typeface="Times New Roman"/>
              <a:sym typeface="Times New Roman"/>
            </a:endParaRPr>
          </a:p>
          <a:p>
            <a:pPr indent="-344805" lvl="0" marL="356870" marR="0" rtl="0" algn="l">
              <a:lnSpc>
                <a:spcPct val="114000"/>
              </a:lnSpc>
              <a:spcBef>
                <a:spcPts val="77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In another word: Regression is an mathematical technique used</a:t>
            </a:r>
            <a:endParaRPr sz="2000">
              <a:solidFill>
                <a:schemeClr val="dk1"/>
              </a:solidFill>
              <a:latin typeface="Times New Roman"/>
              <a:ea typeface="Times New Roman"/>
              <a:cs typeface="Times New Roman"/>
              <a:sym typeface="Times New Roman"/>
            </a:endParaRPr>
          </a:p>
          <a:p>
            <a:pPr indent="0" lvl="0" marL="356870" marR="0" rtl="0" algn="l">
              <a:lnSpc>
                <a:spcPct val="114000"/>
              </a:lnSpc>
              <a:spcBef>
                <a:spcPts val="0"/>
              </a:spcBef>
              <a:spcAft>
                <a:spcPts val="0"/>
              </a:spcAft>
              <a:buNone/>
            </a:pPr>
            <a:r>
              <a:rPr lang="en-US" sz="2000">
                <a:solidFill>
                  <a:schemeClr val="dk1"/>
                </a:solidFill>
                <a:latin typeface="Times New Roman"/>
                <a:ea typeface="Times New Roman"/>
                <a:cs typeface="Times New Roman"/>
                <a:sym typeface="Times New Roman"/>
              </a:rPr>
              <a:t>to estimate the cause and effect relationship among variables</a:t>
            </a:r>
            <a:endParaRPr sz="2000">
              <a:solidFill>
                <a:schemeClr val="dk1"/>
              </a:solidFill>
              <a:latin typeface="Times New Roman"/>
              <a:ea typeface="Times New Roman"/>
              <a:cs typeface="Times New Roman"/>
              <a:sym typeface="Times New Roman"/>
            </a:endParaRPr>
          </a:p>
        </p:txBody>
      </p:sp>
      <p:sp>
        <p:nvSpPr>
          <p:cNvPr id="212" name="Google Shape;212;p22"/>
          <p:cNvSpPr/>
          <p:nvPr/>
        </p:nvSpPr>
        <p:spPr>
          <a:xfrm>
            <a:off x="7568183" y="966216"/>
            <a:ext cx="4285487" cy="241096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p67"/>
          <p:cNvSpPr txBox="1"/>
          <p:nvPr>
            <p:ph type="title"/>
          </p:nvPr>
        </p:nvSpPr>
        <p:spPr>
          <a:xfrm>
            <a:off x="387502" y="85724"/>
            <a:ext cx="6394298" cy="4533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accent1"/>
              </a:buClr>
              <a:buSzPts val="2800"/>
              <a:buFont typeface="Times New Roman"/>
              <a:buNone/>
            </a:pPr>
            <a:r>
              <a:rPr lang="en-US" sz="2800" u="none">
                <a:latin typeface="Times New Roman"/>
                <a:ea typeface="Times New Roman"/>
                <a:cs typeface="Times New Roman"/>
                <a:sym typeface="Times New Roman"/>
              </a:rPr>
              <a:t>Multiple Linear Regression Example</a:t>
            </a:r>
            <a:endParaRPr sz="2800">
              <a:latin typeface="Times New Roman"/>
              <a:ea typeface="Times New Roman"/>
              <a:cs typeface="Times New Roman"/>
              <a:sym typeface="Times New Roman"/>
            </a:endParaRPr>
          </a:p>
        </p:txBody>
      </p:sp>
      <p:sp>
        <p:nvSpPr>
          <p:cNvPr id="942" name="Google Shape;942;p67"/>
          <p:cNvSpPr txBox="1"/>
          <p:nvPr/>
        </p:nvSpPr>
        <p:spPr>
          <a:xfrm>
            <a:off x="919162" y="1600200"/>
            <a:ext cx="10353675" cy="2961067"/>
          </a:xfrm>
          <a:prstGeom prst="rect">
            <a:avLst/>
          </a:prstGeom>
          <a:noFill/>
          <a:ln>
            <a:noFill/>
          </a:ln>
        </p:spPr>
        <p:txBody>
          <a:bodyPr anchorCtr="0" anchor="t" bIns="0" lIns="0" spcFirstLastPara="1" rIns="0" wrap="square" tIns="138425">
            <a:spAutoFit/>
          </a:bodyPr>
          <a:lstStyle/>
          <a:p>
            <a:pPr indent="-344804" lvl="0" marL="407669"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In our current example, the dependent and independent variables are,</a:t>
            </a:r>
            <a:endParaRPr sz="2000">
              <a:solidFill>
                <a:schemeClr val="dk1"/>
              </a:solidFill>
              <a:latin typeface="Times New Roman"/>
              <a:ea typeface="Times New Roman"/>
              <a:cs typeface="Times New Roman"/>
              <a:sym typeface="Times New Roman"/>
            </a:endParaRPr>
          </a:p>
          <a:p>
            <a:pPr indent="-344805" lvl="1" marL="864869" marR="0" rtl="0" algn="l">
              <a:lnSpc>
                <a:spcPct val="100000"/>
              </a:lnSpc>
              <a:spcBef>
                <a:spcPts val="985"/>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X = Television rating point (TRP), Promotion, Language of program.</a:t>
            </a:r>
            <a:endParaRPr b="0" i="0" sz="2000" u="none" cap="none" strike="noStrike">
              <a:solidFill>
                <a:schemeClr val="dk1"/>
              </a:solidFill>
              <a:latin typeface="Times New Roman"/>
              <a:ea typeface="Times New Roman"/>
              <a:cs typeface="Times New Roman"/>
              <a:sym typeface="Times New Roman"/>
            </a:endParaRPr>
          </a:p>
          <a:p>
            <a:pPr indent="-344805" lvl="1" marL="864869" marR="0" rtl="0" algn="l">
              <a:lnSpc>
                <a:spcPct val="100000"/>
              </a:lnSpc>
              <a:spcBef>
                <a:spcPts val="965"/>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Y = Advertising Revenue</a:t>
            </a:r>
            <a:endParaRPr b="0" i="0" sz="2000" u="none" cap="none" strike="noStrike">
              <a:solidFill>
                <a:schemeClr val="dk1"/>
              </a:solidFill>
              <a:latin typeface="Times New Roman"/>
              <a:ea typeface="Times New Roman"/>
              <a:cs typeface="Times New Roman"/>
              <a:sym typeface="Times New Roman"/>
            </a:endParaRPr>
          </a:p>
          <a:p>
            <a:pPr indent="-344804" lvl="0" marL="407669" marR="0" rtl="0" algn="l">
              <a:lnSpc>
                <a:spcPct val="100000"/>
              </a:lnSpc>
              <a:spcBef>
                <a:spcPts val="96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Let’s see how to calculate the advertising revenue based on other factors using Excel in Multiple</a:t>
            </a:r>
            <a:endParaRPr sz="2000">
              <a:solidFill>
                <a:schemeClr val="dk1"/>
              </a:solidFill>
              <a:latin typeface="Times New Roman"/>
              <a:ea typeface="Times New Roman"/>
              <a:cs typeface="Times New Roman"/>
              <a:sym typeface="Times New Roman"/>
            </a:endParaRPr>
          </a:p>
          <a:p>
            <a:pPr indent="0" lvl="0" marL="407669" marR="0" rtl="0" algn="l">
              <a:lnSpc>
                <a:spcPct val="100000"/>
              </a:lnSpc>
              <a:spcBef>
                <a:spcPts val="170"/>
              </a:spcBef>
              <a:spcAft>
                <a:spcPts val="0"/>
              </a:spcAft>
              <a:buNone/>
            </a:pPr>
            <a:r>
              <a:rPr lang="en-US" sz="2000">
                <a:solidFill>
                  <a:schemeClr val="dk1"/>
                </a:solidFill>
                <a:latin typeface="Times New Roman"/>
                <a:ea typeface="Times New Roman"/>
                <a:cs typeface="Times New Roman"/>
                <a:sym typeface="Times New Roman"/>
              </a:rPr>
              <a:t>linear regression</a:t>
            </a:r>
            <a:endParaRPr sz="2000">
              <a:solidFill>
                <a:schemeClr val="dk1"/>
              </a:solidFill>
              <a:latin typeface="Times New Roman"/>
              <a:ea typeface="Times New Roman"/>
              <a:cs typeface="Times New Roman"/>
              <a:sym typeface="Times New Roman"/>
            </a:endParaRPr>
          </a:p>
          <a:p>
            <a:pPr indent="-344804" lvl="0" marL="407669" marR="0" rtl="0" algn="l">
              <a:lnSpc>
                <a:spcPct val="100000"/>
              </a:lnSpc>
              <a:spcBef>
                <a:spcPts val="985"/>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Multiple linear regression equation is</a:t>
            </a:r>
            <a:endParaRPr sz="2000">
              <a:solidFill>
                <a:schemeClr val="dk1"/>
              </a:solidFill>
              <a:latin typeface="Times New Roman"/>
              <a:ea typeface="Times New Roman"/>
              <a:cs typeface="Times New Roman"/>
              <a:sym typeface="Times New Roman"/>
            </a:endParaRPr>
          </a:p>
          <a:p>
            <a:pPr indent="0" lvl="0" marL="370840" marR="0" rtl="0" algn="ctr">
              <a:lnSpc>
                <a:spcPct val="100000"/>
              </a:lnSpc>
              <a:spcBef>
                <a:spcPts val="960"/>
              </a:spcBef>
              <a:spcAft>
                <a:spcPts val="0"/>
              </a:spcAft>
              <a:buNone/>
            </a:pPr>
            <a:r>
              <a:rPr lang="en-US" sz="2000">
                <a:solidFill>
                  <a:schemeClr val="dk1"/>
                </a:solidFill>
                <a:latin typeface="Times New Roman"/>
                <a:ea typeface="Times New Roman"/>
                <a:cs typeface="Times New Roman"/>
                <a:sym typeface="Times New Roman"/>
              </a:rPr>
              <a:t>𝑌 = 𝑎 + 𝑏</a:t>
            </a:r>
            <a:r>
              <a:rPr baseline="-25000" lang="en-US" sz="2175">
                <a:solidFill>
                  <a:schemeClr val="dk1"/>
                </a:solidFill>
                <a:latin typeface="Times New Roman"/>
                <a:ea typeface="Times New Roman"/>
                <a:cs typeface="Times New Roman"/>
                <a:sym typeface="Times New Roman"/>
              </a:rPr>
              <a:t>1 </a:t>
            </a:r>
            <a:r>
              <a:rPr lang="en-US" sz="2000">
                <a:solidFill>
                  <a:schemeClr val="dk1"/>
                </a:solidFill>
                <a:latin typeface="Times New Roman"/>
                <a:ea typeface="Times New Roman"/>
                <a:cs typeface="Times New Roman"/>
                <a:sym typeface="Times New Roman"/>
              </a:rPr>
              <a:t>∗ 𝑇𝑒𝑙𝑒𝑣𝑖𝑠𝑖𝑜𝑛 𝑅𝑎𝑡𝑖𝑛𝑔 𝑃𝑜𝑖𝑛𝑡 + 𝑏</a:t>
            </a:r>
            <a:r>
              <a:rPr baseline="-25000" lang="en-US" sz="2175">
                <a:solidFill>
                  <a:schemeClr val="dk1"/>
                </a:solidFill>
                <a:latin typeface="Times New Roman"/>
                <a:ea typeface="Times New Roman"/>
                <a:cs typeface="Times New Roman"/>
                <a:sym typeface="Times New Roman"/>
              </a:rPr>
              <a:t>2 </a:t>
            </a:r>
            <a:r>
              <a:rPr lang="en-US" sz="2000">
                <a:solidFill>
                  <a:schemeClr val="dk1"/>
                </a:solidFill>
                <a:latin typeface="Times New Roman"/>
                <a:ea typeface="Times New Roman"/>
                <a:cs typeface="Times New Roman"/>
                <a:sym typeface="Times New Roman"/>
              </a:rPr>
              <a:t>∗ 𝑃𝑟𝑜𝑚𝑜𝑡𝑖𝑜𝑛 + 𝑏</a:t>
            </a:r>
            <a:r>
              <a:rPr baseline="-25000" lang="en-US" sz="2175">
                <a:solidFill>
                  <a:schemeClr val="dk1"/>
                </a:solidFill>
                <a:latin typeface="Times New Roman"/>
                <a:ea typeface="Times New Roman"/>
                <a:cs typeface="Times New Roman"/>
                <a:sym typeface="Times New Roman"/>
              </a:rPr>
              <a:t>3 </a:t>
            </a:r>
            <a:r>
              <a:rPr lang="en-US" sz="2000">
                <a:solidFill>
                  <a:schemeClr val="dk1"/>
                </a:solidFill>
                <a:latin typeface="Times New Roman"/>
                <a:ea typeface="Times New Roman"/>
                <a:cs typeface="Times New Roman"/>
                <a:sym typeface="Times New Roman"/>
              </a:rPr>
              <a:t>∗ 𝐿𝑎𝑛𝑔𝑢𝑎𝑔𝑒</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68"/>
          <p:cNvSpPr txBox="1"/>
          <p:nvPr>
            <p:ph type="title"/>
          </p:nvPr>
        </p:nvSpPr>
        <p:spPr>
          <a:xfrm>
            <a:off x="387502" y="85724"/>
            <a:ext cx="6318098" cy="4533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accent1"/>
              </a:buClr>
              <a:buSzPts val="2800"/>
              <a:buFont typeface="Times New Roman"/>
              <a:buNone/>
            </a:pPr>
            <a:r>
              <a:rPr lang="en-US" sz="2800" u="none">
                <a:latin typeface="Times New Roman"/>
                <a:ea typeface="Times New Roman"/>
                <a:cs typeface="Times New Roman"/>
                <a:sym typeface="Times New Roman"/>
              </a:rPr>
              <a:t>How to Analyse a Linear Model</a:t>
            </a:r>
            <a:endParaRPr sz="2800">
              <a:latin typeface="Times New Roman"/>
              <a:ea typeface="Times New Roman"/>
              <a:cs typeface="Times New Roman"/>
              <a:sym typeface="Times New Roman"/>
            </a:endParaRPr>
          </a:p>
        </p:txBody>
      </p:sp>
      <p:sp>
        <p:nvSpPr>
          <p:cNvPr id="948" name="Google Shape;948;p68"/>
          <p:cNvSpPr txBox="1"/>
          <p:nvPr/>
        </p:nvSpPr>
        <p:spPr>
          <a:xfrm>
            <a:off x="494030" y="1309467"/>
            <a:ext cx="11203940" cy="459867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2000">
                <a:solidFill>
                  <a:schemeClr val="dk1"/>
                </a:solidFill>
                <a:latin typeface="Times New Roman"/>
                <a:ea typeface="Times New Roman"/>
                <a:cs typeface="Times New Roman"/>
                <a:sym typeface="Times New Roman"/>
              </a:rPr>
              <a:t>Step 1: Exploratory Data Analysis(EDA)</a:t>
            </a:r>
            <a:endParaRPr sz="2000">
              <a:solidFill>
                <a:schemeClr val="dk1"/>
              </a:solidFill>
              <a:latin typeface="Times New Roman"/>
              <a:ea typeface="Times New Roman"/>
              <a:cs typeface="Times New Roman"/>
              <a:sym typeface="Times New Roman"/>
            </a:endParaRPr>
          </a:p>
          <a:p>
            <a:pPr indent="-344805" lvl="0" marL="356870" marR="0" rtl="0" algn="l">
              <a:lnSpc>
                <a:spcPct val="100000"/>
              </a:lnSpc>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Univariate Analysis.</a:t>
            </a:r>
            <a:endParaRPr sz="2000">
              <a:solidFill>
                <a:schemeClr val="dk1"/>
              </a:solidFill>
              <a:latin typeface="Times New Roman"/>
              <a:ea typeface="Times New Roman"/>
              <a:cs typeface="Times New Roman"/>
              <a:sym typeface="Times New Roman"/>
            </a:endParaRPr>
          </a:p>
          <a:p>
            <a:pPr indent="-344805" lvl="1" marL="814069"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Analysing each variable for missing value treatment, Outlier treatment.</a:t>
            </a:r>
            <a:endParaRPr b="0" i="0" sz="2000" u="none" cap="none" strike="noStrike">
              <a:solidFill>
                <a:schemeClr val="dk1"/>
              </a:solidFill>
              <a:latin typeface="Times New Roman"/>
              <a:ea typeface="Times New Roman"/>
              <a:cs typeface="Times New Roman"/>
              <a:sym typeface="Times New Roman"/>
            </a:endParaRPr>
          </a:p>
          <a:p>
            <a:pPr indent="-344805" lvl="0" marL="356870" marR="0" rtl="0" algn="l">
              <a:lnSpc>
                <a:spcPct val="100000"/>
              </a:lnSpc>
              <a:spcBef>
                <a:spcPts val="5"/>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Bi-variate Analysis</a:t>
            </a:r>
            <a:endParaRPr sz="2000">
              <a:solidFill>
                <a:schemeClr val="dk1"/>
              </a:solidFill>
              <a:latin typeface="Times New Roman"/>
              <a:ea typeface="Times New Roman"/>
              <a:cs typeface="Times New Roman"/>
              <a:sym typeface="Times New Roman"/>
            </a:endParaRPr>
          </a:p>
          <a:p>
            <a:pPr indent="-344805" lvl="1" marL="814069"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Analysing each independent variable with the dependent variable to check the relationship between</a:t>
            </a:r>
            <a:endParaRPr b="0" i="0" sz="2000" u="none" cap="none" strike="noStrike">
              <a:solidFill>
                <a:schemeClr val="dk1"/>
              </a:solidFill>
              <a:latin typeface="Times New Roman"/>
              <a:ea typeface="Times New Roman"/>
              <a:cs typeface="Times New Roman"/>
              <a:sym typeface="Times New Roman"/>
            </a:endParaRPr>
          </a:p>
          <a:p>
            <a:pPr indent="0" lvl="0" marL="814069"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the variables.</a:t>
            </a:r>
            <a:endParaRPr sz="200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b="1" lang="en-US" sz="2000">
                <a:solidFill>
                  <a:schemeClr val="dk1"/>
                </a:solidFill>
                <a:latin typeface="Times New Roman"/>
                <a:ea typeface="Times New Roman"/>
                <a:cs typeface="Times New Roman"/>
                <a:sym typeface="Times New Roman"/>
              </a:rPr>
              <a:t>Step 2:Model Building.</a:t>
            </a:r>
            <a:endParaRPr sz="2000">
              <a:solidFill>
                <a:schemeClr val="dk1"/>
              </a:solidFill>
              <a:latin typeface="Times New Roman"/>
              <a:ea typeface="Times New Roman"/>
              <a:cs typeface="Times New Roman"/>
              <a:sym typeface="Times New Roman"/>
            </a:endParaRPr>
          </a:p>
          <a:p>
            <a:pPr indent="-344805" lvl="1" marL="814069"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Model Building involves checking the multi-collinearity and forming an linear regression equation.</a:t>
            </a:r>
            <a:endParaRPr b="0" i="0" sz="20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b="1" lang="en-US" sz="2000">
                <a:solidFill>
                  <a:schemeClr val="dk1"/>
                </a:solidFill>
                <a:latin typeface="Times New Roman"/>
                <a:ea typeface="Times New Roman"/>
                <a:cs typeface="Times New Roman"/>
                <a:sym typeface="Times New Roman"/>
              </a:rPr>
              <a:t>Step 3: Checking the Assumptions.</a:t>
            </a:r>
            <a:endParaRPr sz="2000">
              <a:solidFill>
                <a:schemeClr val="dk1"/>
              </a:solidFill>
              <a:latin typeface="Times New Roman"/>
              <a:ea typeface="Times New Roman"/>
              <a:cs typeface="Times New Roman"/>
              <a:sym typeface="Times New Roman"/>
            </a:endParaRPr>
          </a:p>
          <a:p>
            <a:pPr indent="-344805" lvl="1" marL="814069" marR="422909" rtl="0" algn="l">
              <a:lnSpc>
                <a:spcPct val="100000"/>
              </a:lnSpc>
              <a:spcBef>
                <a:spcPts val="5"/>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There are principal assumptions which justify the use of linear regression models for purposes of  inference or prediction which is one of the most important step before validation</a:t>
            </a:r>
            <a:endParaRPr b="0" i="0" sz="20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b="1" lang="en-US" sz="2000">
                <a:solidFill>
                  <a:schemeClr val="dk1"/>
                </a:solidFill>
                <a:latin typeface="Times New Roman"/>
                <a:ea typeface="Times New Roman"/>
                <a:cs typeface="Times New Roman"/>
                <a:sym typeface="Times New Roman"/>
              </a:rPr>
              <a:t>Step 4: Model Validation</a:t>
            </a:r>
            <a:endParaRPr sz="2000">
              <a:solidFill>
                <a:schemeClr val="dk1"/>
              </a:solidFill>
              <a:latin typeface="Times New Roman"/>
              <a:ea typeface="Times New Roman"/>
              <a:cs typeface="Times New Roman"/>
              <a:sym typeface="Times New Roman"/>
            </a:endParaRPr>
          </a:p>
          <a:p>
            <a:pPr indent="-344805" lvl="1" marL="814069" marR="508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	The validation process can involve analyzing the goodness of fit of the regression, analyzing whether  the regression residuals are random, and checking whether the model's predictive performance  deteriorates substantially when applied to data that were not used in model estimation.</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sp>
        <p:nvSpPr>
          <p:cNvPr id="953" name="Google Shape;953;p69"/>
          <p:cNvSpPr txBox="1"/>
          <p:nvPr>
            <p:ph type="title"/>
          </p:nvPr>
        </p:nvSpPr>
        <p:spPr>
          <a:xfrm>
            <a:off x="387502" y="71657"/>
            <a:ext cx="6165698" cy="4533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accent1"/>
              </a:buClr>
              <a:buSzPts val="2800"/>
              <a:buFont typeface="Times New Roman"/>
              <a:buNone/>
            </a:pPr>
            <a:r>
              <a:rPr lang="en-US" sz="2800" u="none">
                <a:latin typeface="Times New Roman"/>
                <a:ea typeface="Times New Roman"/>
                <a:cs typeface="Times New Roman"/>
                <a:sym typeface="Times New Roman"/>
              </a:rPr>
              <a:t>Assumptions for Linear Regression</a:t>
            </a:r>
            <a:endParaRPr sz="2800">
              <a:latin typeface="Times New Roman"/>
              <a:ea typeface="Times New Roman"/>
              <a:cs typeface="Times New Roman"/>
              <a:sym typeface="Times New Roman"/>
            </a:endParaRPr>
          </a:p>
        </p:txBody>
      </p:sp>
      <p:sp>
        <p:nvSpPr>
          <p:cNvPr id="954" name="Google Shape;954;p69"/>
          <p:cNvSpPr/>
          <p:nvPr/>
        </p:nvSpPr>
        <p:spPr>
          <a:xfrm>
            <a:off x="505968" y="5471159"/>
            <a:ext cx="7431405" cy="850900"/>
          </a:xfrm>
          <a:custGeom>
            <a:rect b="b" l="l" r="r" t="t"/>
            <a:pathLst>
              <a:path extrusionOk="0" h="850900" w="7431405">
                <a:moveTo>
                  <a:pt x="0" y="141731"/>
                </a:moveTo>
                <a:lnTo>
                  <a:pt x="7226" y="96950"/>
                </a:lnTo>
                <a:lnTo>
                  <a:pt x="27347" y="58046"/>
                </a:lnTo>
                <a:lnTo>
                  <a:pt x="58029" y="27358"/>
                </a:lnTo>
                <a:lnTo>
                  <a:pt x="96936" y="7229"/>
                </a:lnTo>
                <a:lnTo>
                  <a:pt x="141731" y="0"/>
                </a:lnTo>
                <a:lnTo>
                  <a:pt x="7289291" y="0"/>
                </a:lnTo>
                <a:lnTo>
                  <a:pt x="7334073" y="7229"/>
                </a:lnTo>
                <a:lnTo>
                  <a:pt x="7372977" y="27358"/>
                </a:lnTo>
                <a:lnTo>
                  <a:pt x="7403665" y="58046"/>
                </a:lnTo>
                <a:lnTo>
                  <a:pt x="7423794" y="96950"/>
                </a:lnTo>
                <a:lnTo>
                  <a:pt x="7431024" y="141731"/>
                </a:lnTo>
                <a:lnTo>
                  <a:pt x="7431024" y="708659"/>
                </a:lnTo>
                <a:lnTo>
                  <a:pt x="7423794" y="753455"/>
                </a:lnTo>
                <a:lnTo>
                  <a:pt x="7403665" y="792362"/>
                </a:lnTo>
                <a:lnTo>
                  <a:pt x="7372977" y="823044"/>
                </a:lnTo>
                <a:lnTo>
                  <a:pt x="7334073" y="843165"/>
                </a:lnTo>
                <a:lnTo>
                  <a:pt x="7289291" y="850391"/>
                </a:lnTo>
                <a:lnTo>
                  <a:pt x="141731" y="850391"/>
                </a:lnTo>
                <a:lnTo>
                  <a:pt x="96936" y="843165"/>
                </a:lnTo>
                <a:lnTo>
                  <a:pt x="58029" y="823044"/>
                </a:lnTo>
                <a:lnTo>
                  <a:pt x="27347" y="792362"/>
                </a:lnTo>
                <a:lnTo>
                  <a:pt x="7226" y="753455"/>
                </a:lnTo>
                <a:lnTo>
                  <a:pt x="0" y="708659"/>
                </a:lnTo>
                <a:lnTo>
                  <a:pt x="0" y="141731"/>
                </a:lnTo>
                <a:close/>
              </a:path>
            </a:pathLst>
          </a:custGeom>
          <a:noFill/>
          <a:ln cap="flat" cmpd="sng" w="12175">
            <a:solidFill>
              <a:srgbClr val="4170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55" name="Google Shape;955;p69"/>
          <p:cNvSpPr txBox="1"/>
          <p:nvPr/>
        </p:nvSpPr>
        <p:spPr>
          <a:xfrm>
            <a:off x="400397" y="861842"/>
            <a:ext cx="11103610" cy="5377180"/>
          </a:xfrm>
          <a:prstGeom prst="rect">
            <a:avLst/>
          </a:prstGeom>
          <a:noFill/>
          <a:ln>
            <a:noFill/>
          </a:ln>
        </p:spPr>
        <p:txBody>
          <a:bodyPr anchorCtr="0" anchor="t" bIns="0" lIns="0" spcFirstLastPara="1" rIns="0" wrap="square" tIns="11425">
            <a:spAutoFit/>
          </a:bodyPr>
          <a:lstStyle/>
          <a:p>
            <a:pPr indent="-287019" lvl="0" marL="299085" marR="0" rtl="0" algn="l">
              <a:lnSpc>
                <a:spcPct val="100000"/>
              </a:lnSpc>
              <a:spcBef>
                <a:spcPts val="0"/>
              </a:spcBef>
              <a:spcAft>
                <a:spcPts val="0"/>
              </a:spcAft>
              <a:buClr>
                <a:schemeClr val="dk1"/>
              </a:buClr>
              <a:buSzPts val="2000"/>
              <a:buFont typeface="Arial"/>
              <a:buChar char="•"/>
            </a:pPr>
            <a:r>
              <a:rPr b="1" lang="en-US" sz="2000">
                <a:solidFill>
                  <a:schemeClr val="dk1"/>
                </a:solidFill>
                <a:latin typeface="Times New Roman"/>
                <a:ea typeface="Times New Roman"/>
                <a:cs typeface="Times New Roman"/>
                <a:sym typeface="Times New Roman"/>
              </a:rPr>
              <a:t>Assumption 1 </a:t>
            </a:r>
            <a:r>
              <a:rPr i="1" lang="en-US" sz="2000">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There must be a linear relationship between the outcome variable and the independent</a:t>
            </a:r>
            <a:endParaRPr sz="2000">
              <a:solidFill>
                <a:schemeClr val="dk1"/>
              </a:solidFill>
              <a:latin typeface="Times New Roman"/>
              <a:ea typeface="Times New Roman"/>
              <a:cs typeface="Times New Roman"/>
              <a:sym typeface="Times New Roman"/>
            </a:endParaRPr>
          </a:p>
          <a:p>
            <a:pPr indent="0" lvl="0" marL="299085"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variables</a:t>
            </a:r>
            <a:endParaRPr sz="2000">
              <a:solidFill>
                <a:schemeClr val="dk1"/>
              </a:solidFill>
              <a:latin typeface="Times New Roman"/>
              <a:ea typeface="Times New Roman"/>
              <a:cs typeface="Times New Roman"/>
              <a:sym typeface="Times New Roman"/>
            </a:endParaRPr>
          </a:p>
          <a:p>
            <a:pPr indent="0" lvl="0" marL="299085" marR="0" rtl="0" algn="l">
              <a:lnSpc>
                <a:spcPct val="100000"/>
              </a:lnSpc>
              <a:spcBef>
                <a:spcPts val="5"/>
              </a:spcBef>
              <a:spcAft>
                <a:spcPts val="0"/>
              </a:spcAft>
              <a:buNone/>
            </a:pPr>
            <a:r>
              <a:rPr lang="en-US" sz="2000">
                <a:solidFill>
                  <a:schemeClr val="dk1"/>
                </a:solidFill>
                <a:latin typeface="Times New Roman"/>
                <a:ea typeface="Times New Roman"/>
                <a:cs typeface="Times New Roman"/>
                <a:sym typeface="Times New Roman"/>
              </a:rPr>
              <a:t>How to Check it: Scatterplots can show whether there is a linear or curvilinear relationship or no</a:t>
            </a:r>
            <a:endParaRPr sz="200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relationship between the variables.</a:t>
            </a:r>
            <a:endParaRPr sz="2000">
              <a:solidFill>
                <a:schemeClr val="dk1"/>
              </a:solidFill>
              <a:latin typeface="Times New Roman"/>
              <a:ea typeface="Times New Roman"/>
              <a:cs typeface="Times New Roman"/>
              <a:sym typeface="Times New Roman"/>
            </a:endParaRPr>
          </a:p>
          <a:p>
            <a:pPr indent="-287019" lvl="0" marL="299085" marR="0" rtl="0" algn="l">
              <a:lnSpc>
                <a:spcPct val="100000"/>
              </a:lnSpc>
              <a:spcBef>
                <a:spcPts val="0"/>
              </a:spcBef>
              <a:spcAft>
                <a:spcPts val="0"/>
              </a:spcAft>
              <a:buClr>
                <a:schemeClr val="dk1"/>
              </a:buClr>
              <a:buSzPts val="2000"/>
              <a:buFont typeface="Arial"/>
              <a:buChar char="•"/>
            </a:pPr>
            <a:r>
              <a:rPr b="1" lang="en-US" sz="2000">
                <a:solidFill>
                  <a:schemeClr val="dk1"/>
                </a:solidFill>
                <a:latin typeface="Times New Roman"/>
                <a:ea typeface="Times New Roman"/>
                <a:cs typeface="Times New Roman"/>
                <a:sym typeface="Times New Roman"/>
              </a:rPr>
              <a:t>Assumption 2</a:t>
            </a:r>
            <a:r>
              <a:rPr lang="en-US" sz="2000">
                <a:solidFill>
                  <a:schemeClr val="dk1"/>
                </a:solidFill>
                <a:latin typeface="Times New Roman"/>
                <a:ea typeface="Times New Roman"/>
                <a:cs typeface="Times New Roman"/>
                <a:sym typeface="Times New Roman"/>
              </a:rPr>
              <a:t>: There must be no Linear relationship between the Residuals and the independent</a:t>
            </a:r>
            <a:endParaRPr sz="2000">
              <a:solidFill>
                <a:schemeClr val="dk1"/>
              </a:solidFill>
              <a:latin typeface="Times New Roman"/>
              <a:ea typeface="Times New Roman"/>
              <a:cs typeface="Times New Roman"/>
              <a:sym typeface="Times New Roman"/>
            </a:endParaRPr>
          </a:p>
          <a:p>
            <a:pPr indent="0" lvl="0" marL="299085"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variables or between the residuals and the fitted value(Predicted variable)</a:t>
            </a:r>
            <a:endParaRPr sz="2000">
              <a:solidFill>
                <a:schemeClr val="dk1"/>
              </a:solidFill>
              <a:latin typeface="Times New Roman"/>
              <a:ea typeface="Times New Roman"/>
              <a:cs typeface="Times New Roman"/>
              <a:sym typeface="Times New Roman"/>
            </a:endParaRPr>
          </a:p>
          <a:p>
            <a:pPr indent="344170" lvl="0" marL="12700" marR="5080" rtl="0" algn="l">
              <a:lnSpc>
                <a:spcPct val="100000"/>
              </a:lnSpc>
              <a:spcBef>
                <a:spcPts val="5"/>
              </a:spcBef>
              <a:spcAft>
                <a:spcPts val="0"/>
              </a:spcAft>
              <a:buNone/>
            </a:pPr>
            <a:r>
              <a:rPr lang="en-US" sz="2000">
                <a:solidFill>
                  <a:schemeClr val="dk1"/>
                </a:solidFill>
                <a:latin typeface="Times New Roman"/>
                <a:ea typeface="Times New Roman"/>
                <a:cs typeface="Times New Roman"/>
                <a:sym typeface="Times New Roman"/>
              </a:rPr>
              <a:t>How to Check it: Scatterplot can be drawn considering Residuals as Y variable and independent variables  as X variables or Residuals as Y variables and Fitted values as X variables respectively.</a:t>
            </a:r>
            <a:endParaRPr sz="2000">
              <a:solidFill>
                <a:schemeClr val="dk1"/>
              </a:solidFill>
              <a:latin typeface="Times New Roman"/>
              <a:ea typeface="Times New Roman"/>
              <a:cs typeface="Times New Roman"/>
              <a:sym typeface="Times New Roman"/>
            </a:endParaRPr>
          </a:p>
          <a:p>
            <a:pPr indent="-287019" lvl="0" marL="299085" marR="418465" rtl="0" algn="l">
              <a:lnSpc>
                <a:spcPct val="100000"/>
              </a:lnSpc>
              <a:spcBef>
                <a:spcPts val="0"/>
              </a:spcBef>
              <a:spcAft>
                <a:spcPts val="0"/>
              </a:spcAft>
              <a:buClr>
                <a:schemeClr val="dk1"/>
              </a:buClr>
              <a:buSzPts val="2000"/>
              <a:buFont typeface="Arial"/>
              <a:buChar char="•"/>
            </a:pPr>
            <a:r>
              <a:rPr b="1" lang="en-US" sz="2000">
                <a:solidFill>
                  <a:schemeClr val="dk1"/>
                </a:solidFill>
                <a:latin typeface="Times New Roman"/>
                <a:ea typeface="Times New Roman"/>
                <a:cs typeface="Times New Roman"/>
                <a:sym typeface="Times New Roman"/>
              </a:rPr>
              <a:t>Assumption 3 </a:t>
            </a:r>
            <a:r>
              <a:rPr lang="en-US" sz="2000">
                <a:solidFill>
                  <a:schemeClr val="dk1"/>
                </a:solidFill>
                <a:latin typeface="Times New Roman"/>
                <a:ea typeface="Times New Roman"/>
                <a:cs typeface="Times New Roman"/>
                <a:sym typeface="Times New Roman"/>
              </a:rPr>
              <a:t>: Multicollinearity means that some of the Independent variables are highly correlated  with each other.</a:t>
            </a:r>
            <a:endParaRPr sz="2000">
              <a:solidFill>
                <a:schemeClr val="dk1"/>
              </a:solidFill>
              <a:latin typeface="Times New Roman"/>
              <a:ea typeface="Times New Roman"/>
              <a:cs typeface="Times New Roman"/>
              <a:sym typeface="Times New Roman"/>
            </a:endParaRPr>
          </a:p>
          <a:p>
            <a:pPr indent="0" lvl="0" marL="299085"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How to check it: Calculating the Variance inflation factor.</a:t>
            </a:r>
            <a:endParaRPr sz="2000">
              <a:solidFill>
                <a:schemeClr val="dk1"/>
              </a:solidFill>
              <a:latin typeface="Times New Roman"/>
              <a:ea typeface="Times New Roman"/>
              <a:cs typeface="Times New Roman"/>
              <a:sym typeface="Times New Roman"/>
            </a:endParaRPr>
          </a:p>
          <a:p>
            <a:pPr indent="-287019" lvl="0" marL="299085" marR="292100" rtl="0" algn="just">
              <a:lnSpc>
                <a:spcPct val="100000"/>
              </a:lnSpc>
              <a:spcBef>
                <a:spcPts val="0"/>
              </a:spcBef>
              <a:spcAft>
                <a:spcPts val="0"/>
              </a:spcAft>
              <a:buClr>
                <a:schemeClr val="dk1"/>
              </a:buClr>
              <a:buSzPts val="2000"/>
              <a:buFont typeface="Arial"/>
              <a:buChar char="•"/>
            </a:pPr>
            <a:r>
              <a:rPr b="1" lang="en-US" sz="2000">
                <a:solidFill>
                  <a:schemeClr val="dk1"/>
                </a:solidFill>
                <a:latin typeface="Times New Roman"/>
                <a:ea typeface="Times New Roman"/>
                <a:cs typeface="Times New Roman"/>
                <a:sym typeface="Times New Roman"/>
              </a:rPr>
              <a:t>Assumption 4</a:t>
            </a:r>
            <a:r>
              <a:rPr lang="en-US" sz="2000">
                <a:solidFill>
                  <a:schemeClr val="dk1"/>
                </a:solidFill>
                <a:latin typeface="Times New Roman"/>
                <a:ea typeface="Times New Roman"/>
                <a:cs typeface="Times New Roman"/>
                <a:sym typeface="Times New Roman"/>
              </a:rPr>
              <a:t>: Homoscedasticity must be present as it describes a situation in which the error term in  the relationship between the independent and the dependent variable is same across all values of the  independent variables.</a:t>
            </a:r>
            <a:endParaRPr sz="2000">
              <a:solidFill>
                <a:schemeClr val="dk1"/>
              </a:solidFill>
              <a:latin typeface="Times New Roman"/>
              <a:ea typeface="Times New Roman"/>
              <a:cs typeface="Times New Roman"/>
              <a:sym typeface="Times New Roman"/>
            </a:endParaRPr>
          </a:p>
          <a:p>
            <a:pPr indent="0" lvl="0" marL="299085" marR="0" rtl="0" algn="just">
              <a:lnSpc>
                <a:spcPct val="100000"/>
              </a:lnSpc>
              <a:spcBef>
                <a:spcPts val="795"/>
              </a:spcBef>
              <a:spcAft>
                <a:spcPts val="0"/>
              </a:spcAft>
              <a:buNone/>
            </a:pPr>
            <a:r>
              <a:rPr lang="en-US" sz="2000">
                <a:solidFill>
                  <a:schemeClr val="dk1"/>
                </a:solidFill>
                <a:latin typeface="Times New Roman"/>
                <a:ea typeface="Times New Roman"/>
                <a:cs typeface="Times New Roman"/>
                <a:sym typeface="Times New Roman"/>
              </a:rPr>
              <a:t>How to Check: Using a scatter plot for residuals</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2400">
              <a:solidFill>
                <a:schemeClr val="dk1"/>
              </a:solidFill>
              <a:latin typeface="Times New Roman"/>
              <a:ea typeface="Times New Roman"/>
              <a:cs typeface="Times New Roman"/>
              <a:sym typeface="Times New Roman"/>
            </a:endParaRPr>
          </a:p>
          <a:p>
            <a:pPr indent="0" lvl="0" marL="422909" marR="0" rtl="0" algn="just">
              <a:lnSpc>
                <a:spcPct val="100000"/>
              </a:lnSpc>
              <a:spcBef>
                <a:spcPts val="0"/>
              </a:spcBef>
              <a:spcAft>
                <a:spcPts val="0"/>
              </a:spcAft>
              <a:buNone/>
            </a:pPr>
            <a:r>
              <a:rPr b="1" lang="en-US" sz="2000">
                <a:solidFill>
                  <a:schemeClr val="dk1"/>
                </a:solidFill>
                <a:latin typeface="Times New Roman"/>
                <a:ea typeface="Times New Roman"/>
                <a:cs typeface="Times New Roman"/>
                <a:sym typeface="Times New Roman"/>
              </a:rPr>
              <a:t>We will learn about assumptions in detail in the up coming slides.</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70"/>
          <p:cNvSpPr txBox="1"/>
          <p:nvPr>
            <p:ph type="title"/>
          </p:nvPr>
        </p:nvSpPr>
        <p:spPr>
          <a:xfrm>
            <a:off x="387502" y="85724"/>
            <a:ext cx="2050898" cy="4533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accent1"/>
              </a:buClr>
              <a:buSzPts val="2800"/>
              <a:buFont typeface="Times New Roman"/>
              <a:buNone/>
            </a:pPr>
            <a:r>
              <a:rPr lang="en-US" sz="2800" u="none">
                <a:latin typeface="Times New Roman"/>
                <a:ea typeface="Times New Roman"/>
                <a:cs typeface="Times New Roman"/>
                <a:sym typeface="Times New Roman"/>
              </a:rPr>
              <a:t>Dataset 3</a:t>
            </a:r>
            <a:endParaRPr sz="2800">
              <a:latin typeface="Times New Roman"/>
              <a:ea typeface="Times New Roman"/>
              <a:cs typeface="Times New Roman"/>
              <a:sym typeface="Times New Roman"/>
            </a:endParaRPr>
          </a:p>
        </p:txBody>
      </p:sp>
      <p:graphicFrame>
        <p:nvGraphicFramePr>
          <p:cNvPr id="961" name="Google Shape;961;p70"/>
          <p:cNvGraphicFramePr/>
          <p:nvPr/>
        </p:nvGraphicFramePr>
        <p:xfrm>
          <a:off x="2259202" y="636523"/>
          <a:ext cx="3000000" cy="3000000"/>
        </p:xfrm>
        <a:graphic>
          <a:graphicData uri="http://schemas.openxmlformats.org/drawingml/2006/table">
            <a:tbl>
              <a:tblPr bandRow="1" firstRow="1">
                <a:noFill/>
                <a:tableStyleId>{23212CB0-94F9-4826-87F7-4E4CA1A25328}</a:tableStyleId>
              </a:tblPr>
              <a:tblGrid>
                <a:gridCol w="852175"/>
                <a:gridCol w="612775"/>
                <a:gridCol w="1464950"/>
                <a:gridCol w="1358275"/>
                <a:gridCol w="1251575"/>
              </a:tblGrid>
              <a:tr h="253375">
                <a:tc>
                  <a:txBody>
                    <a:bodyPr/>
                    <a:lstStyle/>
                    <a:p>
                      <a:pPr indent="0" lvl="0" marL="635" marR="0" rtl="0" algn="ctr">
                        <a:lnSpc>
                          <a:spcPct val="118437"/>
                        </a:lnSpc>
                        <a:spcBef>
                          <a:spcPts val="0"/>
                        </a:spcBef>
                        <a:spcAft>
                          <a:spcPts val="0"/>
                        </a:spcAft>
                        <a:buNone/>
                      </a:pPr>
                      <a:r>
                        <a:rPr lang="en-US" sz="1600" u="none" cap="none" strike="noStrike">
                          <a:latin typeface="Carlito"/>
                          <a:ea typeface="Carlito"/>
                          <a:cs typeface="Carlito"/>
                          <a:sym typeface="Carlito"/>
                        </a:rPr>
                        <a:t>Serial</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TRP</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Promotion</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Language</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635" marR="0" rtl="0" algn="ctr">
                        <a:lnSpc>
                          <a:spcPct val="118437"/>
                        </a:lnSpc>
                        <a:spcBef>
                          <a:spcPts val="0"/>
                        </a:spcBef>
                        <a:spcAft>
                          <a:spcPts val="0"/>
                        </a:spcAft>
                        <a:buNone/>
                      </a:pPr>
                      <a:r>
                        <a:rPr lang="en-US" sz="1600" u="none" cap="none" strike="noStrike">
                          <a:latin typeface="Carlito"/>
                          <a:ea typeface="Carlito"/>
                          <a:cs typeface="Carlito"/>
                          <a:sym typeface="Carlito"/>
                        </a:rPr>
                        <a:t>Revenue</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r>
              <a:tr h="253225">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1</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133</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111600</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1</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540" marR="0" rtl="0" algn="ctr">
                        <a:lnSpc>
                          <a:spcPct val="118437"/>
                        </a:lnSpc>
                        <a:spcBef>
                          <a:spcPts val="0"/>
                        </a:spcBef>
                        <a:spcAft>
                          <a:spcPts val="0"/>
                        </a:spcAft>
                        <a:buNone/>
                      </a:pPr>
                      <a:r>
                        <a:rPr lang="en-US" sz="1600" u="none" cap="none" strike="noStrike">
                          <a:latin typeface="Carlito"/>
                          <a:ea typeface="Carlito"/>
                          <a:cs typeface="Carlito"/>
                          <a:sym typeface="Carlito"/>
                        </a:rPr>
                        <a:t>1197576</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3375">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2</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111</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104400</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0</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540" marR="0" rtl="0" algn="ctr">
                        <a:lnSpc>
                          <a:spcPct val="118437"/>
                        </a:lnSpc>
                        <a:spcBef>
                          <a:spcPts val="0"/>
                        </a:spcBef>
                        <a:spcAft>
                          <a:spcPts val="0"/>
                        </a:spcAft>
                        <a:buNone/>
                      </a:pPr>
                      <a:r>
                        <a:rPr lang="en-US" sz="1600" u="none" cap="none" strike="noStrike">
                          <a:latin typeface="Carlito"/>
                          <a:ea typeface="Carlito"/>
                          <a:cs typeface="Carlito"/>
                          <a:sym typeface="Carlito"/>
                        </a:rPr>
                        <a:t>1053648</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3225">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3</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129</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97200</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1</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540" marR="0" rtl="0" algn="ctr">
                        <a:lnSpc>
                          <a:spcPct val="118437"/>
                        </a:lnSpc>
                        <a:spcBef>
                          <a:spcPts val="0"/>
                        </a:spcBef>
                        <a:spcAft>
                          <a:spcPts val="0"/>
                        </a:spcAft>
                        <a:buNone/>
                      </a:pPr>
                      <a:r>
                        <a:rPr lang="en-US" sz="1600" u="none" cap="none" strike="noStrike">
                          <a:latin typeface="Carlito"/>
                          <a:ea typeface="Carlito"/>
                          <a:cs typeface="Carlito"/>
                          <a:sym typeface="Carlito"/>
                        </a:rPr>
                        <a:t>1124172</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3375">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4</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117</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79200</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1</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540" marR="0" rtl="0" algn="ctr">
                        <a:lnSpc>
                          <a:spcPct val="118437"/>
                        </a:lnSpc>
                        <a:spcBef>
                          <a:spcPts val="0"/>
                        </a:spcBef>
                        <a:spcAft>
                          <a:spcPts val="0"/>
                        </a:spcAft>
                        <a:buNone/>
                      </a:pPr>
                      <a:r>
                        <a:rPr lang="en-US" sz="1600" u="none" cap="none" strike="noStrike">
                          <a:latin typeface="Carlito"/>
                          <a:ea typeface="Carlito"/>
                          <a:cs typeface="Carlito"/>
                          <a:sym typeface="Carlito"/>
                        </a:rPr>
                        <a:t>987144</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3225">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5</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130</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126000</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1</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540" marR="0" rtl="0" algn="ctr">
                        <a:lnSpc>
                          <a:spcPct val="118437"/>
                        </a:lnSpc>
                        <a:spcBef>
                          <a:spcPts val="0"/>
                        </a:spcBef>
                        <a:spcAft>
                          <a:spcPts val="0"/>
                        </a:spcAft>
                        <a:buNone/>
                      </a:pPr>
                      <a:r>
                        <a:rPr lang="en-US" sz="1600" u="none" cap="none" strike="noStrike">
                          <a:latin typeface="Carlito"/>
                          <a:ea typeface="Carlito"/>
                          <a:cs typeface="Carlito"/>
                          <a:sym typeface="Carlito"/>
                        </a:rPr>
                        <a:t>1283616</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3375">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6</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154</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108000</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1</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540" marR="0" rtl="0" algn="ctr">
                        <a:lnSpc>
                          <a:spcPct val="118437"/>
                        </a:lnSpc>
                        <a:spcBef>
                          <a:spcPts val="0"/>
                        </a:spcBef>
                        <a:spcAft>
                          <a:spcPts val="0"/>
                        </a:spcAft>
                        <a:buNone/>
                      </a:pPr>
                      <a:r>
                        <a:rPr lang="en-US" sz="1600" u="none" cap="none" strike="noStrike">
                          <a:latin typeface="Carlito"/>
                          <a:ea typeface="Carlito"/>
                          <a:cs typeface="Carlito"/>
                          <a:sym typeface="Carlito"/>
                        </a:rPr>
                        <a:t>1295100</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3225">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7</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149</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147600</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0</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540" marR="0" rtl="0" algn="ctr">
                        <a:lnSpc>
                          <a:spcPct val="118437"/>
                        </a:lnSpc>
                        <a:spcBef>
                          <a:spcPts val="0"/>
                        </a:spcBef>
                        <a:spcAft>
                          <a:spcPts val="0"/>
                        </a:spcAft>
                        <a:buNone/>
                      </a:pPr>
                      <a:r>
                        <a:rPr lang="en-US" sz="1600" u="none" cap="none" strike="noStrike">
                          <a:latin typeface="Carlito"/>
                          <a:ea typeface="Carlito"/>
                          <a:cs typeface="Carlito"/>
                          <a:sym typeface="Carlito"/>
                        </a:rPr>
                        <a:t>1407444</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3375">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8</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90</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104400</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0</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540" marR="0" rtl="0" algn="ctr">
                        <a:lnSpc>
                          <a:spcPct val="118437"/>
                        </a:lnSpc>
                        <a:spcBef>
                          <a:spcPts val="0"/>
                        </a:spcBef>
                        <a:spcAft>
                          <a:spcPts val="0"/>
                        </a:spcAft>
                        <a:buNone/>
                      </a:pPr>
                      <a:r>
                        <a:rPr lang="en-US" sz="1600" u="none" cap="none" strike="noStrike">
                          <a:latin typeface="Carlito"/>
                          <a:ea typeface="Carlito"/>
                          <a:cs typeface="Carlito"/>
                          <a:sym typeface="Carlito"/>
                        </a:rPr>
                        <a:t>922416</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3225">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9</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118</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169200</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0</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540" marR="0" rtl="0" algn="ctr">
                        <a:lnSpc>
                          <a:spcPct val="118437"/>
                        </a:lnSpc>
                        <a:spcBef>
                          <a:spcPts val="0"/>
                        </a:spcBef>
                        <a:spcAft>
                          <a:spcPts val="0"/>
                        </a:spcAft>
                        <a:buNone/>
                      </a:pPr>
                      <a:r>
                        <a:rPr lang="en-US" sz="1600" u="none" cap="none" strike="noStrike">
                          <a:latin typeface="Carlito"/>
                          <a:ea typeface="Carlito"/>
                          <a:cs typeface="Carlito"/>
                          <a:sym typeface="Carlito"/>
                        </a:rPr>
                        <a:t>1272012</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3375">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10</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131</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75600</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0</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540" marR="0" rtl="0" algn="ctr">
                        <a:lnSpc>
                          <a:spcPct val="118437"/>
                        </a:lnSpc>
                        <a:spcBef>
                          <a:spcPts val="0"/>
                        </a:spcBef>
                        <a:spcAft>
                          <a:spcPts val="0"/>
                        </a:spcAft>
                        <a:buNone/>
                      </a:pPr>
                      <a:r>
                        <a:rPr lang="en-US" sz="1600" u="none" cap="none" strike="noStrike">
                          <a:latin typeface="Carlito"/>
                          <a:ea typeface="Carlito"/>
                          <a:cs typeface="Carlito"/>
                          <a:sym typeface="Carlito"/>
                        </a:rPr>
                        <a:t>1064856</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3250">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11</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141</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133200</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0</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540" marR="0" rtl="0" algn="ctr">
                        <a:lnSpc>
                          <a:spcPct val="118437"/>
                        </a:lnSpc>
                        <a:spcBef>
                          <a:spcPts val="0"/>
                        </a:spcBef>
                        <a:spcAft>
                          <a:spcPts val="0"/>
                        </a:spcAft>
                        <a:buNone/>
                      </a:pPr>
                      <a:r>
                        <a:rPr lang="en-US" sz="1600" u="none" cap="none" strike="noStrike">
                          <a:latin typeface="Carlito"/>
                          <a:ea typeface="Carlito"/>
                          <a:cs typeface="Carlito"/>
                          <a:sym typeface="Carlito"/>
                        </a:rPr>
                        <a:t>1269960</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3375">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12</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119</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133200</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1</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540" marR="0" rtl="0" algn="ctr">
                        <a:lnSpc>
                          <a:spcPct val="118437"/>
                        </a:lnSpc>
                        <a:spcBef>
                          <a:spcPts val="0"/>
                        </a:spcBef>
                        <a:spcAft>
                          <a:spcPts val="0"/>
                        </a:spcAft>
                        <a:buNone/>
                      </a:pPr>
                      <a:r>
                        <a:rPr lang="en-US" sz="1600" u="none" cap="none" strike="noStrike">
                          <a:latin typeface="Carlito"/>
                          <a:ea typeface="Carlito"/>
                          <a:cs typeface="Carlito"/>
                          <a:sym typeface="Carlito"/>
                        </a:rPr>
                        <a:t>1064760</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3225">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13</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115</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176400</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0</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540" marR="0" rtl="0" algn="ctr">
                        <a:lnSpc>
                          <a:spcPct val="118437"/>
                        </a:lnSpc>
                        <a:spcBef>
                          <a:spcPts val="0"/>
                        </a:spcBef>
                        <a:spcAft>
                          <a:spcPts val="0"/>
                        </a:spcAft>
                        <a:buNone/>
                      </a:pPr>
                      <a:r>
                        <a:rPr lang="en-US" sz="1600" u="none" cap="none" strike="noStrike">
                          <a:latin typeface="Carlito"/>
                          <a:ea typeface="Carlito"/>
                          <a:cs typeface="Carlito"/>
                          <a:sym typeface="Carlito"/>
                        </a:rPr>
                        <a:t>1207488</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3375">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14</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102</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180000</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437"/>
                        </a:lnSpc>
                        <a:spcBef>
                          <a:spcPts val="0"/>
                        </a:spcBef>
                        <a:spcAft>
                          <a:spcPts val="0"/>
                        </a:spcAft>
                        <a:buNone/>
                      </a:pPr>
                      <a:r>
                        <a:rPr lang="en-US" sz="1600" u="none" cap="none" strike="noStrike">
                          <a:latin typeface="Carlito"/>
                          <a:ea typeface="Carlito"/>
                          <a:cs typeface="Carlito"/>
                          <a:sym typeface="Carlito"/>
                        </a:rPr>
                        <a:t>0</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540" marR="0" rtl="0" algn="ctr">
                        <a:lnSpc>
                          <a:spcPct val="118437"/>
                        </a:lnSpc>
                        <a:spcBef>
                          <a:spcPts val="0"/>
                        </a:spcBef>
                        <a:spcAft>
                          <a:spcPts val="0"/>
                        </a:spcAft>
                        <a:buNone/>
                      </a:pPr>
                      <a:r>
                        <a:rPr lang="en-US" sz="1600" u="none" cap="none" strike="noStrike">
                          <a:latin typeface="Carlito"/>
                          <a:ea typeface="Carlito"/>
                          <a:cs typeface="Carlito"/>
                          <a:sym typeface="Carlito"/>
                        </a:rPr>
                        <a:t>1186284</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3225">
                <a:tc>
                  <a:txBody>
                    <a:bodyPr/>
                    <a:lstStyle/>
                    <a:p>
                      <a:pPr indent="0" lvl="0" marL="0" marR="0" rtl="0" algn="ctr">
                        <a:lnSpc>
                          <a:spcPct val="118062"/>
                        </a:lnSpc>
                        <a:spcBef>
                          <a:spcPts val="0"/>
                        </a:spcBef>
                        <a:spcAft>
                          <a:spcPts val="0"/>
                        </a:spcAft>
                        <a:buNone/>
                      </a:pPr>
                      <a:r>
                        <a:rPr lang="en-US" sz="1600" u="none" cap="none" strike="noStrike">
                          <a:latin typeface="Carlito"/>
                          <a:ea typeface="Carlito"/>
                          <a:cs typeface="Carlito"/>
                          <a:sym typeface="Carlito"/>
                        </a:rPr>
                        <a:t>15</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062"/>
                        </a:lnSpc>
                        <a:spcBef>
                          <a:spcPts val="0"/>
                        </a:spcBef>
                        <a:spcAft>
                          <a:spcPts val="0"/>
                        </a:spcAft>
                        <a:buNone/>
                      </a:pPr>
                      <a:r>
                        <a:rPr lang="en-US" sz="1600" u="none" cap="none" strike="noStrike">
                          <a:latin typeface="Carlito"/>
                          <a:ea typeface="Carlito"/>
                          <a:cs typeface="Carlito"/>
                          <a:sym typeface="Carlito"/>
                        </a:rPr>
                        <a:t>129</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062"/>
                        </a:lnSpc>
                        <a:spcBef>
                          <a:spcPts val="0"/>
                        </a:spcBef>
                        <a:spcAft>
                          <a:spcPts val="0"/>
                        </a:spcAft>
                        <a:buNone/>
                      </a:pPr>
                      <a:r>
                        <a:rPr lang="en-US" sz="1600" u="none" cap="none" strike="noStrike">
                          <a:latin typeface="Carlito"/>
                          <a:ea typeface="Carlito"/>
                          <a:cs typeface="Carlito"/>
                          <a:sym typeface="Carlito"/>
                        </a:rPr>
                        <a:t>133200</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062"/>
                        </a:lnSpc>
                        <a:spcBef>
                          <a:spcPts val="0"/>
                        </a:spcBef>
                        <a:spcAft>
                          <a:spcPts val="0"/>
                        </a:spcAft>
                        <a:buNone/>
                      </a:pPr>
                      <a:r>
                        <a:rPr lang="en-US" sz="1600" u="none" cap="none" strike="noStrike">
                          <a:latin typeface="Carlito"/>
                          <a:ea typeface="Carlito"/>
                          <a:cs typeface="Carlito"/>
                          <a:sym typeface="Carlito"/>
                        </a:rPr>
                        <a:t>0</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540" marR="0" rtl="0" algn="ctr">
                        <a:lnSpc>
                          <a:spcPct val="118062"/>
                        </a:lnSpc>
                        <a:spcBef>
                          <a:spcPts val="0"/>
                        </a:spcBef>
                        <a:spcAft>
                          <a:spcPts val="0"/>
                        </a:spcAft>
                        <a:buNone/>
                      </a:pPr>
                      <a:r>
                        <a:rPr lang="en-US" sz="1600" u="none" cap="none" strike="noStrike">
                          <a:latin typeface="Carlito"/>
                          <a:ea typeface="Carlito"/>
                          <a:cs typeface="Carlito"/>
                          <a:sym typeface="Carlito"/>
                        </a:rPr>
                        <a:t>1231464</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3375">
                <a:tc>
                  <a:txBody>
                    <a:bodyPr/>
                    <a:lstStyle/>
                    <a:p>
                      <a:pPr indent="0" lvl="0" marL="0" marR="0" rtl="0" algn="ctr">
                        <a:lnSpc>
                          <a:spcPct val="118062"/>
                        </a:lnSpc>
                        <a:spcBef>
                          <a:spcPts val="0"/>
                        </a:spcBef>
                        <a:spcAft>
                          <a:spcPts val="0"/>
                        </a:spcAft>
                        <a:buNone/>
                      </a:pPr>
                      <a:r>
                        <a:rPr lang="en-US" sz="1600" u="none" cap="none" strike="noStrike">
                          <a:latin typeface="Carlito"/>
                          <a:ea typeface="Carlito"/>
                          <a:cs typeface="Carlito"/>
                          <a:sym typeface="Carlito"/>
                        </a:rPr>
                        <a:t>16</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062"/>
                        </a:lnSpc>
                        <a:spcBef>
                          <a:spcPts val="0"/>
                        </a:spcBef>
                        <a:spcAft>
                          <a:spcPts val="0"/>
                        </a:spcAft>
                        <a:buNone/>
                      </a:pPr>
                      <a:r>
                        <a:rPr lang="en-US" sz="1600" u="none" cap="none" strike="noStrike">
                          <a:latin typeface="Carlito"/>
                          <a:ea typeface="Carlito"/>
                          <a:cs typeface="Carlito"/>
                          <a:sym typeface="Carlito"/>
                        </a:rPr>
                        <a:t>144</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062"/>
                        </a:lnSpc>
                        <a:spcBef>
                          <a:spcPts val="0"/>
                        </a:spcBef>
                        <a:spcAft>
                          <a:spcPts val="0"/>
                        </a:spcAft>
                        <a:buNone/>
                      </a:pPr>
                      <a:r>
                        <a:rPr lang="en-US" sz="1600" u="none" cap="none" strike="noStrike">
                          <a:latin typeface="Carlito"/>
                          <a:ea typeface="Carlito"/>
                          <a:cs typeface="Carlito"/>
                          <a:sym typeface="Carlito"/>
                        </a:rPr>
                        <a:t>147600</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062"/>
                        </a:lnSpc>
                        <a:spcBef>
                          <a:spcPts val="0"/>
                        </a:spcBef>
                        <a:spcAft>
                          <a:spcPts val="0"/>
                        </a:spcAft>
                        <a:buNone/>
                      </a:pPr>
                      <a:r>
                        <a:rPr lang="en-US" sz="1600" u="none" cap="none" strike="noStrike">
                          <a:latin typeface="Carlito"/>
                          <a:ea typeface="Carlito"/>
                          <a:cs typeface="Carlito"/>
                          <a:sym typeface="Carlito"/>
                        </a:rPr>
                        <a:t>1</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540" marR="0" rtl="0" algn="ctr">
                        <a:lnSpc>
                          <a:spcPct val="118062"/>
                        </a:lnSpc>
                        <a:spcBef>
                          <a:spcPts val="0"/>
                        </a:spcBef>
                        <a:spcAft>
                          <a:spcPts val="0"/>
                        </a:spcAft>
                        <a:buNone/>
                      </a:pPr>
                      <a:r>
                        <a:rPr lang="en-US" sz="1600" u="none" cap="none" strike="noStrike">
                          <a:latin typeface="Carlito"/>
                          <a:ea typeface="Carlito"/>
                          <a:cs typeface="Carlito"/>
                          <a:sym typeface="Carlito"/>
                        </a:rPr>
                        <a:t>1296708</a:t>
                      </a:r>
                      <a:endParaRPr sz="16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3225">
                <a:tc>
                  <a:txBody>
                    <a:bodyPr/>
                    <a:lstStyle/>
                    <a:p>
                      <a:pPr indent="0" lvl="0" marL="0" marR="0" rtl="0" algn="ctr">
                        <a:lnSpc>
                          <a:spcPct val="118062"/>
                        </a:lnSpc>
                        <a:spcBef>
                          <a:spcPts val="0"/>
                        </a:spcBef>
                        <a:spcAft>
                          <a:spcPts val="0"/>
                        </a:spcAft>
                        <a:buNone/>
                      </a:pPr>
                      <a:r>
                        <a:rPr lang="en-US" sz="1600" u="none" cap="none" strike="noStrike">
                          <a:latin typeface="Carlito"/>
                          <a:ea typeface="Carlito"/>
                          <a:cs typeface="Carlito"/>
                          <a:sym typeface="Carlito"/>
                        </a:rPr>
                        <a:t>17</a:t>
                      </a:r>
                      <a:endParaRPr sz="1600" u="none" cap="none" strike="noStrike">
                        <a:latin typeface="Carlito"/>
                        <a:ea typeface="Carlito"/>
                        <a:cs typeface="Carlito"/>
                        <a:sym typeface="Carlito"/>
                      </a:endParaRPr>
                    </a:p>
                  </a:txBody>
                  <a:tcPr marT="6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062"/>
                        </a:lnSpc>
                        <a:spcBef>
                          <a:spcPts val="0"/>
                        </a:spcBef>
                        <a:spcAft>
                          <a:spcPts val="0"/>
                        </a:spcAft>
                        <a:buNone/>
                      </a:pPr>
                      <a:r>
                        <a:rPr lang="en-US" sz="1600" u="none" cap="none" strike="noStrike">
                          <a:latin typeface="Carlito"/>
                          <a:ea typeface="Carlito"/>
                          <a:cs typeface="Carlito"/>
                          <a:sym typeface="Carlito"/>
                        </a:rPr>
                        <a:t>153</a:t>
                      </a:r>
                      <a:endParaRPr sz="1600" u="none" cap="none" strike="noStrike">
                        <a:latin typeface="Carlito"/>
                        <a:ea typeface="Carlito"/>
                        <a:cs typeface="Carlito"/>
                        <a:sym typeface="Carlito"/>
                      </a:endParaRPr>
                    </a:p>
                  </a:txBody>
                  <a:tcPr marT="6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062"/>
                        </a:lnSpc>
                        <a:spcBef>
                          <a:spcPts val="0"/>
                        </a:spcBef>
                        <a:spcAft>
                          <a:spcPts val="0"/>
                        </a:spcAft>
                        <a:buNone/>
                      </a:pPr>
                      <a:r>
                        <a:rPr lang="en-US" sz="1600" u="none" cap="none" strike="noStrike">
                          <a:latin typeface="Carlito"/>
                          <a:ea typeface="Carlito"/>
                          <a:cs typeface="Carlito"/>
                          <a:sym typeface="Carlito"/>
                        </a:rPr>
                        <a:t>122400</a:t>
                      </a:r>
                      <a:endParaRPr sz="1600" u="none" cap="none" strike="noStrike">
                        <a:latin typeface="Carlito"/>
                        <a:ea typeface="Carlito"/>
                        <a:cs typeface="Carlito"/>
                        <a:sym typeface="Carlito"/>
                      </a:endParaRPr>
                    </a:p>
                  </a:txBody>
                  <a:tcPr marT="6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062"/>
                        </a:lnSpc>
                        <a:spcBef>
                          <a:spcPts val="0"/>
                        </a:spcBef>
                        <a:spcAft>
                          <a:spcPts val="0"/>
                        </a:spcAft>
                        <a:buNone/>
                      </a:pPr>
                      <a:r>
                        <a:rPr lang="en-US" sz="1600" u="none" cap="none" strike="noStrike">
                          <a:latin typeface="Carlito"/>
                          <a:ea typeface="Carlito"/>
                          <a:cs typeface="Carlito"/>
                          <a:sym typeface="Carlito"/>
                        </a:rPr>
                        <a:t>1</a:t>
                      </a:r>
                      <a:endParaRPr sz="1600" u="none" cap="none" strike="noStrike">
                        <a:latin typeface="Carlito"/>
                        <a:ea typeface="Carlito"/>
                        <a:cs typeface="Carlito"/>
                        <a:sym typeface="Carlito"/>
                      </a:endParaRPr>
                    </a:p>
                  </a:txBody>
                  <a:tcPr marT="6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540" marR="0" rtl="0" algn="ctr">
                        <a:lnSpc>
                          <a:spcPct val="118062"/>
                        </a:lnSpc>
                        <a:spcBef>
                          <a:spcPts val="0"/>
                        </a:spcBef>
                        <a:spcAft>
                          <a:spcPts val="0"/>
                        </a:spcAft>
                        <a:buNone/>
                      </a:pPr>
                      <a:r>
                        <a:rPr lang="en-US" sz="1600" u="none" cap="none" strike="noStrike">
                          <a:latin typeface="Carlito"/>
                          <a:ea typeface="Carlito"/>
                          <a:cs typeface="Carlito"/>
                          <a:sym typeface="Carlito"/>
                        </a:rPr>
                        <a:t>1320648</a:t>
                      </a:r>
                      <a:endParaRPr sz="1600" u="none" cap="none" strike="noStrike">
                        <a:latin typeface="Carlito"/>
                        <a:ea typeface="Carlito"/>
                        <a:cs typeface="Carlito"/>
                        <a:sym typeface="Carlito"/>
                      </a:endParaRPr>
                    </a:p>
                  </a:txBody>
                  <a:tcPr marT="6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3225">
                <a:tc>
                  <a:txBody>
                    <a:bodyPr/>
                    <a:lstStyle/>
                    <a:p>
                      <a:pPr indent="0" lvl="0" marL="0" marR="0" rtl="0" algn="ctr">
                        <a:lnSpc>
                          <a:spcPct val="118062"/>
                        </a:lnSpc>
                        <a:spcBef>
                          <a:spcPts val="0"/>
                        </a:spcBef>
                        <a:spcAft>
                          <a:spcPts val="0"/>
                        </a:spcAft>
                        <a:buNone/>
                      </a:pPr>
                      <a:r>
                        <a:rPr lang="en-US" sz="1600" u="none" cap="none" strike="noStrike">
                          <a:latin typeface="Carlito"/>
                          <a:ea typeface="Carlito"/>
                          <a:cs typeface="Carlito"/>
                          <a:sym typeface="Carlito"/>
                        </a:rPr>
                        <a:t>18</a:t>
                      </a:r>
                      <a:endParaRPr sz="1600" u="none" cap="none" strike="noStrike">
                        <a:latin typeface="Carlito"/>
                        <a:ea typeface="Carlito"/>
                        <a:cs typeface="Carlito"/>
                        <a:sym typeface="Carlito"/>
                      </a:endParaRPr>
                    </a:p>
                  </a:txBody>
                  <a:tcPr marT="6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062"/>
                        </a:lnSpc>
                        <a:spcBef>
                          <a:spcPts val="0"/>
                        </a:spcBef>
                        <a:spcAft>
                          <a:spcPts val="0"/>
                        </a:spcAft>
                        <a:buNone/>
                      </a:pPr>
                      <a:r>
                        <a:rPr lang="en-US" sz="1600" u="none" cap="none" strike="noStrike">
                          <a:latin typeface="Carlito"/>
                          <a:ea typeface="Carlito"/>
                          <a:cs typeface="Carlito"/>
                          <a:sym typeface="Carlito"/>
                        </a:rPr>
                        <a:t>96</a:t>
                      </a:r>
                      <a:endParaRPr sz="1600" u="none" cap="none" strike="noStrike">
                        <a:latin typeface="Carlito"/>
                        <a:ea typeface="Carlito"/>
                        <a:cs typeface="Carlito"/>
                        <a:sym typeface="Carlito"/>
                      </a:endParaRPr>
                    </a:p>
                  </a:txBody>
                  <a:tcPr marT="6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062"/>
                        </a:lnSpc>
                        <a:spcBef>
                          <a:spcPts val="0"/>
                        </a:spcBef>
                        <a:spcAft>
                          <a:spcPts val="0"/>
                        </a:spcAft>
                        <a:buNone/>
                      </a:pPr>
                      <a:r>
                        <a:rPr lang="en-US" sz="1600" u="none" cap="none" strike="noStrike">
                          <a:latin typeface="Carlito"/>
                          <a:ea typeface="Carlito"/>
                          <a:cs typeface="Carlito"/>
                          <a:sym typeface="Carlito"/>
                        </a:rPr>
                        <a:t>158400</a:t>
                      </a:r>
                      <a:endParaRPr sz="1600" u="none" cap="none" strike="noStrike">
                        <a:latin typeface="Carlito"/>
                        <a:ea typeface="Carlito"/>
                        <a:cs typeface="Carlito"/>
                        <a:sym typeface="Carlito"/>
                      </a:endParaRPr>
                    </a:p>
                  </a:txBody>
                  <a:tcPr marT="6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062"/>
                        </a:lnSpc>
                        <a:spcBef>
                          <a:spcPts val="0"/>
                        </a:spcBef>
                        <a:spcAft>
                          <a:spcPts val="0"/>
                        </a:spcAft>
                        <a:buNone/>
                      </a:pPr>
                      <a:r>
                        <a:rPr lang="en-US" sz="1600" u="none" cap="none" strike="noStrike">
                          <a:latin typeface="Carlito"/>
                          <a:ea typeface="Carlito"/>
                          <a:cs typeface="Carlito"/>
                          <a:sym typeface="Carlito"/>
                        </a:rPr>
                        <a:t>0</a:t>
                      </a:r>
                      <a:endParaRPr sz="1600" u="none" cap="none" strike="noStrike">
                        <a:latin typeface="Carlito"/>
                        <a:ea typeface="Carlito"/>
                        <a:cs typeface="Carlito"/>
                        <a:sym typeface="Carlito"/>
                      </a:endParaRPr>
                    </a:p>
                  </a:txBody>
                  <a:tcPr marT="6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540" marR="0" rtl="0" algn="ctr">
                        <a:lnSpc>
                          <a:spcPct val="118062"/>
                        </a:lnSpc>
                        <a:spcBef>
                          <a:spcPts val="0"/>
                        </a:spcBef>
                        <a:spcAft>
                          <a:spcPts val="0"/>
                        </a:spcAft>
                        <a:buNone/>
                      </a:pPr>
                      <a:r>
                        <a:rPr lang="en-US" sz="1600" u="none" cap="none" strike="noStrike">
                          <a:latin typeface="Carlito"/>
                          <a:ea typeface="Carlito"/>
                          <a:cs typeface="Carlito"/>
                          <a:sym typeface="Carlito"/>
                        </a:rPr>
                        <a:t>1102704</a:t>
                      </a:r>
                      <a:endParaRPr sz="1600" u="none" cap="none" strike="noStrike">
                        <a:latin typeface="Carlito"/>
                        <a:ea typeface="Carlito"/>
                        <a:cs typeface="Carlito"/>
                        <a:sym typeface="Carlito"/>
                      </a:endParaRPr>
                    </a:p>
                  </a:txBody>
                  <a:tcPr marT="6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3350">
                <a:tc>
                  <a:txBody>
                    <a:bodyPr/>
                    <a:lstStyle/>
                    <a:p>
                      <a:pPr indent="0" lvl="0" marL="0" marR="0" rtl="0" algn="ctr">
                        <a:lnSpc>
                          <a:spcPct val="117812"/>
                        </a:lnSpc>
                        <a:spcBef>
                          <a:spcPts val="0"/>
                        </a:spcBef>
                        <a:spcAft>
                          <a:spcPts val="0"/>
                        </a:spcAft>
                        <a:buNone/>
                      </a:pPr>
                      <a:r>
                        <a:rPr lang="en-US" sz="1600" u="none" cap="none" strike="noStrike">
                          <a:latin typeface="Carlito"/>
                          <a:ea typeface="Carlito"/>
                          <a:cs typeface="Carlito"/>
                          <a:sym typeface="Carlito"/>
                        </a:rPr>
                        <a:t>19</a:t>
                      </a:r>
                      <a:endParaRPr sz="1600" u="none" cap="none" strike="noStrike">
                        <a:latin typeface="Carlito"/>
                        <a:ea typeface="Carlito"/>
                        <a:cs typeface="Carlito"/>
                        <a:sym typeface="Carlito"/>
                      </a:endParaRPr>
                    </a:p>
                  </a:txBody>
                  <a:tcPr marT="6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7812"/>
                        </a:lnSpc>
                        <a:spcBef>
                          <a:spcPts val="0"/>
                        </a:spcBef>
                        <a:spcAft>
                          <a:spcPts val="0"/>
                        </a:spcAft>
                        <a:buNone/>
                      </a:pPr>
                      <a:r>
                        <a:rPr lang="en-US" sz="1600" u="none" cap="none" strike="noStrike">
                          <a:latin typeface="Carlito"/>
                          <a:ea typeface="Carlito"/>
                          <a:cs typeface="Carlito"/>
                          <a:sym typeface="Carlito"/>
                        </a:rPr>
                        <a:t>104</a:t>
                      </a:r>
                      <a:endParaRPr sz="1600" u="none" cap="none" strike="noStrike">
                        <a:latin typeface="Carlito"/>
                        <a:ea typeface="Carlito"/>
                        <a:cs typeface="Carlito"/>
                        <a:sym typeface="Carlito"/>
                      </a:endParaRPr>
                    </a:p>
                  </a:txBody>
                  <a:tcPr marT="6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7812"/>
                        </a:lnSpc>
                        <a:spcBef>
                          <a:spcPts val="0"/>
                        </a:spcBef>
                        <a:spcAft>
                          <a:spcPts val="0"/>
                        </a:spcAft>
                        <a:buNone/>
                      </a:pPr>
                      <a:r>
                        <a:rPr lang="en-US" sz="1600" u="none" cap="none" strike="noStrike">
                          <a:latin typeface="Carlito"/>
                          <a:ea typeface="Carlito"/>
                          <a:cs typeface="Carlito"/>
                          <a:sym typeface="Carlito"/>
                        </a:rPr>
                        <a:t>165600</a:t>
                      </a:r>
                      <a:endParaRPr sz="1600" u="none" cap="none" strike="noStrike">
                        <a:latin typeface="Carlito"/>
                        <a:ea typeface="Carlito"/>
                        <a:cs typeface="Carlito"/>
                        <a:sym typeface="Carlito"/>
                      </a:endParaRPr>
                    </a:p>
                  </a:txBody>
                  <a:tcPr marT="6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7812"/>
                        </a:lnSpc>
                        <a:spcBef>
                          <a:spcPts val="0"/>
                        </a:spcBef>
                        <a:spcAft>
                          <a:spcPts val="0"/>
                        </a:spcAft>
                        <a:buNone/>
                      </a:pPr>
                      <a:r>
                        <a:rPr lang="en-US" sz="1600" u="none" cap="none" strike="noStrike">
                          <a:latin typeface="Carlito"/>
                          <a:ea typeface="Carlito"/>
                          <a:cs typeface="Carlito"/>
                          <a:sym typeface="Carlito"/>
                        </a:rPr>
                        <a:t>1</a:t>
                      </a:r>
                      <a:endParaRPr sz="1600" u="none" cap="none" strike="noStrike">
                        <a:latin typeface="Carlito"/>
                        <a:ea typeface="Carlito"/>
                        <a:cs typeface="Carlito"/>
                        <a:sym typeface="Carlito"/>
                      </a:endParaRPr>
                    </a:p>
                  </a:txBody>
                  <a:tcPr marT="6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540" marR="0" rtl="0" algn="ctr">
                        <a:lnSpc>
                          <a:spcPct val="117812"/>
                        </a:lnSpc>
                        <a:spcBef>
                          <a:spcPts val="0"/>
                        </a:spcBef>
                        <a:spcAft>
                          <a:spcPts val="0"/>
                        </a:spcAft>
                        <a:buNone/>
                      </a:pPr>
                      <a:r>
                        <a:rPr lang="en-US" sz="1600" u="none" cap="none" strike="noStrike">
                          <a:latin typeface="Carlito"/>
                          <a:ea typeface="Carlito"/>
                          <a:cs typeface="Carlito"/>
                          <a:sym typeface="Carlito"/>
                        </a:rPr>
                        <a:t>1184316</a:t>
                      </a:r>
                      <a:endParaRPr sz="1600" u="none" cap="none" strike="noStrike">
                        <a:latin typeface="Carlito"/>
                        <a:ea typeface="Carlito"/>
                        <a:cs typeface="Carlito"/>
                        <a:sym typeface="Carlito"/>
                      </a:endParaRPr>
                    </a:p>
                  </a:txBody>
                  <a:tcPr marT="6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3300">
                <a:tc>
                  <a:txBody>
                    <a:bodyPr/>
                    <a:lstStyle/>
                    <a:p>
                      <a:pPr indent="0" lvl="0" marL="0" marR="0" rtl="0" algn="ctr">
                        <a:lnSpc>
                          <a:spcPct val="117812"/>
                        </a:lnSpc>
                        <a:spcBef>
                          <a:spcPts val="0"/>
                        </a:spcBef>
                        <a:spcAft>
                          <a:spcPts val="0"/>
                        </a:spcAft>
                        <a:buNone/>
                      </a:pPr>
                      <a:r>
                        <a:rPr lang="en-US" sz="1600" u="none" cap="none" strike="noStrike">
                          <a:latin typeface="Carlito"/>
                          <a:ea typeface="Carlito"/>
                          <a:cs typeface="Carlito"/>
                          <a:sym typeface="Carlito"/>
                        </a:rPr>
                        <a:t>20</a:t>
                      </a:r>
                      <a:endParaRPr sz="1600" u="none" cap="none" strike="noStrike">
                        <a:latin typeface="Carlito"/>
                        <a:ea typeface="Carlito"/>
                        <a:cs typeface="Carlito"/>
                        <a:sym typeface="Carlito"/>
                      </a:endParaRPr>
                    </a:p>
                  </a:txBody>
                  <a:tcPr marT="6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7812"/>
                        </a:lnSpc>
                        <a:spcBef>
                          <a:spcPts val="0"/>
                        </a:spcBef>
                        <a:spcAft>
                          <a:spcPts val="0"/>
                        </a:spcAft>
                        <a:buNone/>
                      </a:pPr>
                      <a:r>
                        <a:rPr lang="en-US" sz="1600" u="none" cap="none" strike="noStrike">
                          <a:latin typeface="Carlito"/>
                          <a:ea typeface="Carlito"/>
                          <a:cs typeface="Carlito"/>
                          <a:sym typeface="Carlito"/>
                        </a:rPr>
                        <a:t>156</a:t>
                      </a:r>
                      <a:endParaRPr sz="1600" u="none" cap="none" strike="noStrike">
                        <a:latin typeface="Carlito"/>
                        <a:ea typeface="Carlito"/>
                        <a:cs typeface="Carlito"/>
                        <a:sym typeface="Carlito"/>
                      </a:endParaRPr>
                    </a:p>
                  </a:txBody>
                  <a:tcPr marT="6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7812"/>
                        </a:lnSpc>
                        <a:spcBef>
                          <a:spcPts val="0"/>
                        </a:spcBef>
                        <a:spcAft>
                          <a:spcPts val="0"/>
                        </a:spcAft>
                        <a:buNone/>
                      </a:pPr>
                      <a:r>
                        <a:rPr lang="en-US" sz="1600" u="none" cap="none" strike="noStrike">
                          <a:latin typeface="Carlito"/>
                          <a:ea typeface="Carlito"/>
                          <a:cs typeface="Carlito"/>
                          <a:sym typeface="Carlito"/>
                        </a:rPr>
                        <a:t>104400</a:t>
                      </a:r>
                      <a:endParaRPr sz="1600" u="none" cap="none" strike="noStrike">
                        <a:latin typeface="Carlito"/>
                        <a:ea typeface="Carlito"/>
                        <a:cs typeface="Carlito"/>
                        <a:sym typeface="Carlito"/>
                      </a:endParaRPr>
                    </a:p>
                  </a:txBody>
                  <a:tcPr marT="6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7812"/>
                        </a:lnSpc>
                        <a:spcBef>
                          <a:spcPts val="0"/>
                        </a:spcBef>
                        <a:spcAft>
                          <a:spcPts val="0"/>
                        </a:spcAft>
                        <a:buNone/>
                      </a:pPr>
                      <a:r>
                        <a:rPr lang="en-US" sz="1600" u="none" cap="none" strike="noStrike">
                          <a:latin typeface="Carlito"/>
                          <a:ea typeface="Carlito"/>
                          <a:cs typeface="Carlito"/>
                          <a:sym typeface="Carlito"/>
                        </a:rPr>
                        <a:t>1</a:t>
                      </a:r>
                      <a:endParaRPr sz="1600" u="none" cap="none" strike="noStrike">
                        <a:latin typeface="Carlito"/>
                        <a:ea typeface="Carlito"/>
                        <a:cs typeface="Carlito"/>
                        <a:sym typeface="Carlito"/>
                      </a:endParaRPr>
                    </a:p>
                  </a:txBody>
                  <a:tcPr marT="6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540" marR="0" rtl="0" algn="ctr">
                        <a:lnSpc>
                          <a:spcPct val="117812"/>
                        </a:lnSpc>
                        <a:spcBef>
                          <a:spcPts val="0"/>
                        </a:spcBef>
                        <a:spcAft>
                          <a:spcPts val="0"/>
                        </a:spcAft>
                        <a:buNone/>
                      </a:pPr>
                      <a:r>
                        <a:rPr lang="en-US" sz="1600" u="none" cap="none" strike="noStrike">
                          <a:latin typeface="Carlito"/>
                          <a:ea typeface="Carlito"/>
                          <a:cs typeface="Carlito"/>
                          <a:sym typeface="Carlito"/>
                        </a:rPr>
                        <a:t>1326360</a:t>
                      </a:r>
                      <a:endParaRPr sz="1600" u="none" cap="none" strike="noStrike">
                        <a:latin typeface="Carlito"/>
                        <a:ea typeface="Carlito"/>
                        <a:cs typeface="Carlito"/>
                        <a:sym typeface="Carlito"/>
                      </a:endParaRPr>
                    </a:p>
                  </a:txBody>
                  <a:tcPr marT="6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3300">
                <a:tc>
                  <a:txBody>
                    <a:bodyPr/>
                    <a:lstStyle/>
                    <a:p>
                      <a:pPr indent="0" lvl="0" marL="0" marR="0" rtl="0" algn="ctr">
                        <a:lnSpc>
                          <a:spcPct val="117812"/>
                        </a:lnSpc>
                        <a:spcBef>
                          <a:spcPts val="0"/>
                        </a:spcBef>
                        <a:spcAft>
                          <a:spcPts val="0"/>
                        </a:spcAft>
                        <a:buNone/>
                      </a:pPr>
                      <a:r>
                        <a:rPr lang="en-US" sz="1600" u="none" cap="none" strike="noStrike">
                          <a:latin typeface="Carlito"/>
                          <a:ea typeface="Carlito"/>
                          <a:cs typeface="Carlito"/>
                          <a:sym typeface="Carlito"/>
                        </a:rPr>
                        <a:t>21</a:t>
                      </a:r>
                      <a:endParaRPr sz="1600" u="none" cap="none" strike="noStrike">
                        <a:latin typeface="Carlito"/>
                        <a:ea typeface="Carlito"/>
                        <a:cs typeface="Carlito"/>
                        <a:sym typeface="Carlito"/>
                      </a:endParaRPr>
                    </a:p>
                  </a:txBody>
                  <a:tcPr marT="6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7812"/>
                        </a:lnSpc>
                        <a:spcBef>
                          <a:spcPts val="0"/>
                        </a:spcBef>
                        <a:spcAft>
                          <a:spcPts val="0"/>
                        </a:spcAft>
                        <a:buNone/>
                      </a:pPr>
                      <a:r>
                        <a:rPr lang="en-US" sz="1600" u="none" cap="none" strike="noStrike">
                          <a:latin typeface="Carlito"/>
                          <a:ea typeface="Carlito"/>
                          <a:cs typeface="Carlito"/>
                          <a:sym typeface="Carlito"/>
                        </a:rPr>
                        <a:t>119</a:t>
                      </a:r>
                      <a:endParaRPr sz="1600" u="none" cap="none" strike="noStrike">
                        <a:latin typeface="Carlito"/>
                        <a:ea typeface="Carlito"/>
                        <a:cs typeface="Carlito"/>
                        <a:sym typeface="Carlito"/>
                      </a:endParaRPr>
                    </a:p>
                  </a:txBody>
                  <a:tcPr marT="6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7812"/>
                        </a:lnSpc>
                        <a:spcBef>
                          <a:spcPts val="0"/>
                        </a:spcBef>
                        <a:spcAft>
                          <a:spcPts val="0"/>
                        </a:spcAft>
                        <a:buNone/>
                      </a:pPr>
                      <a:r>
                        <a:rPr lang="en-US" sz="1600" u="none" cap="none" strike="noStrike">
                          <a:latin typeface="Carlito"/>
                          <a:ea typeface="Carlito"/>
                          <a:cs typeface="Carlito"/>
                          <a:sym typeface="Carlito"/>
                        </a:rPr>
                        <a:t>136800</a:t>
                      </a:r>
                      <a:endParaRPr sz="1600" u="none" cap="none" strike="noStrike">
                        <a:latin typeface="Carlito"/>
                        <a:ea typeface="Carlito"/>
                        <a:cs typeface="Carlito"/>
                        <a:sym typeface="Carlito"/>
                      </a:endParaRPr>
                    </a:p>
                  </a:txBody>
                  <a:tcPr marT="6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7812"/>
                        </a:lnSpc>
                        <a:spcBef>
                          <a:spcPts val="0"/>
                        </a:spcBef>
                        <a:spcAft>
                          <a:spcPts val="0"/>
                        </a:spcAft>
                        <a:buNone/>
                      </a:pPr>
                      <a:r>
                        <a:rPr lang="en-US" sz="1600" u="none" cap="none" strike="noStrike">
                          <a:latin typeface="Carlito"/>
                          <a:ea typeface="Carlito"/>
                          <a:cs typeface="Carlito"/>
                          <a:sym typeface="Carlito"/>
                        </a:rPr>
                        <a:t>1</a:t>
                      </a:r>
                      <a:endParaRPr sz="1600" u="none" cap="none" strike="noStrike">
                        <a:latin typeface="Carlito"/>
                        <a:ea typeface="Carlito"/>
                        <a:cs typeface="Carlito"/>
                        <a:sym typeface="Carlito"/>
                      </a:endParaRPr>
                    </a:p>
                  </a:txBody>
                  <a:tcPr marT="6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540" marR="0" rtl="0" algn="ctr">
                        <a:lnSpc>
                          <a:spcPct val="117812"/>
                        </a:lnSpc>
                        <a:spcBef>
                          <a:spcPts val="0"/>
                        </a:spcBef>
                        <a:spcAft>
                          <a:spcPts val="0"/>
                        </a:spcAft>
                        <a:buNone/>
                      </a:pPr>
                      <a:r>
                        <a:rPr lang="en-US" sz="1600" u="none" cap="none" strike="noStrike">
                          <a:latin typeface="Carlito"/>
                          <a:ea typeface="Carlito"/>
                          <a:cs typeface="Carlito"/>
                          <a:sym typeface="Carlito"/>
                        </a:rPr>
                        <a:t>1162596</a:t>
                      </a:r>
                      <a:endParaRPr sz="1600" u="none" cap="none" strike="noStrike">
                        <a:latin typeface="Carlito"/>
                        <a:ea typeface="Carlito"/>
                        <a:cs typeface="Carlito"/>
                        <a:sym typeface="Carlito"/>
                      </a:endParaRPr>
                    </a:p>
                  </a:txBody>
                  <a:tcPr marT="6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3300">
                <a:tc>
                  <a:txBody>
                    <a:bodyPr/>
                    <a:lstStyle/>
                    <a:p>
                      <a:pPr indent="0" lvl="0" marL="0" marR="0" rtl="0" algn="ctr">
                        <a:lnSpc>
                          <a:spcPct val="117812"/>
                        </a:lnSpc>
                        <a:spcBef>
                          <a:spcPts val="0"/>
                        </a:spcBef>
                        <a:spcAft>
                          <a:spcPts val="0"/>
                        </a:spcAft>
                        <a:buNone/>
                      </a:pPr>
                      <a:r>
                        <a:rPr lang="en-US" sz="1600" u="none" cap="none" strike="noStrike">
                          <a:latin typeface="Carlito"/>
                          <a:ea typeface="Carlito"/>
                          <a:cs typeface="Carlito"/>
                          <a:sym typeface="Carlito"/>
                        </a:rPr>
                        <a:t>22</a:t>
                      </a:r>
                      <a:endParaRPr sz="1600" u="none" cap="none" strike="noStrike">
                        <a:latin typeface="Carlito"/>
                        <a:ea typeface="Carlito"/>
                        <a:cs typeface="Carlito"/>
                        <a:sym typeface="Carlito"/>
                      </a:endParaRPr>
                    </a:p>
                  </a:txBody>
                  <a:tcPr marT="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7812"/>
                        </a:lnSpc>
                        <a:spcBef>
                          <a:spcPts val="0"/>
                        </a:spcBef>
                        <a:spcAft>
                          <a:spcPts val="0"/>
                        </a:spcAft>
                        <a:buNone/>
                      </a:pPr>
                      <a:r>
                        <a:rPr lang="en-US" sz="1600" u="none" cap="none" strike="noStrike">
                          <a:latin typeface="Carlito"/>
                          <a:ea typeface="Carlito"/>
                          <a:cs typeface="Carlito"/>
                          <a:sym typeface="Carlito"/>
                        </a:rPr>
                        <a:t>125</a:t>
                      </a:r>
                      <a:endParaRPr sz="1600" u="none" cap="none" strike="noStrike">
                        <a:latin typeface="Carlito"/>
                        <a:ea typeface="Carlito"/>
                        <a:cs typeface="Carlito"/>
                        <a:sym typeface="Carlito"/>
                      </a:endParaRPr>
                    </a:p>
                  </a:txBody>
                  <a:tcPr marT="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7812"/>
                        </a:lnSpc>
                        <a:spcBef>
                          <a:spcPts val="0"/>
                        </a:spcBef>
                        <a:spcAft>
                          <a:spcPts val="0"/>
                        </a:spcAft>
                        <a:buNone/>
                      </a:pPr>
                      <a:r>
                        <a:rPr lang="en-US" sz="1600" u="none" cap="none" strike="noStrike">
                          <a:latin typeface="Carlito"/>
                          <a:ea typeface="Carlito"/>
                          <a:cs typeface="Carlito"/>
                          <a:sym typeface="Carlito"/>
                        </a:rPr>
                        <a:t>115200</a:t>
                      </a:r>
                      <a:endParaRPr sz="1600" u="none" cap="none" strike="noStrike">
                        <a:latin typeface="Carlito"/>
                        <a:ea typeface="Carlito"/>
                        <a:cs typeface="Carlito"/>
                        <a:sym typeface="Carlito"/>
                      </a:endParaRPr>
                    </a:p>
                  </a:txBody>
                  <a:tcPr marT="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7812"/>
                        </a:lnSpc>
                        <a:spcBef>
                          <a:spcPts val="0"/>
                        </a:spcBef>
                        <a:spcAft>
                          <a:spcPts val="0"/>
                        </a:spcAft>
                        <a:buNone/>
                      </a:pPr>
                      <a:r>
                        <a:rPr lang="en-US" sz="1600" u="none" cap="none" strike="noStrike">
                          <a:latin typeface="Carlito"/>
                          <a:ea typeface="Carlito"/>
                          <a:cs typeface="Carlito"/>
                          <a:sym typeface="Carlito"/>
                        </a:rPr>
                        <a:t>1</a:t>
                      </a:r>
                      <a:endParaRPr sz="1600" u="none" cap="none" strike="noStrike">
                        <a:latin typeface="Carlito"/>
                        <a:ea typeface="Carlito"/>
                        <a:cs typeface="Carlito"/>
                        <a:sym typeface="Carlito"/>
                      </a:endParaRPr>
                    </a:p>
                  </a:txBody>
                  <a:tcPr marT="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540" marR="0" rtl="0" algn="ctr">
                        <a:lnSpc>
                          <a:spcPct val="117812"/>
                        </a:lnSpc>
                        <a:spcBef>
                          <a:spcPts val="0"/>
                        </a:spcBef>
                        <a:spcAft>
                          <a:spcPts val="0"/>
                        </a:spcAft>
                        <a:buNone/>
                      </a:pPr>
                      <a:r>
                        <a:rPr lang="en-US" sz="1600" u="none" cap="none" strike="noStrike">
                          <a:latin typeface="Carlito"/>
                          <a:ea typeface="Carlito"/>
                          <a:cs typeface="Carlito"/>
                          <a:sym typeface="Carlito"/>
                        </a:rPr>
                        <a:t>1195116</a:t>
                      </a:r>
                      <a:endParaRPr sz="1600" u="none" cap="none" strike="noStrike">
                        <a:latin typeface="Carlito"/>
                        <a:ea typeface="Carlito"/>
                        <a:cs typeface="Carlito"/>
                        <a:sym typeface="Carlito"/>
                      </a:endParaRPr>
                    </a:p>
                  </a:txBody>
                  <a:tcPr marT="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71"/>
          <p:cNvSpPr txBox="1"/>
          <p:nvPr>
            <p:ph type="title"/>
          </p:nvPr>
        </p:nvSpPr>
        <p:spPr>
          <a:xfrm>
            <a:off x="387502" y="85724"/>
            <a:ext cx="5100320" cy="4533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accent1"/>
              </a:buClr>
              <a:buSzPts val="2800"/>
              <a:buFont typeface="Times New Roman"/>
              <a:buNone/>
            </a:pPr>
            <a:r>
              <a:rPr lang="en-US" sz="2800" u="none">
                <a:latin typeface="Times New Roman"/>
                <a:ea typeface="Times New Roman"/>
                <a:cs typeface="Times New Roman"/>
                <a:sym typeface="Times New Roman"/>
              </a:rPr>
              <a:t>Multiple Linear Regression Output</a:t>
            </a:r>
            <a:endParaRPr sz="2800">
              <a:latin typeface="Times New Roman"/>
              <a:ea typeface="Times New Roman"/>
              <a:cs typeface="Times New Roman"/>
              <a:sym typeface="Times New Roman"/>
            </a:endParaRPr>
          </a:p>
        </p:txBody>
      </p:sp>
      <p:graphicFrame>
        <p:nvGraphicFramePr>
          <p:cNvPr id="967" name="Google Shape;967;p71"/>
          <p:cNvGraphicFramePr/>
          <p:nvPr/>
        </p:nvGraphicFramePr>
        <p:xfrm>
          <a:off x="302412" y="943102"/>
          <a:ext cx="3000000" cy="3000000"/>
        </p:xfrm>
        <a:graphic>
          <a:graphicData uri="http://schemas.openxmlformats.org/drawingml/2006/table">
            <a:tbl>
              <a:tblPr bandRow="1" firstRow="1">
                <a:noFill/>
                <a:tableStyleId>{23212CB0-94F9-4826-87F7-4E4CA1A25328}</a:tableStyleId>
              </a:tblPr>
              <a:tblGrid>
                <a:gridCol w="1712600"/>
                <a:gridCol w="1136025"/>
                <a:gridCol w="1388100"/>
                <a:gridCol w="1136025"/>
                <a:gridCol w="1136025"/>
                <a:gridCol w="1280150"/>
                <a:gridCol w="1136025"/>
                <a:gridCol w="1207775"/>
                <a:gridCol w="1190000"/>
              </a:tblGrid>
              <a:tr h="258575">
                <a:tc>
                  <a:txBody>
                    <a:bodyPr/>
                    <a:lstStyle/>
                    <a:p>
                      <a:pPr indent="0" lvl="0" marL="0" marR="0" rtl="0" algn="ctr">
                        <a:lnSpc>
                          <a:spcPct val="100000"/>
                        </a:lnSpc>
                        <a:spcBef>
                          <a:spcPts val="0"/>
                        </a:spcBef>
                        <a:spcAft>
                          <a:spcPts val="0"/>
                        </a:spcAft>
                        <a:buNone/>
                      </a:pPr>
                      <a:r>
                        <a:rPr lang="en-US" sz="1400" u="none" cap="none" strike="noStrike">
                          <a:latin typeface="Carlito"/>
                          <a:ea typeface="Carlito"/>
                          <a:cs typeface="Carlito"/>
                          <a:sym typeface="Carlito"/>
                        </a:rPr>
                        <a:t>SUMMARY OUTPUT</a:t>
                      </a:r>
                      <a:endParaRPr sz="1400" u="none" cap="none" strike="noStrike">
                        <a:latin typeface="Carlito"/>
                        <a:ea typeface="Carlito"/>
                        <a:cs typeface="Carlito"/>
                        <a:sym typeface="Carlito"/>
                      </a:endParaRPr>
                    </a:p>
                  </a:txBody>
                  <a:tcPr marT="146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1275">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8450">
                <a:tc>
                  <a:txBody>
                    <a:bodyPr/>
                    <a:lstStyle/>
                    <a:p>
                      <a:pPr indent="0" lvl="0" marL="0" marR="0" rtl="0" algn="ctr">
                        <a:lnSpc>
                          <a:spcPct val="100000"/>
                        </a:lnSpc>
                        <a:spcBef>
                          <a:spcPts val="0"/>
                        </a:spcBef>
                        <a:spcAft>
                          <a:spcPts val="0"/>
                        </a:spcAft>
                        <a:buNone/>
                      </a:pPr>
                      <a:r>
                        <a:rPr lang="en-US" sz="1400" u="none" cap="none" strike="noStrike">
                          <a:latin typeface="Carlito"/>
                          <a:ea typeface="Carlito"/>
                          <a:cs typeface="Carlito"/>
                          <a:sym typeface="Carlito"/>
                        </a:rPr>
                        <a:t>Regression Statistics</a:t>
                      </a:r>
                      <a:endParaRPr sz="1400" u="none" cap="none" strike="noStrike">
                        <a:latin typeface="Carlito"/>
                        <a:ea typeface="Carlito"/>
                        <a:cs typeface="Carlito"/>
                        <a:sym typeface="Carlito"/>
                      </a:endParaRPr>
                    </a:p>
                  </a:txBody>
                  <a:tcPr marT="146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8450">
                <a:tc>
                  <a:txBody>
                    <a:bodyPr/>
                    <a:lstStyle/>
                    <a:p>
                      <a:pPr indent="0" lvl="0" marL="0" marR="0" rtl="0" algn="ctr">
                        <a:lnSpc>
                          <a:spcPct val="100000"/>
                        </a:lnSpc>
                        <a:spcBef>
                          <a:spcPts val="0"/>
                        </a:spcBef>
                        <a:spcAft>
                          <a:spcPts val="0"/>
                        </a:spcAft>
                        <a:buNone/>
                      </a:pPr>
                      <a:r>
                        <a:rPr lang="en-US" sz="1400" u="none" cap="none" strike="noStrike">
                          <a:latin typeface="Carlito"/>
                          <a:ea typeface="Carlito"/>
                          <a:cs typeface="Carlito"/>
                          <a:sym typeface="Carlito"/>
                        </a:rPr>
                        <a:t>Multiple R</a:t>
                      </a:r>
                      <a:endParaRPr sz="1400" u="none" cap="none" strike="noStrike">
                        <a:latin typeface="Carlito"/>
                        <a:ea typeface="Carlito"/>
                        <a:cs typeface="Carlito"/>
                        <a:sym typeface="Carlito"/>
                      </a:endParaRPr>
                    </a:p>
                  </a:txBody>
                  <a:tcPr marT="146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1270" marR="0" rtl="0" algn="ctr">
                        <a:lnSpc>
                          <a:spcPct val="100000"/>
                        </a:lnSpc>
                        <a:spcBef>
                          <a:spcPts val="0"/>
                        </a:spcBef>
                        <a:spcAft>
                          <a:spcPts val="0"/>
                        </a:spcAft>
                        <a:buNone/>
                      </a:pPr>
                      <a:r>
                        <a:rPr lang="en-US" sz="1400" u="none" cap="none" strike="noStrike">
                          <a:latin typeface="Carlito"/>
                          <a:ea typeface="Carlito"/>
                          <a:cs typeface="Carlito"/>
                          <a:sym typeface="Carlito"/>
                        </a:rPr>
                        <a:t>0.932725089</a:t>
                      </a:r>
                      <a:endParaRPr sz="1400" u="none" cap="none" strike="noStrike">
                        <a:latin typeface="Carlito"/>
                        <a:ea typeface="Carlito"/>
                        <a:cs typeface="Carlito"/>
                        <a:sym typeface="Carlito"/>
                      </a:endParaRPr>
                    </a:p>
                  </a:txBody>
                  <a:tcPr marT="146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8575">
                <a:tc>
                  <a:txBody>
                    <a:bodyPr/>
                    <a:lstStyle/>
                    <a:p>
                      <a:pPr indent="0" lvl="0" marL="0" marR="0" rtl="0" algn="ctr">
                        <a:lnSpc>
                          <a:spcPct val="100000"/>
                        </a:lnSpc>
                        <a:spcBef>
                          <a:spcPts val="0"/>
                        </a:spcBef>
                        <a:spcAft>
                          <a:spcPts val="0"/>
                        </a:spcAft>
                        <a:buNone/>
                      </a:pPr>
                      <a:r>
                        <a:rPr lang="en-US" sz="1400" u="none" cap="none" strike="noStrike">
                          <a:latin typeface="Carlito"/>
                          <a:ea typeface="Carlito"/>
                          <a:cs typeface="Carlito"/>
                          <a:sym typeface="Carlito"/>
                        </a:rPr>
                        <a:t>R Square</a:t>
                      </a:r>
                      <a:endParaRPr sz="1400" u="none" cap="none" strike="noStrike">
                        <a:latin typeface="Carlito"/>
                        <a:ea typeface="Carlito"/>
                        <a:cs typeface="Carlito"/>
                        <a:sym typeface="Carlito"/>
                      </a:endParaRPr>
                    </a:p>
                  </a:txBody>
                  <a:tcPr marT="146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1270" marR="0" rtl="0" algn="ctr">
                        <a:lnSpc>
                          <a:spcPct val="100000"/>
                        </a:lnSpc>
                        <a:spcBef>
                          <a:spcPts val="0"/>
                        </a:spcBef>
                        <a:spcAft>
                          <a:spcPts val="0"/>
                        </a:spcAft>
                        <a:buNone/>
                      </a:pPr>
                      <a:r>
                        <a:rPr lang="en-US" sz="1400" u="none" cap="none" strike="noStrike">
                          <a:latin typeface="Carlito"/>
                          <a:ea typeface="Carlito"/>
                          <a:cs typeface="Carlito"/>
                          <a:sym typeface="Carlito"/>
                        </a:rPr>
                        <a:t>0.869976091</a:t>
                      </a:r>
                      <a:endParaRPr sz="1400" u="none" cap="none" strike="noStrike">
                        <a:latin typeface="Carlito"/>
                        <a:ea typeface="Carlito"/>
                        <a:cs typeface="Carlito"/>
                        <a:sym typeface="Carlito"/>
                      </a:endParaRPr>
                    </a:p>
                  </a:txBody>
                  <a:tcPr marT="146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8450">
                <a:tc>
                  <a:txBody>
                    <a:bodyPr/>
                    <a:lstStyle/>
                    <a:p>
                      <a:pPr indent="0" lvl="0" marL="0" marR="0" rtl="0" algn="ctr">
                        <a:lnSpc>
                          <a:spcPct val="100000"/>
                        </a:lnSpc>
                        <a:spcBef>
                          <a:spcPts val="0"/>
                        </a:spcBef>
                        <a:spcAft>
                          <a:spcPts val="0"/>
                        </a:spcAft>
                        <a:buNone/>
                      </a:pPr>
                      <a:r>
                        <a:rPr lang="en-US" sz="1400" u="none" cap="none" strike="noStrike">
                          <a:latin typeface="Carlito"/>
                          <a:ea typeface="Carlito"/>
                          <a:cs typeface="Carlito"/>
                          <a:sym typeface="Carlito"/>
                        </a:rPr>
                        <a:t>Adjusted R Square</a:t>
                      </a:r>
                      <a:endParaRPr sz="1400" u="none" cap="none" strike="noStrike">
                        <a:latin typeface="Carlito"/>
                        <a:ea typeface="Carlito"/>
                        <a:cs typeface="Carlito"/>
                        <a:sym typeface="Carlito"/>
                      </a:endParaRPr>
                    </a:p>
                  </a:txBody>
                  <a:tcPr marT="1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1270" marR="0" rtl="0" algn="ctr">
                        <a:lnSpc>
                          <a:spcPct val="100000"/>
                        </a:lnSpc>
                        <a:spcBef>
                          <a:spcPts val="0"/>
                        </a:spcBef>
                        <a:spcAft>
                          <a:spcPts val="0"/>
                        </a:spcAft>
                        <a:buNone/>
                      </a:pPr>
                      <a:r>
                        <a:rPr lang="en-US" sz="1400" u="none" cap="none" strike="noStrike">
                          <a:latin typeface="Carlito"/>
                          <a:ea typeface="Carlito"/>
                          <a:cs typeface="Carlito"/>
                          <a:sym typeface="Carlito"/>
                        </a:rPr>
                        <a:t>0.858503393</a:t>
                      </a:r>
                      <a:endParaRPr sz="1400" u="none" cap="none" strike="noStrike">
                        <a:latin typeface="Carlito"/>
                        <a:ea typeface="Carlito"/>
                        <a:cs typeface="Carlito"/>
                        <a:sym typeface="Carlito"/>
                      </a:endParaRPr>
                    </a:p>
                  </a:txBody>
                  <a:tcPr marT="1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8450">
                <a:tc>
                  <a:txBody>
                    <a:bodyPr/>
                    <a:lstStyle/>
                    <a:p>
                      <a:pPr indent="0" lvl="0" marL="0" marR="0" rtl="0" algn="ctr">
                        <a:lnSpc>
                          <a:spcPct val="100000"/>
                        </a:lnSpc>
                        <a:spcBef>
                          <a:spcPts val="0"/>
                        </a:spcBef>
                        <a:spcAft>
                          <a:spcPts val="0"/>
                        </a:spcAft>
                        <a:buNone/>
                      </a:pPr>
                      <a:r>
                        <a:rPr lang="en-US" sz="1400" u="none" cap="none" strike="noStrike">
                          <a:latin typeface="Carlito"/>
                          <a:ea typeface="Carlito"/>
                          <a:cs typeface="Carlito"/>
                          <a:sym typeface="Carlito"/>
                        </a:rPr>
                        <a:t>Standard Error</a:t>
                      </a:r>
                      <a:endParaRPr sz="1400" u="none" cap="none" strike="noStrike">
                        <a:latin typeface="Carlito"/>
                        <a:ea typeface="Carlito"/>
                        <a:cs typeface="Carlito"/>
                        <a:sym typeface="Carlito"/>
                      </a:endParaRPr>
                    </a:p>
                  </a:txBody>
                  <a:tcPr marT="1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1270" marR="0" rtl="0" algn="ctr">
                        <a:lnSpc>
                          <a:spcPct val="100000"/>
                        </a:lnSpc>
                        <a:spcBef>
                          <a:spcPts val="0"/>
                        </a:spcBef>
                        <a:spcAft>
                          <a:spcPts val="0"/>
                        </a:spcAft>
                        <a:buNone/>
                      </a:pPr>
                      <a:r>
                        <a:rPr lang="en-US" sz="1400" u="none" cap="none" strike="noStrike">
                          <a:latin typeface="Carlito"/>
                          <a:ea typeface="Carlito"/>
                          <a:cs typeface="Carlito"/>
                          <a:sym typeface="Carlito"/>
                        </a:rPr>
                        <a:t>51356.65693</a:t>
                      </a:r>
                      <a:endParaRPr sz="1400" u="none" cap="none" strike="noStrike">
                        <a:latin typeface="Carlito"/>
                        <a:ea typeface="Carlito"/>
                        <a:cs typeface="Carlito"/>
                        <a:sym typeface="Carlito"/>
                      </a:endParaRPr>
                    </a:p>
                  </a:txBody>
                  <a:tcPr marT="152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1275">
                <a:tc>
                  <a:txBody>
                    <a:bodyPr/>
                    <a:lstStyle/>
                    <a:p>
                      <a:pPr indent="0" lvl="0" marL="1270" marR="0" rtl="0" algn="ctr">
                        <a:lnSpc>
                          <a:spcPct val="100000"/>
                        </a:lnSpc>
                        <a:spcBef>
                          <a:spcPts val="0"/>
                        </a:spcBef>
                        <a:spcAft>
                          <a:spcPts val="0"/>
                        </a:spcAft>
                        <a:buNone/>
                      </a:pPr>
                      <a:r>
                        <a:rPr lang="en-US" sz="1400" u="none" cap="none" strike="noStrike">
                          <a:latin typeface="Carlito"/>
                          <a:ea typeface="Carlito"/>
                          <a:cs typeface="Carlito"/>
                          <a:sym typeface="Carlito"/>
                        </a:rPr>
                        <a:t>Observations</a:t>
                      </a:r>
                      <a:endParaRPr sz="1400" u="none" cap="none" strike="noStrike">
                        <a:latin typeface="Carlito"/>
                        <a:ea typeface="Carlito"/>
                        <a:cs typeface="Carlito"/>
                        <a:sym typeface="Carlito"/>
                      </a:endParaRPr>
                    </a:p>
                  </a:txBody>
                  <a:tcPr marT="216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635" marR="0" rtl="0" algn="ctr">
                        <a:lnSpc>
                          <a:spcPct val="100000"/>
                        </a:lnSpc>
                        <a:spcBef>
                          <a:spcPts val="0"/>
                        </a:spcBef>
                        <a:spcAft>
                          <a:spcPts val="0"/>
                        </a:spcAft>
                        <a:buNone/>
                      </a:pPr>
                      <a:r>
                        <a:rPr lang="en-US" sz="1400" u="none" cap="none" strike="noStrike">
                          <a:latin typeface="Carlito"/>
                          <a:ea typeface="Carlito"/>
                          <a:cs typeface="Carlito"/>
                          <a:sym typeface="Carlito"/>
                        </a:rPr>
                        <a:t>38</a:t>
                      </a:r>
                      <a:endParaRPr sz="1400" u="none" cap="none" strike="noStrike">
                        <a:latin typeface="Carlito"/>
                        <a:ea typeface="Carlito"/>
                        <a:cs typeface="Carlito"/>
                        <a:sym typeface="Carlito"/>
                      </a:endParaRPr>
                    </a:p>
                  </a:txBody>
                  <a:tcPr marT="216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8450">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1400">
                <a:tc>
                  <a:txBody>
                    <a:bodyPr/>
                    <a:lstStyle/>
                    <a:p>
                      <a:pPr indent="0" lvl="0" marL="0" marR="0" rtl="0" algn="ctr">
                        <a:lnSpc>
                          <a:spcPct val="100000"/>
                        </a:lnSpc>
                        <a:spcBef>
                          <a:spcPts val="0"/>
                        </a:spcBef>
                        <a:spcAft>
                          <a:spcPts val="0"/>
                        </a:spcAft>
                        <a:buNone/>
                      </a:pPr>
                      <a:r>
                        <a:rPr lang="en-US" sz="1400" u="none" cap="none" strike="noStrike">
                          <a:latin typeface="Carlito"/>
                          <a:ea typeface="Carlito"/>
                          <a:cs typeface="Carlito"/>
                          <a:sym typeface="Carlito"/>
                        </a:rPr>
                        <a:t>ANOVA</a:t>
                      </a:r>
                      <a:endParaRPr sz="1400" u="none" cap="none" strike="noStrike">
                        <a:latin typeface="Carlito"/>
                        <a:ea typeface="Carlito"/>
                        <a:cs typeface="Carlito"/>
                        <a:sym typeface="Carlito"/>
                      </a:endParaRPr>
                    </a:p>
                  </a:txBody>
                  <a:tcPr marT="222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8450">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0" marR="0" rtl="0" algn="ctr">
                        <a:lnSpc>
                          <a:spcPct val="100000"/>
                        </a:lnSpc>
                        <a:spcBef>
                          <a:spcPts val="0"/>
                        </a:spcBef>
                        <a:spcAft>
                          <a:spcPts val="0"/>
                        </a:spcAft>
                        <a:buNone/>
                      </a:pPr>
                      <a:r>
                        <a:rPr lang="en-US" sz="1400" u="none" cap="none" strike="noStrike">
                          <a:latin typeface="Carlito"/>
                          <a:ea typeface="Carlito"/>
                          <a:cs typeface="Carlito"/>
                          <a:sym typeface="Carlito"/>
                        </a:rPr>
                        <a:t>df</a:t>
                      </a:r>
                      <a:endParaRPr sz="1400" u="none" cap="none" strike="noStrike">
                        <a:latin typeface="Carlito"/>
                        <a:ea typeface="Carlito"/>
                        <a:cs typeface="Carlito"/>
                        <a:sym typeface="Carlito"/>
                      </a:endParaRPr>
                    </a:p>
                  </a:txBody>
                  <a:tcPr marT="158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0" marR="0" rtl="0" algn="ctr">
                        <a:lnSpc>
                          <a:spcPct val="100000"/>
                        </a:lnSpc>
                        <a:spcBef>
                          <a:spcPts val="0"/>
                        </a:spcBef>
                        <a:spcAft>
                          <a:spcPts val="0"/>
                        </a:spcAft>
                        <a:buNone/>
                      </a:pPr>
                      <a:r>
                        <a:rPr lang="en-US" sz="1400" u="none" cap="none" strike="noStrike">
                          <a:latin typeface="Carlito"/>
                          <a:ea typeface="Carlito"/>
                          <a:cs typeface="Carlito"/>
                          <a:sym typeface="Carlito"/>
                        </a:rPr>
                        <a:t>SS</a:t>
                      </a:r>
                      <a:endParaRPr sz="1400" u="none" cap="none" strike="noStrike">
                        <a:latin typeface="Carlito"/>
                        <a:ea typeface="Carlito"/>
                        <a:cs typeface="Carlito"/>
                        <a:sym typeface="Carlito"/>
                      </a:endParaRPr>
                    </a:p>
                  </a:txBody>
                  <a:tcPr marT="158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0" marR="0" rtl="0" algn="ctr">
                        <a:lnSpc>
                          <a:spcPct val="100000"/>
                        </a:lnSpc>
                        <a:spcBef>
                          <a:spcPts val="0"/>
                        </a:spcBef>
                        <a:spcAft>
                          <a:spcPts val="0"/>
                        </a:spcAft>
                        <a:buNone/>
                      </a:pPr>
                      <a:r>
                        <a:rPr lang="en-US" sz="1400" u="none" cap="none" strike="noStrike">
                          <a:latin typeface="Carlito"/>
                          <a:ea typeface="Carlito"/>
                          <a:cs typeface="Carlito"/>
                          <a:sym typeface="Carlito"/>
                        </a:rPr>
                        <a:t>MS</a:t>
                      </a:r>
                      <a:endParaRPr sz="1400" u="none" cap="none" strike="noStrike">
                        <a:latin typeface="Carlito"/>
                        <a:ea typeface="Carlito"/>
                        <a:cs typeface="Carlito"/>
                        <a:sym typeface="Carlito"/>
                      </a:endParaRPr>
                    </a:p>
                  </a:txBody>
                  <a:tcPr marT="158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0" marR="0" rtl="0" algn="ctr">
                        <a:lnSpc>
                          <a:spcPct val="100000"/>
                        </a:lnSpc>
                        <a:spcBef>
                          <a:spcPts val="0"/>
                        </a:spcBef>
                        <a:spcAft>
                          <a:spcPts val="0"/>
                        </a:spcAft>
                        <a:buNone/>
                      </a:pPr>
                      <a:r>
                        <a:rPr lang="en-US" sz="1400" u="none" cap="none" strike="noStrike">
                          <a:latin typeface="Carlito"/>
                          <a:ea typeface="Carlito"/>
                          <a:cs typeface="Carlito"/>
                          <a:sym typeface="Carlito"/>
                        </a:rPr>
                        <a:t>F</a:t>
                      </a:r>
                      <a:endParaRPr sz="1400" u="none" cap="none" strike="noStrike">
                        <a:latin typeface="Carlito"/>
                        <a:ea typeface="Carlito"/>
                        <a:cs typeface="Carlito"/>
                        <a:sym typeface="Carlito"/>
                      </a:endParaRPr>
                    </a:p>
                  </a:txBody>
                  <a:tcPr marT="158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2540" marR="0" rtl="0" algn="ctr">
                        <a:lnSpc>
                          <a:spcPct val="100000"/>
                        </a:lnSpc>
                        <a:spcBef>
                          <a:spcPts val="0"/>
                        </a:spcBef>
                        <a:spcAft>
                          <a:spcPts val="0"/>
                        </a:spcAft>
                        <a:buNone/>
                      </a:pPr>
                      <a:r>
                        <a:rPr lang="en-US" sz="1400" u="none" cap="none" strike="noStrike">
                          <a:latin typeface="Carlito"/>
                          <a:ea typeface="Carlito"/>
                          <a:cs typeface="Carlito"/>
                          <a:sym typeface="Carlito"/>
                        </a:rPr>
                        <a:t>Significance F</a:t>
                      </a:r>
                      <a:endParaRPr sz="1400" u="none" cap="none" strike="noStrike">
                        <a:latin typeface="Carlito"/>
                        <a:ea typeface="Carlito"/>
                        <a:cs typeface="Carlito"/>
                        <a:sym typeface="Carlito"/>
                      </a:endParaRPr>
                    </a:p>
                  </a:txBody>
                  <a:tcPr marT="158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8450">
                <a:tc>
                  <a:txBody>
                    <a:bodyPr/>
                    <a:lstStyle/>
                    <a:p>
                      <a:pPr indent="0" lvl="0" marL="1270" marR="0" rtl="0" algn="ctr">
                        <a:lnSpc>
                          <a:spcPct val="100000"/>
                        </a:lnSpc>
                        <a:spcBef>
                          <a:spcPts val="0"/>
                        </a:spcBef>
                        <a:spcAft>
                          <a:spcPts val="0"/>
                        </a:spcAft>
                        <a:buNone/>
                      </a:pPr>
                      <a:r>
                        <a:rPr lang="en-US" sz="1400" u="none" cap="none" strike="noStrike">
                          <a:latin typeface="Carlito"/>
                          <a:ea typeface="Carlito"/>
                          <a:cs typeface="Carlito"/>
                          <a:sym typeface="Carlito"/>
                        </a:rPr>
                        <a:t>Regression</a:t>
                      </a:r>
                      <a:endParaRPr sz="1400" u="none" cap="none" strike="noStrike">
                        <a:latin typeface="Carlito"/>
                        <a:ea typeface="Carlito"/>
                        <a:cs typeface="Carlito"/>
                        <a:sym typeface="Carlito"/>
                      </a:endParaRPr>
                    </a:p>
                  </a:txBody>
                  <a:tcPr marT="158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0" marR="0" rtl="0" algn="ctr">
                        <a:lnSpc>
                          <a:spcPct val="100000"/>
                        </a:lnSpc>
                        <a:spcBef>
                          <a:spcPts val="0"/>
                        </a:spcBef>
                        <a:spcAft>
                          <a:spcPts val="0"/>
                        </a:spcAft>
                        <a:buNone/>
                      </a:pPr>
                      <a:r>
                        <a:rPr lang="en-US" sz="1400" u="none" cap="none" strike="noStrike">
                          <a:latin typeface="Carlito"/>
                          <a:ea typeface="Carlito"/>
                          <a:cs typeface="Carlito"/>
                          <a:sym typeface="Carlito"/>
                        </a:rPr>
                        <a:t>3</a:t>
                      </a:r>
                      <a:endParaRPr sz="1400" u="none" cap="none" strike="noStrike">
                        <a:latin typeface="Carlito"/>
                        <a:ea typeface="Carlito"/>
                        <a:cs typeface="Carlito"/>
                        <a:sym typeface="Carlito"/>
                      </a:endParaRPr>
                    </a:p>
                  </a:txBody>
                  <a:tcPr marT="158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905" marR="0" rtl="0" algn="ctr">
                        <a:lnSpc>
                          <a:spcPct val="100000"/>
                        </a:lnSpc>
                        <a:spcBef>
                          <a:spcPts val="0"/>
                        </a:spcBef>
                        <a:spcAft>
                          <a:spcPts val="0"/>
                        </a:spcAft>
                        <a:buNone/>
                      </a:pPr>
                      <a:r>
                        <a:rPr lang="en-US" sz="1400" u="none" cap="none" strike="noStrike">
                          <a:latin typeface="Carlito"/>
                          <a:ea typeface="Carlito"/>
                          <a:cs typeface="Carlito"/>
                          <a:sym typeface="Carlito"/>
                        </a:rPr>
                        <a:t>6.00007E+11</a:t>
                      </a:r>
                      <a:endParaRPr sz="1400" u="none" cap="none" strike="noStrike">
                        <a:latin typeface="Carlito"/>
                        <a:ea typeface="Carlito"/>
                        <a:cs typeface="Carlito"/>
                        <a:sym typeface="Carlito"/>
                      </a:endParaRPr>
                    </a:p>
                  </a:txBody>
                  <a:tcPr marT="158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Carlito"/>
                          <a:ea typeface="Carlito"/>
                          <a:cs typeface="Carlito"/>
                          <a:sym typeface="Carlito"/>
                        </a:rPr>
                        <a:t>2.00002E+11</a:t>
                      </a:r>
                      <a:endParaRPr sz="1400" u="none" cap="none" strike="noStrike">
                        <a:latin typeface="Carlito"/>
                        <a:ea typeface="Carlito"/>
                        <a:cs typeface="Carlito"/>
                        <a:sym typeface="Carlito"/>
                      </a:endParaRPr>
                    </a:p>
                  </a:txBody>
                  <a:tcPr marT="158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175" marR="0" rtl="0" algn="ctr">
                        <a:lnSpc>
                          <a:spcPct val="100000"/>
                        </a:lnSpc>
                        <a:spcBef>
                          <a:spcPts val="0"/>
                        </a:spcBef>
                        <a:spcAft>
                          <a:spcPts val="0"/>
                        </a:spcAft>
                        <a:buNone/>
                      </a:pPr>
                      <a:r>
                        <a:rPr lang="en-US" sz="1400" u="none" cap="none" strike="noStrike">
                          <a:latin typeface="Carlito"/>
                          <a:ea typeface="Carlito"/>
                          <a:cs typeface="Carlito"/>
                          <a:sym typeface="Carlito"/>
                        </a:rPr>
                        <a:t>75.83012324</a:t>
                      </a:r>
                      <a:endParaRPr sz="1400" u="none" cap="none" strike="noStrike">
                        <a:latin typeface="Carlito"/>
                        <a:ea typeface="Carlito"/>
                        <a:cs typeface="Carlito"/>
                        <a:sym typeface="Carlito"/>
                      </a:endParaRPr>
                    </a:p>
                  </a:txBody>
                  <a:tcPr marT="158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905" marR="0" rtl="0" algn="ctr">
                        <a:lnSpc>
                          <a:spcPct val="100000"/>
                        </a:lnSpc>
                        <a:spcBef>
                          <a:spcPts val="0"/>
                        </a:spcBef>
                        <a:spcAft>
                          <a:spcPts val="0"/>
                        </a:spcAft>
                        <a:buNone/>
                      </a:pPr>
                      <a:r>
                        <a:rPr lang="en-US" sz="1400" u="none" cap="none" strike="noStrike">
                          <a:latin typeface="Carlito"/>
                          <a:ea typeface="Carlito"/>
                          <a:cs typeface="Carlito"/>
                          <a:sym typeface="Carlito"/>
                        </a:rPr>
                        <a:t>3.86382E-15</a:t>
                      </a:r>
                      <a:endParaRPr sz="1400" u="none" cap="none" strike="noStrike">
                        <a:latin typeface="Carlito"/>
                        <a:ea typeface="Carlito"/>
                        <a:cs typeface="Carlito"/>
                        <a:sym typeface="Carlito"/>
                      </a:endParaRPr>
                    </a:p>
                  </a:txBody>
                  <a:tcPr marT="158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8450">
                <a:tc>
                  <a:txBody>
                    <a:bodyPr/>
                    <a:lstStyle/>
                    <a:p>
                      <a:pPr indent="0" lvl="0" marL="635" marR="0" rtl="0" algn="ctr">
                        <a:lnSpc>
                          <a:spcPct val="100000"/>
                        </a:lnSpc>
                        <a:spcBef>
                          <a:spcPts val="0"/>
                        </a:spcBef>
                        <a:spcAft>
                          <a:spcPts val="0"/>
                        </a:spcAft>
                        <a:buNone/>
                      </a:pPr>
                      <a:r>
                        <a:rPr lang="en-US" sz="1400" u="none" cap="none" strike="noStrike">
                          <a:latin typeface="Carlito"/>
                          <a:ea typeface="Carlito"/>
                          <a:cs typeface="Carlito"/>
                          <a:sym typeface="Carlito"/>
                        </a:rPr>
                        <a:t>Residual</a:t>
                      </a:r>
                      <a:endParaRPr sz="1400" u="none" cap="none" strike="noStrike">
                        <a:latin typeface="Carlito"/>
                        <a:ea typeface="Carlito"/>
                        <a:cs typeface="Carlito"/>
                        <a:sym typeface="Carlito"/>
                      </a:endParaRPr>
                    </a:p>
                  </a:txBody>
                  <a:tcPr marT="158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635" marR="0" rtl="0" algn="ctr">
                        <a:lnSpc>
                          <a:spcPct val="100000"/>
                        </a:lnSpc>
                        <a:spcBef>
                          <a:spcPts val="0"/>
                        </a:spcBef>
                        <a:spcAft>
                          <a:spcPts val="0"/>
                        </a:spcAft>
                        <a:buNone/>
                      </a:pPr>
                      <a:r>
                        <a:rPr lang="en-US" sz="1400" u="none" cap="none" strike="noStrike">
                          <a:latin typeface="Carlito"/>
                          <a:ea typeface="Carlito"/>
                          <a:cs typeface="Carlito"/>
                          <a:sym typeface="Carlito"/>
                        </a:rPr>
                        <a:t>34</a:t>
                      </a:r>
                      <a:endParaRPr sz="1400" u="none" cap="none" strike="noStrike">
                        <a:latin typeface="Carlito"/>
                        <a:ea typeface="Carlito"/>
                        <a:cs typeface="Carlito"/>
                        <a:sym typeface="Carlito"/>
                      </a:endParaRPr>
                    </a:p>
                  </a:txBody>
                  <a:tcPr marT="158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Carlito"/>
                          <a:ea typeface="Carlito"/>
                          <a:cs typeface="Carlito"/>
                          <a:sym typeface="Carlito"/>
                        </a:rPr>
                        <a:t>89675211173</a:t>
                      </a:r>
                      <a:endParaRPr sz="1400" u="none" cap="none" strike="noStrike">
                        <a:latin typeface="Carlito"/>
                        <a:ea typeface="Carlito"/>
                        <a:cs typeface="Carlito"/>
                        <a:sym typeface="Carlito"/>
                      </a:endParaRPr>
                    </a:p>
                  </a:txBody>
                  <a:tcPr marT="158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080" marR="0" rtl="0" algn="ctr">
                        <a:lnSpc>
                          <a:spcPct val="100000"/>
                        </a:lnSpc>
                        <a:spcBef>
                          <a:spcPts val="0"/>
                        </a:spcBef>
                        <a:spcAft>
                          <a:spcPts val="0"/>
                        </a:spcAft>
                        <a:buNone/>
                      </a:pPr>
                      <a:r>
                        <a:rPr lang="en-US" sz="1400" u="none" cap="none" strike="noStrike">
                          <a:latin typeface="Carlito"/>
                          <a:ea typeface="Carlito"/>
                          <a:cs typeface="Carlito"/>
                          <a:sym typeface="Carlito"/>
                        </a:rPr>
                        <a:t>2637506211</a:t>
                      </a:r>
                      <a:endParaRPr sz="1400" u="none" cap="none" strike="noStrike">
                        <a:latin typeface="Carlito"/>
                        <a:ea typeface="Carlito"/>
                        <a:cs typeface="Carlito"/>
                        <a:sym typeface="Carlito"/>
                      </a:endParaRPr>
                    </a:p>
                  </a:txBody>
                  <a:tcPr marT="158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1400">
                <a:tc>
                  <a:txBody>
                    <a:bodyPr/>
                    <a:lstStyle/>
                    <a:p>
                      <a:pPr indent="0" lvl="0" marL="0" marR="0" rtl="0" algn="ctr">
                        <a:lnSpc>
                          <a:spcPct val="100000"/>
                        </a:lnSpc>
                        <a:spcBef>
                          <a:spcPts val="0"/>
                        </a:spcBef>
                        <a:spcAft>
                          <a:spcPts val="0"/>
                        </a:spcAft>
                        <a:buNone/>
                      </a:pPr>
                      <a:r>
                        <a:rPr lang="en-US" sz="1400" u="none" cap="none" strike="noStrike">
                          <a:latin typeface="Carlito"/>
                          <a:ea typeface="Carlito"/>
                          <a:cs typeface="Carlito"/>
                          <a:sym typeface="Carlito"/>
                        </a:rPr>
                        <a:t>Total</a:t>
                      </a:r>
                      <a:endParaRPr sz="1400" u="none" cap="none" strike="noStrike">
                        <a:latin typeface="Carlito"/>
                        <a:ea typeface="Carlito"/>
                        <a:cs typeface="Carlito"/>
                        <a:sym typeface="Carlito"/>
                      </a:endParaRPr>
                    </a:p>
                  </a:txBody>
                  <a:tcPr marT="222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635" marR="0" rtl="0" algn="ctr">
                        <a:lnSpc>
                          <a:spcPct val="100000"/>
                        </a:lnSpc>
                        <a:spcBef>
                          <a:spcPts val="0"/>
                        </a:spcBef>
                        <a:spcAft>
                          <a:spcPts val="0"/>
                        </a:spcAft>
                        <a:buNone/>
                      </a:pPr>
                      <a:r>
                        <a:rPr lang="en-US" sz="1400" u="none" cap="none" strike="noStrike">
                          <a:latin typeface="Carlito"/>
                          <a:ea typeface="Carlito"/>
                          <a:cs typeface="Carlito"/>
                          <a:sym typeface="Carlito"/>
                        </a:rPr>
                        <a:t>37</a:t>
                      </a:r>
                      <a:endParaRPr sz="1400" u="none" cap="none" strike="noStrike">
                        <a:latin typeface="Carlito"/>
                        <a:ea typeface="Carlito"/>
                        <a:cs typeface="Carlito"/>
                        <a:sym typeface="Carlito"/>
                      </a:endParaRPr>
                    </a:p>
                  </a:txBody>
                  <a:tcPr marT="222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905" marR="0" rtl="0" algn="ctr">
                        <a:lnSpc>
                          <a:spcPct val="100000"/>
                        </a:lnSpc>
                        <a:spcBef>
                          <a:spcPts val="0"/>
                        </a:spcBef>
                        <a:spcAft>
                          <a:spcPts val="0"/>
                        </a:spcAft>
                        <a:buNone/>
                      </a:pPr>
                      <a:r>
                        <a:rPr lang="en-US" sz="1400" u="none" cap="none" strike="noStrike">
                          <a:latin typeface="Carlito"/>
                          <a:ea typeface="Carlito"/>
                          <a:cs typeface="Carlito"/>
                          <a:sym typeface="Carlito"/>
                        </a:rPr>
                        <a:t>6.89682E+11</a:t>
                      </a:r>
                      <a:endParaRPr sz="1400" u="none" cap="none" strike="noStrike">
                        <a:latin typeface="Carlito"/>
                        <a:ea typeface="Carlito"/>
                        <a:cs typeface="Carlito"/>
                        <a:sym typeface="Carlito"/>
                      </a:endParaRPr>
                    </a:p>
                  </a:txBody>
                  <a:tcPr marT="222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1400">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8450">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0" marR="0" rtl="0" algn="ctr">
                        <a:lnSpc>
                          <a:spcPct val="100000"/>
                        </a:lnSpc>
                        <a:spcBef>
                          <a:spcPts val="0"/>
                        </a:spcBef>
                        <a:spcAft>
                          <a:spcPts val="0"/>
                        </a:spcAft>
                        <a:buNone/>
                      </a:pPr>
                      <a:r>
                        <a:rPr lang="en-US" sz="1400" u="none" cap="none" strike="noStrike">
                          <a:latin typeface="Carlito"/>
                          <a:ea typeface="Carlito"/>
                          <a:cs typeface="Carlito"/>
                          <a:sym typeface="Carlito"/>
                        </a:rPr>
                        <a:t>Coefficients</a:t>
                      </a:r>
                      <a:endParaRPr sz="1400" u="none" cap="none" strike="noStrike">
                        <a:latin typeface="Carlito"/>
                        <a:ea typeface="Carlito"/>
                        <a:cs typeface="Carlito"/>
                        <a:sym typeface="Carlito"/>
                      </a:endParaRPr>
                    </a:p>
                  </a:txBody>
                  <a:tcPr marT="16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1270" marR="0" rtl="0" algn="ctr">
                        <a:lnSpc>
                          <a:spcPct val="100000"/>
                        </a:lnSpc>
                        <a:spcBef>
                          <a:spcPts val="0"/>
                        </a:spcBef>
                        <a:spcAft>
                          <a:spcPts val="0"/>
                        </a:spcAft>
                        <a:buNone/>
                      </a:pPr>
                      <a:r>
                        <a:rPr lang="en-US" sz="1400" u="none" cap="none" strike="noStrike">
                          <a:latin typeface="Carlito"/>
                          <a:ea typeface="Carlito"/>
                          <a:cs typeface="Carlito"/>
                          <a:sym typeface="Carlito"/>
                        </a:rPr>
                        <a:t>Standard Error</a:t>
                      </a:r>
                      <a:endParaRPr sz="1400" u="none" cap="none" strike="noStrike">
                        <a:latin typeface="Carlito"/>
                        <a:ea typeface="Carlito"/>
                        <a:cs typeface="Carlito"/>
                        <a:sym typeface="Carlito"/>
                      </a:endParaRPr>
                    </a:p>
                  </a:txBody>
                  <a:tcPr marT="16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3175" marR="0" rtl="0" algn="ctr">
                        <a:lnSpc>
                          <a:spcPct val="100000"/>
                        </a:lnSpc>
                        <a:spcBef>
                          <a:spcPts val="0"/>
                        </a:spcBef>
                        <a:spcAft>
                          <a:spcPts val="0"/>
                        </a:spcAft>
                        <a:buNone/>
                      </a:pPr>
                      <a:r>
                        <a:rPr lang="en-US" sz="1400" u="none" cap="none" strike="noStrike">
                          <a:latin typeface="Carlito"/>
                          <a:ea typeface="Carlito"/>
                          <a:cs typeface="Carlito"/>
                          <a:sym typeface="Carlito"/>
                        </a:rPr>
                        <a:t>t Stat</a:t>
                      </a:r>
                      <a:endParaRPr sz="1400" u="none" cap="none" strike="noStrike">
                        <a:latin typeface="Carlito"/>
                        <a:ea typeface="Carlito"/>
                        <a:cs typeface="Carlito"/>
                        <a:sym typeface="Carlito"/>
                      </a:endParaRPr>
                    </a:p>
                  </a:txBody>
                  <a:tcPr marT="16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0" marR="0" rtl="0" algn="ctr">
                        <a:lnSpc>
                          <a:spcPct val="100000"/>
                        </a:lnSpc>
                        <a:spcBef>
                          <a:spcPts val="0"/>
                        </a:spcBef>
                        <a:spcAft>
                          <a:spcPts val="0"/>
                        </a:spcAft>
                        <a:buNone/>
                      </a:pPr>
                      <a:r>
                        <a:rPr lang="en-US" sz="1400" u="none" cap="none" strike="noStrike">
                          <a:latin typeface="Carlito"/>
                          <a:ea typeface="Carlito"/>
                          <a:cs typeface="Carlito"/>
                          <a:sym typeface="Carlito"/>
                        </a:rPr>
                        <a:t>P-value</a:t>
                      </a:r>
                      <a:endParaRPr sz="1400" u="none" cap="none" strike="noStrike">
                        <a:latin typeface="Carlito"/>
                        <a:ea typeface="Carlito"/>
                        <a:cs typeface="Carlito"/>
                        <a:sym typeface="Carlito"/>
                      </a:endParaRPr>
                    </a:p>
                  </a:txBody>
                  <a:tcPr marT="16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5715" marR="0" rtl="0" algn="ctr">
                        <a:lnSpc>
                          <a:spcPct val="100000"/>
                        </a:lnSpc>
                        <a:spcBef>
                          <a:spcPts val="0"/>
                        </a:spcBef>
                        <a:spcAft>
                          <a:spcPts val="0"/>
                        </a:spcAft>
                        <a:buNone/>
                      </a:pPr>
                      <a:r>
                        <a:rPr lang="en-US" sz="1400" u="none" cap="none" strike="noStrike">
                          <a:latin typeface="Carlito"/>
                          <a:ea typeface="Carlito"/>
                          <a:cs typeface="Carlito"/>
                          <a:sym typeface="Carlito"/>
                        </a:rPr>
                        <a:t>Lower 95%</a:t>
                      </a:r>
                      <a:endParaRPr sz="1400" u="none" cap="none" strike="noStrike">
                        <a:latin typeface="Carlito"/>
                        <a:ea typeface="Carlito"/>
                        <a:cs typeface="Carlito"/>
                        <a:sym typeface="Carlito"/>
                      </a:endParaRPr>
                    </a:p>
                  </a:txBody>
                  <a:tcPr marT="16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4445" marR="0" rtl="0" algn="ctr">
                        <a:lnSpc>
                          <a:spcPct val="100000"/>
                        </a:lnSpc>
                        <a:spcBef>
                          <a:spcPts val="0"/>
                        </a:spcBef>
                        <a:spcAft>
                          <a:spcPts val="0"/>
                        </a:spcAft>
                        <a:buNone/>
                      </a:pPr>
                      <a:r>
                        <a:rPr lang="en-US" sz="1400" u="none" cap="none" strike="noStrike">
                          <a:latin typeface="Carlito"/>
                          <a:ea typeface="Carlito"/>
                          <a:cs typeface="Carlito"/>
                          <a:sym typeface="Carlito"/>
                        </a:rPr>
                        <a:t>Upper 95%</a:t>
                      </a:r>
                      <a:endParaRPr sz="1400" u="none" cap="none" strike="noStrike">
                        <a:latin typeface="Carlito"/>
                        <a:ea typeface="Carlito"/>
                        <a:cs typeface="Carlito"/>
                        <a:sym typeface="Carlito"/>
                      </a:endParaRPr>
                    </a:p>
                  </a:txBody>
                  <a:tcPr marT="16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6350" marR="0" rtl="0" algn="ctr">
                        <a:lnSpc>
                          <a:spcPct val="100000"/>
                        </a:lnSpc>
                        <a:spcBef>
                          <a:spcPts val="0"/>
                        </a:spcBef>
                        <a:spcAft>
                          <a:spcPts val="0"/>
                        </a:spcAft>
                        <a:buNone/>
                      </a:pPr>
                      <a:r>
                        <a:rPr lang="en-US" sz="1400" u="none" cap="none" strike="noStrike">
                          <a:latin typeface="Carlito"/>
                          <a:ea typeface="Carlito"/>
                          <a:cs typeface="Carlito"/>
                          <a:sym typeface="Carlito"/>
                        </a:rPr>
                        <a:t>Lower 95.0%</a:t>
                      </a:r>
                      <a:endParaRPr sz="1400" u="none" cap="none" strike="noStrike">
                        <a:latin typeface="Carlito"/>
                        <a:ea typeface="Carlito"/>
                        <a:cs typeface="Carlito"/>
                        <a:sym typeface="Carlito"/>
                      </a:endParaRPr>
                    </a:p>
                  </a:txBody>
                  <a:tcPr marT="16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6350" marR="0" rtl="0" algn="ctr">
                        <a:lnSpc>
                          <a:spcPct val="100000"/>
                        </a:lnSpc>
                        <a:spcBef>
                          <a:spcPts val="0"/>
                        </a:spcBef>
                        <a:spcAft>
                          <a:spcPts val="0"/>
                        </a:spcAft>
                        <a:buNone/>
                      </a:pPr>
                      <a:r>
                        <a:rPr lang="en-US" sz="1400" u="none" cap="none" strike="noStrike">
                          <a:latin typeface="Carlito"/>
                          <a:ea typeface="Carlito"/>
                          <a:cs typeface="Carlito"/>
                          <a:sym typeface="Carlito"/>
                        </a:rPr>
                        <a:t>Upper 95.0%</a:t>
                      </a:r>
                      <a:endParaRPr sz="1400" u="none" cap="none" strike="noStrike">
                        <a:latin typeface="Carlito"/>
                        <a:ea typeface="Carlito"/>
                        <a:cs typeface="Carlito"/>
                        <a:sym typeface="Carlito"/>
                      </a:endParaRPr>
                    </a:p>
                  </a:txBody>
                  <a:tcPr marT="16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r>
              <a:tr h="258450">
                <a:tc>
                  <a:txBody>
                    <a:bodyPr/>
                    <a:lstStyle/>
                    <a:p>
                      <a:pPr indent="0" lvl="0" marL="635" marR="0" rtl="0" algn="ctr">
                        <a:lnSpc>
                          <a:spcPct val="100000"/>
                        </a:lnSpc>
                        <a:spcBef>
                          <a:spcPts val="0"/>
                        </a:spcBef>
                        <a:spcAft>
                          <a:spcPts val="0"/>
                        </a:spcAft>
                        <a:buNone/>
                      </a:pPr>
                      <a:r>
                        <a:rPr lang="en-US" sz="1400" u="none" cap="none" strike="noStrike">
                          <a:latin typeface="Carlito"/>
                          <a:ea typeface="Carlito"/>
                          <a:cs typeface="Carlito"/>
                          <a:sym typeface="Carlito"/>
                        </a:rPr>
                        <a:t>Intercept</a:t>
                      </a:r>
                      <a:endParaRPr sz="1400" u="none" cap="none" strike="noStrike">
                        <a:latin typeface="Carlito"/>
                        <a:ea typeface="Carlito"/>
                        <a:cs typeface="Carlito"/>
                        <a:sym typeface="Carlito"/>
                      </a:endParaRPr>
                    </a:p>
                  </a:txBody>
                  <a:tcPr marT="16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1270" marR="0" rtl="0" algn="ctr">
                        <a:lnSpc>
                          <a:spcPct val="100000"/>
                        </a:lnSpc>
                        <a:spcBef>
                          <a:spcPts val="0"/>
                        </a:spcBef>
                        <a:spcAft>
                          <a:spcPts val="0"/>
                        </a:spcAft>
                        <a:buNone/>
                      </a:pPr>
                      <a:r>
                        <a:rPr lang="en-US" sz="1400" u="none" cap="none" strike="noStrike">
                          <a:latin typeface="Carlito"/>
                          <a:ea typeface="Carlito"/>
                          <a:cs typeface="Carlito"/>
                          <a:sym typeface="Carlito"/>
                        </a:rPr>
                        <a:t>13409.52169</a:t>
                      </a:r>
                      <a:endParaRPr sz="1400" u="none" cap="none" strike="noStrike">
                        <a:latin typeface="Carlito"/>
                        <a:ea typeface="Carlito"/>
                        <a:cs typeface="Carlito"/>
                        <a:sym typeface="Carlito"/>
                      </a:endParaRPr>
                    </a:p>
                  </a:txBody>
                  <a:tcPr marT="16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Carlito"/>
                          <a:ea typeface="Carlito"/>
                          <a:cs typeface="Carlito"/>
                          <a:sym typeface="Carlito"/>
                        </a:rPr>
                        <a:t>81642.40721</a:t>
                      </a:r>
                      <a:endParaRPr sz="1400" u="none" cap="none" strike="noStrike">
                        <a:latin typeface="Carlito"/>
                        <a:ea typeface="Carlito"/>
                        <a:cs typeface="Carlito"/>
                        <a:sym typeface="Carlito"/>
                      </a:endParaRPr>
                    </a:p>
                  </a:txBody>
                  <a:tcPr marT="16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905" marR="0" rtl="0" algn="ctr">
                        <a:lnSpc>
                          <a:spcPct val="100000"/>
                        </a:lnSpc>
                        <a:spcBef>
                          <a:spcPts val="0"/>
                        </a:spcBef>
                        <a:spcAft>
                          <a:spcPts val="0"/>
                        </a:spcAft>
                        <a:buNone/>
                      </a:pPr>
                      <a:r>
                        <a:rPr lang="en-US" sz="1400" u="none" cap="none" strike="noStrike">
                          <a:latin typeface="Carlito"/>
                          <a:ea typeface="Carlito"/>
                          <a:cs typeface="Carlito"/>
                          <a:sym typeface="Carlito"/>
                        </a:rPr>
                        <a:t>0.164247015</a:t>
                      </a:r>
                      <a:endParaRPr sz="1400" u="none" cap="none" strike="noStrike">
                        <a:latin typeface="Carlito"/>
                        <a:ea typeface="Carlito"/>
                        <a:cs typeface="Carlito"/>
                        <a:sym typeface="Carlito"/>
                      </a:endParaRPr>
                    </a:p>
                  </a:txBody>
                  <a:tcPr marT="16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175" marR="0" rtl="0" algn="ctr">
                        <a:lnSpc>
                          <a:spcPct val="100000"/>
                        </a:lnSpc>
                        <a:spcBef>
                          <a:spcPts val="0"/>
                        </a:spcBef>
                        <a:spcAft>
                          <a:spcPts val="0"/>
                        </a:spcAft>
                        <a:buNone/>
                      </a:pPr>
                      <a:r>
                        <a:rPr lang="en-US" sz="1400" u="none" cap="none" strike="noStrike">
                          <a:latin typeface="Carlito"/>
                          <a:ea typeface="Carlito"/>
                          <a:cs typeface="Carlito"/>
                          <a:sym typeface="Carlito"/>
                        </a:rPr>
                        <a:t>0.870509245</a:t>
                      </a:r>
                      <a:endParaRPr sz="1400" u="none" cap="none" strike="noStrike">
                        <a:latin typeface="Carlito"/>
                        <a:ea typeface="Carlito"/>
                        <a:cs typeface="Carlito"/>
                        <a:sym typeface="Carlito"/>
                      </a:endParaRPr>
                    </a:p>
                  </a:txBody>
                  <a:tcPr marT="16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715" marR="0" rtl="0" algn="ctr">
                        <a:lnSpc>
                          <a:spcPct val="100000"/>
                        </a:lnSpc>
                        <a:spcBef>
                          <a:spcPts val="0"/>
                        </a:spcBef>
                        <a:spcAft>
                          <a:spcPts val="0"/>
                        </a:spcAft>
                        <a:buNone/>
                      </a:pPr>
                      <a:r>
                        <a:rPr lang="en-US" sz="1400" u="none" cap="none" strike="noStrike">
                          <a:latin typeface="Carlito"/>
                          <a:ea typeface="Carlito"/>
                          <a:cs typeface="Carlito"/>
                          <a:sym typeface="Carlito"/>
                        </a:rPr>
                        <a:t>-152507.8121</a:t>
                      </a:r>
                      <a:endParaRPr sz="1400" u="none" cap="none" strike="noStrike">
                        <a:latin typeface="Carlito"/>
                        <a:ea typeface="Carlito"/>
                        <a:cs typeface="Carlito"/>
                        <a:sym typeface="Carlito"/>
                      </a:endParaRPr>
                    </a:p>
                  </a:txBody>
                  <a:tcPr marT="16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4445" marR="0" rtl="0" algn="ctr">
                        <a:lnSpc>
                          <a:spcPct val="100000"/>
                        </a:lnSpc>
                        <a:spcBef>
                          <a:spcPts val="0"/>
                        </a:spcBef>
                        <a:spcAft>
                          <a:spcPts val="0"/>
                        </a:spcAft>
                        <a:buNone/>
                      </a:pPr>
                      <a:r>
                        <a:rPr lang="en-US" sz="1400" u="none" cap="none" strike="noStrike">
                          <a:latin typeface="Carlito"/>
                          <a:ea typeface="Carlito"/>
                          <a:cs typeface="Carlito"/>
                          <a:sym typeface="Carlito"/>
                        </a:rPr>
                        <a:t>179326.8555</a:t>
                      </a:r>
                      <a:endParaRPr sz="1400" u="none" cap="none" strike="noStrike">
                        <a:latin typeface="Carlito"/>
                        <a:ea typeface="Carlito"/>
                        <a:cs typeface="Carlito"/>
                        <a:sym typeface="Carlito"/>
                      </a:endParaRPr>
                    </a:p>
                  </a:txBody>
                  <a:tcPr marT="16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 marR="0" rtl="0" algn="ctr">
                        <a:lnSpc>
                          <a:spcPct val="100000"/>
                        </a:lnSpc>
                        <a:spcBef>
                          <a:spcPts val="0"/>
                        </a:spcBef>
                        <a:spcAft>
                          <a:spcPts val="0"/>
                        </a:spcAft>
                        <a:buNone/>
                      </a:pPr>
                      <a:r>
                        <a:rPr lang="en-US" sz="1400" u="none" cap="none" strike="noStrike">
                          <a:latin typeface="Carlito"/>
                          <a:ea typeface="Carlito"/>
                          <a:cs typeface="Carlito"/>
                          <a:sym typeface="Carlito"/>
                        </a:rPr>
                        <a:t>-152507.8121</a:t>
                      </a:r>
                      <a:endParaRPr sz="1400" u="none" cap="none" strike="noStrike">
                        <a:latin typeface="Carlito"/>
                        <a:ea typeface="Carlito"/>
                        <a:cs typeface="Carlito"/>
                        <a:sym typeface="Carlito"/>
                      </a:endParaRPr>
                    </a:p>
                  </a:txBody>
                  <a:tcPr marT="16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 marR="0" rtl="0" algn="ctr">
                        <a:lnSpc>
                          <a:spcPct val="100000"/>
                        </a:lnSpc>
                        <a:spcBef>
                          <a:spcPts val="0"/>
                        </a:spcBef>
                        <a:spcAft>
                          <a:spcPts val="0"/>
                        </a:spcAft>
                        <a:buNone/>
                      </a:pPr>
                      <a:r>
                        <a:rPr lang="en-US" sz="1400" u="none" cap="none" strike="noStrike">
                          <a:latin typeface="Carlito"/>
                          <a:ea typeface="Carlito"/>
                          <a:cs typeface="Carlito"/>
                          <a:sym typeface="Carlito"/>
                        </a:rPr>
                        <a:t>179326.8555</a:t>
                      </a:r>
                      <a:endParaRPr sz="1400" u="none" cap="none" strike="noStrike">
                        <a:latin typeface="Carlito"/>
                        <a:ea typeface="Carlito"/>
                        <a:cs typeface="Carlito"/>
                        <a:sym typeface="Carlito"/>
                      </a:endParaRPr>
                    </a:p>
                  </a:txBody>
                  <a:tcPr marT="16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8475">
                <a:tc>
                  <a:txBody>
                    <a:bodyPr/>
                    <a:lstStyle/>
                    <a:p>
                      <a:pPr indent="0" lvl="0" marL="0" marR="0" rtl="0" algn="ctr">
                        <a:lnSpc>
                          <a:spcPct val="100000"/>
                        </a:lnSpc>
                        <a:spcBef>
                          <a:spcPts val="0"/>
                        </a:spcBef>
                        <a:spcAft>
                          <a:spcPts val="0"/>
                        </a:spcAft>
                        <a:buNone/>
                      </a:pPr>
                      <a:r>
                        <a:rPr lang="en-US" sz="1400" u="none" cap="none" strike="noStrike">
                          <a:latin typeface="Carlito"/>
                          <a:ea typeface="Carlito"/>
                          <a:cs typeface="Carlito"/>
                          <a:sym typeface="Carlito"/>
                        </a:rPr>
                        <a:t>TRP</a:t>
                      </a:r>
                      <a:endParaRPr sz="1400" u="none" cap="none" strike="noStrike">
                        <a:latin typeface="Carlito"/>
                        <a:ea typeface="Carlito"/>
                        <a:cs typeface="Carlito"/>
                        <a:sym typeface="Carlito"/>
                      </a:endParaRPr>
                    </a:p>
                  </a:txBody>
                  <a:tcPr marT="16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1270" marR="0" rtl="0" algn="ctr">
                        <a:lnSpc>
                          <a:spcPct val="100000"/>
                        </a:lnSpc>
                        <a:spcBef>
                          <a:spcPts val="0"/>
                        </a:spcBef>
                        <a:spcAft>
                          <a:spcPts val="0"/>
                        </a:spcAft>
                        <a:buNone/>
                      </a:pPr>
                      <a:r>
                        <a:rPr lang="en-US" sz="1400" u="none" cap="none" strike="noStrike">
                          <a:latin typeface="Carlito"/>
                          <a:ea typeface="Carlito"/>
                          <a:cs typeface="Carlito"/>
                          <a:sym typeface="Carlito"/>
                        </a:rPr>
                        <a:t>5841.424103</a:t>
                      </a:r>
                      <a:endParaRPr sz="1400" u="none" cap="none" strike="noStrike">
                        <a:latin typeface="Carlito"/>
                        <a:ea typeface="Carlito"/>
                        <a:cs typeface="Carlito"/>
                        <a:sym typeface="Carlito"/>
                      </a:endParaRPr>
                    </a:p>
                  </a:txBody>
                  <a:tcPr marT="16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Carlito"/>
                          <a:ea typeface="Carlito"/>
                          <a:cs typeface="Carlito"/>
                          <a:sym typeface="Carlito"/>
                        </a:rPr>
                        <a:t>515.3816965</a:t>
                      </a:r>
                      <a:endParaRPr sz="1400" u="none" cap="none" strike="noStrike">
                        <a:latin typeface="Carlito"/>
                        <a:ea typeface="Carlito"/>
                        <a:cs typeface="Carlito"/>
                        <a:sym typeface="Carlito"/>
                      </a:endParaRPr>
                    </a:p>
                  </a:txBody>
                  <a:tcPr marT="16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905" marR="0" rtl="0" algn="ctr">
                        <a:lnSpc>
                          <a:spcPct val="100000"/>
                        </a:lnSpc>
                        <a:spcBef>
                          <a:spcPts val="0"/>
                        </a:spcBef>
                        <a:spcAft>
                          <a:spcPts val="0"/>
                        </a:spcAft>
                        <a:buNone/>
                      </a:pPr>
                      <a:r>
                        <a:rPr lang="en-US" sz="1400" u="none" cap="none" strike="noStrike">
                          <a:latin typeface="Carlito"/>
                          <a:ea typeface="Carlito"/>
                          <a:cs typeface="Carlito"/>
                          <a:sym typeface="Carlito"/>
                        </a:rPr>
                        <a:t>11.33417066</a:t>
                      </a:r>
                      <a:endParaRPr sz="1400" u="none" cap="none" strike="noStrike">
                        <a:latin typeface="Carlito"/>
                        <a:ea typeface="Carlito"/>
                        <a:cs typeface="Carlito"/>
                        <a:sym typeface="Carlito"/>
                      </a:endParaRPr>
                    </a:p>
                  </a:txBody>
                  <a:tcPr marT="16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Carlito"/>
                          <a:ea typeface="Carlito"/>
                          <a:cs typeface="Carlito"/>
                          <a:sym typeface="Carlito"/>
                        </a:rPr>
                        <a:t>4.29687E-13</a:t>
                      </a:r>
                      <a:endParaRPr sz="1400" u="none" cap="none" strike="noStrike">
                        <a:latin typeface="Carlito"/>
                        <a:ea typeface="Carlito"/>
                        <a:cs typeface="Carlito"/>
                        <a:sym typeface="Carlito"/>
                      </a:endParaRPr>
                    </a:p>
                  </a:txBody>
                  <a:tcPr marT="16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540" marR="0" rtl="0" algn="ctr">
                        <a:lnSpc>
                          <a:spcPct val="100000"/>
                        </a:lnSpc>
                        <a:spcBef>
                          <a:spcPts val="0"/>
                        </a:spcBef>
                        <a:spcAft>
                          <a:spcPts val="0"/>
                        </a:spcAft>
                        <a:buNone/>
                      </a:pPr>
                      <a:r>
                        <a:rPr lang="en-US" sz="1400" u="none" cap="none" strike="noStrike">
                          <a:latin typeface="Carlito"/>
                          <a:ea typeface="Carlito"/>
                          <a:cs typeface="Carlito"/>
                          <a:sym typeface="Carlito"/>
                        </a:rPr>
                        <a:t>4794.04248</a:t>
                      </a:r>
                      <a:endParaRPr sz="1400" u="none" cap="none" strike="noStrike">
                        <a:latin typeface="Carlito"/>
                        <a:ea typeface="Carlito"/>
                        <a:cs typeface="Carlito"/>
                        <a:sym typeface="Carlito"/>
                      </a:endParaRPr>
                    </a:p>
                  </a:txBody>
                  <a:tcPr marT="16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4445" marR="0" rtl="0" algn="ctr">
                        <a:lnSpc>
                          <a:spcPct val="100000"/>
                        </a:lnSpc>
                        <a:spcBef>
                          <a:spcPts val="0"/>
                        </a:spcBef>
                        <a:spcAft>
                          <a:spcPts val="0"/>
                        </a:spcAft>
                        <a:buNone/>
                      </a:pPr>
                      <a:r>
                        <a:rPr lang="en-US" sz="1400" u="none" cap="none" strike="noStrike">
                          <a:latin typeface="Carlito"/>
                          <a:ea typeface="Carlito"/>
                          <a:cs typeface="Carlito"/>
                          <a:sym typeface="Carlito"/>
                        </a:rPr>
                        <a:t>6888.805726</a:t>
                      </a:r>
                      <a:endParaRPr sz="1400" u="none" cap="none" strike="noStrike">
                        <a:latin typeface="Carlito"/>
                        <a:ea typeface="Carlito"/>
                        <a:cs typeface="Carlito"/>
                        <a:sym typeface="Carlito"/>
                      </a:endParaRPr>
                    </a:p>
                  </a:txBody>
                  <a:tcPr marT="16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175" marR="0" rtl="0" algn="ctr">
                        <a:lnSpc>
                          <a:spcPct val="100000"/>
                        </a:lnSpc>
                        <a:spcBef>
                          <a:spcPts val="0"/>
                        </a:spcBef>
                        <a:spcAft>
                          <a:spcPts val="0"/>
                        </a:spcAft>
                        <a:buNone/>
                      </a:pPr>
                      <a:r>
                        <a:rPr lang="en-US" sz="1400" u="none" cap="none" strike="noStrike">
                          <a:latin typeface="Carlito"/>
                          <a:ea typeface="Carlito"/>
                          <a:cs typeface="Carlito"/>
                          <a:sym typeface="Carlito"/>
                        </a:rPr>
                        <a:t>4794.04248</a:t>
                      </a:r>
                      <a:endParaRPr sz="1400" u="none" cap="none" strike="noStrike">
                        <a:latin typeface="Carlito"/>
                        <a:ea typeface="Carlito"/>
                        <a:cs typeface="Carlito"/>
                        <a:sym typeface="Carlito"/>
                      </a:endParaRPr>
                    </a:p>
                  </a:txBody>
                  <a:tcPr marT="16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 marR="0" rtl="0" algn="ctr">
                        <a:lnSpc>
                          <a:spcPct val="100000"/>
                        </a:lnSpc>
                        <a:spcBef>
                          <a:spcPts val="0"/>
                        </a:spcBef>
                        <a:spcAft>
                          <a:spcPts val="0"/>
                        </a:spcAft>
                        <a:buNone/>
                      </a:pPr>
                      <a:r>
                        <a:rPr lang="en-US" sz="1400" u="none" cap="none" strike="noStrike">
                          <a:latin typeface="Carlito"/>
                          <a:ea typeface="Carlito"/>
                          <a:cs typeface="Carlito"/>
                          <a:sym typeface="Carlito"/>
                        </a:rPr>
                        <a:t>6888.805726</a:t>
                      </a:r>
                      <a:endParaRPr sz="1400" u="none" cap="none" strike="noStrike">
                        <a:latin typeface="Carlito"/>
                        <a:ea typeface="Carlito"/>
                        <a:cs typeface="Carlito"/>
                        <a:sym typeface="Carlito"/>
                      </a:endParaRPr>
                    </a:p>
                  </a:txBody>
                  <a:tcPr marT="16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8450">
                <a:tc>
                  <a:txBody>
                    <a:bodyPr/>
                    <a:lstStyle/>
                    <a:p>
                      <a:pPr indent="0" lvl="0" marL="0" marR="0" rtl="0" algn="ctr">
                        <a:lnSpc>
                          <a:spcPct val="100000"/>
                        </a:lnSpc>
                        <a:spcBef>
                          <a:spcPts val="0"/>
                        </a:spcBef>
                        <a:spcAft>
                          <a:spcPts val="0"/>
                        </a:spcAft>
                        <a:buNone/>
                      </a:pPr>
                      <a:r>
                        <a:rPr lang="en-US" sz="1400" u="none" cap="none" strike="noStrike">
                          <a:latin typeface="Carlito"/>
                          <a:ea typeface="Carlito"/>
                          <a:cs typeface="Carlito"/>
                          <a:sym typeface="Carlito"/>
                        </a:rPr>
                        <a:t>Promotion</a:t>
                      </a:r>
                      <a:endParaRPr sz="1400" u="none" cap="none" strike="noStrike">
                        <a:latin typeface="Carlito"/>
                        <a:ea typeface="Carlito"/>
                        <a:cs typeface="Carlito"/>
                        <a:sym typeface="Carlito"/>
                      </a:endParaRPr>
                    </a:p>
                  </a:txBody>
                  <a:tcPr marT="16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1270" marR="0" rtl="0" algn="ctr">
                        <a:lnSpc>
                          <a:spcPct val="100000"/>
                        </a:lnSpc>
                        <a:spcBef>
                          <a:spcPts val="0"/>
                        </a:spcBef>
                        <a:spcAft>
                          <a:spcPts val="0"/>
                        </a:spcAft>
                        <a:buNone/>
                      </a:pPr>
                      <a:r>
                        <a:rPr lang="en-US" sz="1400" u="none" cap="none" strike="noStrike">
                          <a:latin typeface="Carlito"/>
                          <a:ea typeface="Carlito"/>
                          <a:cs typeface="Carlito"/>
                          <a:sym typeface="Carlito"/>
                        </a:rPr>
                        <a:t>3.240654727</a:t>
                      </a:r>
                      <a:endParaRPr sz="1400" u="none" cap="none" strike="noStrike">
                        <a:latin typeface="Carlito"/>
                        <a:ea typeface="Carlito"/>
                        <a:cs typeface="Carlito"/>
                        <a:sym typeface="Carlito"/>
                      </a:endParaRPr>
                    </a:p>
                  </a:txBody>
                  <a:tcPr marT="16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Carlito"/>
                          <a:ea typeface="Carlito"/>
                          <a:cs typeface="Carlito"/>
                          <a:sym typeface="Carlito"/>
                        </a:rPr>
                        <a:t>0.272586637</a:t>
                      </a:r>
                      <a:endParaRPr sz="1400" u="none" cap="none" strike="noStrike">
                        <a:latin typeface="Carlito"/>
                        <a:ea typeface="Carlito"/>
                        <a:cs typeface="Carlito"/>
                        <a:sym typeface="Carlito"/>
                      </a:endParaRPr>
                    </a:p>
                  </a:txBody>
                  <a:tcPr marT="16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905" marR="0" rtl="0" algn="ctr">
                        <a:lnSpc>
                          <a:spcPct val="100000"/>
                        </a:lnSpc>
                        <a:spcBef>
                          <a:spcPts val="0"/>
                        </a:spcBef>
                        <a:spcAft>
                          <a:spcPts val="0"/>
                        </a:spcAft>
                        <a:buNone/>
                      </a:pPr>
                      <a:r>
                        <a:rPr lang="en-US" sz="1400" u="none" cap="none" strike="noStrike">
                          <a:latin typeface="Carlito"/>
                          <a:ea typeface="Carlito"/>
                          <a:cs typeface="Carlito"/>
                          <a:sym typeface="Carlito"/>
                        </a:rPr>
                        <a:t>11.88853114</a:t>
                      </a:r>
                      <a:endParaRPr sz="1400" u="none" cap="none" strike="noStrike">
                        <a:latin typeface="Carlito"/>
                        <a:ea typeface="Carlito"/>
                        <a:cs typeface="Carlito"/>
                        <a:sym typeface="Carlito"/>
                      </a:endParaRPr>
                    </a:p>
                  </a:txBody>
                  <a:tcPr marT="16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Carlito"/>
                          <a:ea typeface="Carlito"/>
                          <a:cs typeface="Carlito"/>
                          <a:sym typeface="Carlito"/>
                        </a:rPr>
                        <a:t>1.16478E-13</a:t>
                      </a:r>
                      <a:endParaRPr sz="1400" u="none" cap="none" strike="noStrike">
                        <a:latin typeface="Carlito"/>
                        <a:ea typeface="Carlito"/>
                        <a:cs typeface="Carlito"/>
                        <a:sym typeface="Carlito"/>
                      </a:endParaRPr>
                    </a:p>
                  </a:txBody>
                  <a:tcPr marT="16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540" marR="0" rtl="0" algn="ctr">
                        <a:lnSpc>
                          <a:spcPct val="100000"/>
                        </a:lnSpc>
                        <a:spcBef>
                          <a:spcPts val="0"/>
                        </a:spcBef>
                        <a:spcAft>
                          <a:spcPts val="0"/>
                        </a:spcAft>
                        <a:buNone/>
                      </a:pPr>
                      <a:r>
                        <a:rPr lang="en-US" sz="1400" u="none" cap="none" strike="noStrike">
                          <a:latin typeface="Carlito"/>
                          <a:ea typeface="Carlito"/>
                          <a:cs typeface="Carlito"/>
                          <a:sym typeface="Carlito"/>
                        </a:rPr>
                        <a:t>2.68669203</a:t>
                      </a:r>
                      <a:endParaRPr sz="1400" u="none" cap="none" strike="noStrike">
                        <a:latin typeface="Carlito"/>
                        <a:ea typeface="Carlito"/>
                        <a:cs typeface="Carlito"/>
                        <a:sym typeface="Carlito"/>
                      </a:endParaRPr>
                    </a:p>
                  </a:txBody>
                  <a:tcPr marT="16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4445" marR="0" rtl="0" algn="ctr">
                        <a:lnSpc>
                          <a:spcPct val="100000"/>
                        </a:lnSpc>
                        <a:spcBef>
                          <a:spcPts val="0"/>
                        </a:spcBef>
                        <a:spcAft>
                          <a:spcPts val="0"/>
                        </a:spcAft>
                        <a:buNone/>
                      </a:pPr>
                      <a:r>
                        <a:rPr lang="en-US" sz="1400" u="none" cap="none" strike="noStrike">
                          <a:latin typeface="Carlito"/>
                          <a:ea typeface="Carlito"/>
                          <a:cs typeface="Carlito"/>
                          <a:sym typeface="Carlito"/>
                        </a:rPr>
                        <a:t>3.794617425</a:t>
                      </a:r>
                      <a:endParaRPr sz="1400" u="none" cap="none" strike="noStrike">
                        <a:latin typeface="Carlito"/>
                        <a:ea typeface="Carlito"/>
                        <a:cs typeface="Carlito"/>
                        <a:sym typeface="Carlito"/>
                      </a:endParaRPr>
                    </a:p>
                  </a:txBody>
                  <a:tcPr marT="16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175" marR="0" rtl="0" algn="ctr">
                        <a:lnSpc>
                          <a:spcPct val="100000"/>
                        </a:lnSpc>
                        <a:spcBef>
                          <a:spcPts val="0"/>
                        </a:spcBef>
                        <a:spcAft>
                          <a:spcPts val="0"/>
                        </a:spcAft>
                        <a:buNone/>
                      </a:pPr>
                      <a:r>
                        <a:rPr lang="en-US" sz="1400" u="none" cap="none" strike="noStrike">
                          <a:latin typeface="Carlito"/>
                          <a:ea typeface="Carlito"/>
                          <a:cs typeface="Carlito"/>
                          <a:sym typeface="Carlito"/>
                        </a:rPr>
                        <a:t>2.68669203</a:t>
                      </a:r>
                      <a:endParaRPr sz="1400" u="none" cap="none" strike="noStrike">
                        <a:latin typeface="Carlito"/>
                        <a:ea typeface="Carlito"/>
                        <a:cs typeface="Carlito"/>
                        <a:sym typeface="Carlito"/>
                      </a:endParaRPr>
                    </a:p>
                  </a:txBody>
                  <a:tcPr marT="16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 marR="0" rtl="0" algn="ctr">
                        <a:lnSpc>
                          <a:spcPct val="100000"/>
                        </a:lnSpc>
                        <a:spcBef>
                          <a:spcPts val="0"/>
                        </a:spcBef>
                        <a:spcAft>
                          <a:spcPts val="0"/>
                        </a:spcAft>
                        <a:buNone/>
                      </a:pPr>
                      <a:r>
                        <a:rPr lang="en-US" sz="1400" u="none" cap="none" strike="noStrike">
                          <a:latin typeface="Carlito"/>
                          <a:ea typeface="Carlito"/>
                          <a:cs typeface="Carlito"/>
                          <a:sym typeface="Carlito"/>
                        </a:rPr>
                        <a:t>3.794617425</a:t>
                      </a:r>
                      <a:endParaRPr sz="1400" u="none" cap="none" strike="noStrike">
                        <a:latin typeface="Carlito"/>
                        <a:ea typeface="Carlito"/>
                        <a:cs typeface="Carlito"/>
                        <a:sym typeface="Carlito"/>
                      </a:endParaRPr>
                    </a:p>
                  </a:txBody>
                  <a:tcPr marT="16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1375">
                <a:tc>
                  <a:txBody>
                    <a:bodyPr/>
                    <a:lstStyle/>
                    <a:p>
                      <a:pPr indent="0" lvl="0" marL="0" marR="0" rtl="0" algn="ctr">
                        <a:lnSpc>
                          <a:spcPct val="100000"/>
                        </a:lnSpc>
                        <a:spcBef>
                          <a:spcPts val="0"/>
                        </a:spcBef>
                        <a:spcAft>
                          <a:spcPts val="0"/>
                        </a:spcAft>
                        <a:buNone/>
                      </a:pPr>
                      <a:r>
                        <a:rPr lang="en-US" sz="1400" u="none" cap="none" strike="noStrike">
                          <a:latin typeface="Carlito"/>
                          <a:ea typeface="Carlito"/>
                          <a:cs typeface="Carlito"/>
                          <a:sym typeface="Carlito"/>
                        </a:rPr>
                        <a:t>Language</a:t>
                      </a:r>
                      <a:endParaRPr sz="1400" u="none" cap="none" strike="noStrike">
                        <a:latin typeface="Carlito"/>
                        <a:ea typeface="Carlito"/>
                        <a:cs typeface="Carlito"/>
                        <a:sym typeface="Carlito"/>
                      </a:endParaRPr>
                    </a:p>
                  </a:txBody>
                  <a:tcPr marT="22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1270" marR="0" rtl="0" algn="ctr">
                        <a:lnSpc>
                          <a:spcPct val="100000"/>
                        </a:lnSpc>
                        <a:spcBef>
                          <a:spcPts val="0"/>
                        </a:spcBef>
                        <a:spcAft>
                          <a:spcPts val="0"/>
                        </a:spcAft>
                        <a:buNone/>
                      </a:pPr>
                      <a:r>
                        <a:rPr lang="en-US" sz="1400" u="none" cap="none" strike="noStrike">
                          <a:latin typeface="Carlito"/>
                          <a:ea typeface="Carlito"/>
                          <a:cs typeface="Carlito"/>
                          <a:sym typeface="Carlito"/>
                        </a:rPr>
                        <a:t>53211.02783</a:t>
                      </a:r>
                      <a:endParaRPr sz="1400" u="none" cap="none" strike="noStrike">
                        <a:latin typeface="Carlito"/>
                        <a:ea typeface="Carlito"/>
                        <a:cs typeface="Carlito"/>
                        <a:sym typeface="Carlito"/>
                      </a:endParaRPr>
                    </a:p>
                  </a:txBody>
                  <a:tcPr marT="22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Carlito"/>
                          <a:ea typeface="Carlito"/>
                          <a:cs typeface="Carlito"/>
                          <a:sym typeface="Carlito"/>
                        </a:rPr>
                        <a:t>16871.23458</a:t>
                      </a:r>
                      <a:endParaRPr sz="1400" u="none" cap="none" strike="noStrike">
                        <a:latin typeface="Carlito"/>
                        <a:ea typeface="Carlito"/>
                        <a:cs typeface="Carlito"/>
                        <a:sym typeface="Carlito"/>
                      </a:endParaRPr>
                    </a:p>
                  </a:txBody>
                  <a:tcPr marT="22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905" marR="0" rtl="0" algn="ctr">
                        <a:lnSpc>
                          <a:spcPct val="100000"/>
                        </a:lnSpc>
                        <a:spcBef>
                          <a:spcPts val="0"/>
                        </a:spcBef>
                        <a:spcAft>
                          <a:spcPts val="0"/>
                        </a:spcAft>
                        <a:buNone/>
                      </a:pPr>
                      <a:r>
                        <a:rPr lang="en-US" sz="1400" u="none" cap="none" strike="noStrike">
                          <a:latin typeface="Carlito"/>
                          <a:ea typeface="Carlito"/>
                          <a:cs typeface="Carlito"/>
                          <a:sym typeface="Carlito"/>
                        </a:rPr>
                        <a:t>3.153949854</a:t>
                      </a:r>
                      <a:endParaRPr sz="1400" u="none" cap="none" strike="noStrike">
                        <a:latin typeface="Carlito"/>
                        <a:ea typeface="Carlito"/>
                        <a:cs typeface="Carlito"/>
                        <a:sym typeface="Carlito"/>
                      </a:endParaRPr>
                    </a:p>
                  </a:txBody>
                  <a:tcPr marT="22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175" marR="0" rtl="0" algn="ctr">
                        <a:lnSpc>
                          <a:spcPct val="100000"/>
                        </a:lnSpc>
                        <a:spcBef>
                          <a:spcPts val="0"/>
                        </a:spcBef>
                        <a:spcAft>
                          <a:spcPts val="0"/>
                        </a:spcAft>
                        <a:buNone/>
                      </a:pPr>
                      <a:r>
                        <a:rPr lang="en-US" sz="1400" u="none" cap="none" strike="noStrike">
                          <a:latin typeface="Carlito"/>
                          <a:ea typeface="Carlito"/>
                          <a:cs typeface="Carlito"/>
                          <a:sym typeface="Carlito"/>
                        </a:rPr>
                        <a:t>0.003359968</a:t>
                      </a:r>
                      <a:endParaRPr sz="1400" u="none" cap="none" strike="noStrike">
                        <a:latin typeface="Carlito"/>
                        <a:ea typeface="Carlito"/>
                        <a:cs typeface="Carlito"/>
                        <a:sym typeface="Carlito"/>
                      </a:endParaRPr>
                    </a:p>
                  </a:txBody>
                  <a:tcPr marT="22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540" marR="0" rtl="0" algn="ctr">
                        <a:lnSpc>
                          <a:spcPct val="100000"/>
                        </a:lnSpc>
                        <a:spcBef>
                          <a:spcPts val="0"/>
                        </a:spcBef>
                        <a:spcAft>
                          <a:spcPts val="0"/>
                        </a:spcAft>
                        <a:buNone/>
                      </a:pPr>
                      <a:r>
                        <a:rPr lang="en-US" sz="1400" u="none" cap="none" strike="noStrike">
                          <a:latin typeface="Carlito"/>
                          <a:ea typeface="Carlito"/>
                          <a:cs typeface="Carlito"/>
                          <a:sym typeface="Carlito"/>
                        </a:rPr>
                        <a:t>18924.554</a:t>
                      </a:r>
                      <a:endParaRPr sz="1400" u="none" cap="none" strike="noStrike">
                        <a:latin typeface="Carlito"/>
                        <a:ea typeface="Carlito"/>
                        <a:cs typeface="Carlito"/>
                        <a:sym typeface="Carlito"/>
                      </a:endParaRPr>
                    </a:p>
                  </a:txBody>
                  <a:tcPr marT="22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4445" marR="0" rtl="0" algn="ctr">
                        <a:lnSpc>
                          <a:spcPct val="100000"/>
                        </a:lnSpc>
                        <a:spcBef>
                          <a:spcPts val="0"/>
                        </a:spcBef>
                        <a:spcAft>
                          <a:spcPts val="0"/>
                        </a:spcAft>
                        <a:buNone/>
                      </a:pPr>
                      <a:r>
                        <a:rPr lang="en-US" sz="1400" u="none" cap="none" strike="noStrike">
                          <a:latin typeface="Carlito"/>
                          <a:ea typeface="Carlito"/>
                          <a:cs typeface="Carlito"/>
                          <a:sym typeface="Carlito"/>
                        </a:rPr>
                        <a:t>87497.50167</a:t>
                      </a:r>
                      <a:endParaRPr sz="1400" u="none" cap="none" strike="noStrike">
                        <a:latin typeface="Carlito"/>
                        <a:ea typeface="Carlito"/>
                        <a:cs typeface="Carlito"/>
                        <a:sym typeface="Carlito"/>
                      </a:endParaRPr>
                    </a:p>
                  </a:txBody>
                  <a:tcPr marT="22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810" marR="0" rtl="0" algn="ctr">
                        <a:lnSpc>
                          <a:spcPct val="100000"/>
                        </a:lnSpc>
                        <a:spcBef>
                          <a:spcPts val="0"/>
                        </a:spcBef>
                        <a:spcAft>
                          <a:spcPts val="0"/>
                        </a:spcAft>
                        <a:buNone/>
                      </a:pPr>
                      <a:r>
                        <a:rPr lang="en-US" sz="1400" u="none" cap="none" strike="noStrike">
                          <a:latin typeface="Carlito"/>
                          <a:ea typeface="Carlito"/>
                          <a:cs typeface="Carlito"/>
                          <a:sym typeface="Carlito"/>
                        </a:rPr>
                        <a:t>18924.554</a:t>
                      </a:r>
                      <a:endParaRPr sz="1400" u="none" cap="none" strike="noStrike">
                        <a:latin typeface="Carlito"/>
                        <a:ea typeface="Carlito"/>
                        <a:cs typeface="Carlito"/>
                        <a:sym typeface="Carlito"/>
                      </a:endParaRPr>
                    </a:p>
                  </a:txBody>
                  <a:tcPr marT="22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 marR="0" rtl="0" algn="ctr">
                        <a:lnSpc>
                          <a:spcPct val="100000"/>
                        </a:lnSpc>
                        <a:spcBef>
                          <a:spcPts val="0"/>
                        </a:spcBef>
                        <a:spcAft>
                          <a:spcPts val="0"/>
                        </a:spcAft>
                        <a:buNone/>
                      </a:pPr>
                      <a:r>
                        <a:rPr lang="en-US" sz="1400" u="none" cap="none" strike="noStrike">
                          <a:latin typeface="Carlito"/>
                          <a:ea typeface="Carlito"/>
                          <a:cs typeface="Carlito"/>
                          <a:sym typeface="Carlito"/>
                        </a:rPr>
                        <a:t>87497.50167</a:t>
                      </a:r>
                      <a:endParaRPr sz="1400" u="none" cap="none" strike="noStrike">
                        <a:latin typeface="Carlito"/>
                        <a:ea typeface="Carlito"/>
                        <a:cs typeface="Carlito"/>
                        <a:sym typeface="Carlito"/>
                      </a:endParaRPr>
                    </a:p>
                  </a:txBody>
                  <a:tcPr marT="22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72"/>
          <p:cNvSpPr txBox="1"/>
          <p:nvPr>
            <p:ph type="title"/>
          </p:nvPr>
        </p:nvSpPr>
        <p:spPr>
          <a:xfrm>
            <a:off x="387502" y="85724"/>
            <a:ext cx="3346298" cy="4533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accent1"/>
              </a:buClr>
              <a:buSzPts val="2800"/>
              <a:buFont typeface="Times New Roman"/>
              <a:buNone/>
            </a:pPr>
            <a:r>
              <a:rPr lang="en-US" sz="2800" u="none">
                <a:latin typeface="Times New Roman"/>
                <a:ea typeface="Times New Roman"/>
                <a:cs typeface="Times New Roman"/>
                <a:sym typeface="Times New Roman"/>
              </a:rPr>
              <a:t>Coefficient Table</a:t>
            </a:r>
            <a:endParaRPr sz="2800">
              <a:latin typeface="Times New Roman"/>
              <a:ea typeface="Times New Roman"/>
              <a:cs typeface="Times New Roman"/>
              <a:sym typeface="Times New Roman"/>
            </a:endParaRPr>
          </a:p>
        </p:txBody>
      </p:sp>
      <p:sp>
        <p:nvSpPr>
          <p:cNvPr id="973" name="Google Shape;973;p72"/>
          <p:cNvSpPr txBox="1"/>
          <p:nvPr/>
        </p:nvSpPr>
        <p:spPr>
          <a:xfrm>
            <a:off x="583793" y="1123950"/>
            <a:ext cx="9936480" cy="2463800"/>
          </a:xfrm>
          <a:prstGeom prst="rect">
            <a:avLst/>
          </a:prstGeom>
          <a:noFill/>
          <a:ln>
            <a:noFill/>
          </a:ln>
        </p:spPr>
        <p:txBody>
          <a:bodyPr anchorCtr="0" anchor="t" bIns="0" lIns="0" spcFirstLastPara="1" rIns="0" wrap="square" tIns="11425">
            <a:spAutoFit/>
          </a:bodyPr>
          <a:lstStyle/>
          <a:p>
            <a:pPr indent="-344805" lvl="0" marL="356870"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In coefficient table one thing we need to check is the sign of the coefficient and p value.</a:t>
            </a:r>
            <a:endParaRPr sz="2000">
              <a:solidFill>
                <a:schemeClr val="dk1"/>
              </a:solidFill>
              <a:latin typeface="Times New Roman"/>
              <a:ea typeface="Times New Roman"/>
              <a:cs typeface="Times New Roman"/>
              <a:sym typeface="Times New Roman"/>
            </a:endParaRPr>
          </a:p>
          <a:p>
            <a:pPr indent="-344805" lvl="0" marL="356870"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Y = 41060.006 + 5481.424* TRP +3.240*Promotion + 53211.027 * Language</a:t>
            </a:r>
            <a:endParaRPr sz="2000">
              <a:solidFill>
                <a:schemeClr val="dk1"/>
              </a:solidFill>
              <a:latin typeface="Times New Roman"/>
              <a:ea typeface="Times New Roman"/>
              <a:cs typeface="Times New Roman"/>
              <a:sym typeface="Times New Roman"/>
            </a:endParaRPr>
          </a:p>
          <a:p>
            <a:pPr indent="-344805" lvl="0" marL="356870"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positive coefficients indicates that it have positive effect</a:t>
            </a:r>
            <a:endParaRPr sz="2000">
              <a:solidFill>
                <a:schemeClr val="dk1"/>
              </a:solidFill>
              <a:latin typeface="Times New Roman"/>
              <a:ea typeface="Times New Roman"/>
              <a:cs typeface="Times New Roman"/>
              <a:sym typeface="Times New Roman"/>
            </a:endParaRPr>
          </a:p>
          <a:p>
            <a:pPr indent="-344805" lvl="0" marL="356870"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null and alternate hypothesis of our example is mentioned below:</a:t>
            </a:r>
            <a:endParaRPr sz="2000">
              <a:solidFill>
                <a:schemeClr val="dk1"/>
              </a:solidFill>
              <a:latin typeface="Times New Roman"/>
              <a:ea typeface="Times New Roman"/>
              <a:cs typeface="Times New Roman"/>
              <a:sym typeface="Times New Roman"/>
            </a:endParaRPr>
          </a:p>
          <a:p>
            <a:pPr indent="-344805" lvl="1" marL="814069" marR="0" rtl="0" algn="l">
              <a:lnSpc>
                <a:spcPct val="100000"/>
              </a:lnSpc>
              <a:spcBef>
                <a:spcPts val="5"/>
              </a:spcBef>
              <a:spcAft>
                <a:spcPts val="0"/>
              </a:spcAft>
              <a:buClr>
                <a:schemeClr val="dk1"/>
              </a:buClr>
              <a:buSzPts val="2000"/>
              <a:buFont typeface="Noto Sans Symbols"/>
              <a:buChar char="✔"/>
            </a:pPr>
            <a:r>
              <a:rPr b="1" i="0" lang="en-US" sz="2000" u="none" cap="none" strike="noStrike">
                <a:solidFill>
                  <a:schemeClr val="dk1"/>
                </a:solidFill>
                <a:latin typeface="Times New Roman"/>
                <a:ea typeface="Times New Roman"/>
                <a:cs typeface="Times New Roman"/>
                <a:sym typeface="Times New Roman"/>
              </a:rPr>
              <a:t>Ho: </a:t>
            </a:r>
            <a:r>
              <a:rPr b="0" i="0" lang="en-US" sz="2000" u="none" cap="none" strike="noStrike">
                <a:solidFill>
                  <a:schemeClr val="dk1"/>
                </a:solidFill>
                <a:latin typeface="Times New Roman"/>
                <a:ea typeface="Times New Roman"/>
                <a:cs typeface="Times New Roman"/>
                <a:sym typeface="Times New Roman"/>
              </a:rPr>
              <a:t>A statistically significant relationship doesn’t exists between the two variable.</a:t>
            </a:r>
            <a:endParaRPr b="0" i="0" sz="2000" u="none" cap="none" strike="noStrike">
              <a:solidFill>
                <a:schemeClr val="dk1"/>
              </a:solidFill>
              <a:latin typeface="Times New Roman"/>
              <a:ea typeface="Times New Roman"/>
              <a:cs typeface="Times New Roman"/>
              <a:sym typeface="Times New Roman"/>
            </a:endParaRPr>
          </a:p>
          <a:p>
            <a:pPr indent="-344805" lvl="1" marL="814069" marR="0" rtl="0" algn="l">
              <a:lnSpc>
                <a:spcPct val="100000"/>
              </a:lnSpc>
              <a:spcBef>
                <a:spcPts val="0"/>
              </a:spcBef>
              <a:spcAft>
                <a:spcPts val="0"/>
              </a:spcAft>
              <a:buClr>
                <a:schemeClr val="dk1"/>
              </a:buClr>
              <a:buSzPts val="2000"/>
              <a:buFont typeface="Noto Sans Symbols"/>
              <a:buChar char="✔"/>
            </a:pPr>
            <a:r>
              <a:rPr b="1" i="0" lang="en-US" sz="2000" u="none" cap="none" strike="noStrike">
                <a:solidFill>
                  <a:schemeClr val="dk1"/>
                </a:solidFill>
                <a:latin typeface="Times New Roman"/>
                <a:ea typeface="Times New Roman"/>
                <a:cs typeface="Times New Roman"/>
                <a:sym typeface="Times New Roman"/>
              </a:rPr>
              <a:t>Ha: </a:t>
            </a:r>
            <a:r>
              <a:rPr b="0" i="0" lang="en-US" sz="2000" u="none" cap="none" strike="noStrike">
                <a:solidFill>
                  <a:schemeClr val="dk1"/>
                </a:solidFill>
                <a:latin typeface="Times New Roman"/>
                <a:ea typeface="Times New Roman"/>
                <a:cs typeface="Times New Roman"/>
                <a:sym typeface="Times New Roman"/>
              </a:rPr>
              <a:t>A statistically significant relationship exists between the two variable.</a:t>
            </a:r>
            <a:endParaRPr b="0" i="0" sz="2000" u="none" cap="none" strike="noStrike">
              <a:solidFill>
                <a:schemeClr val="dk1"/>
              </a:solidFill>
              <a:latin typeface="Times New Roman"/>
              <a:ea typeface="Times New Roman"/>
              <a:cs typeface="Times New Roman"/>
              <a:sym typeface="Times New Roman"/>
            </a:endParaRPr>
          </a:p>
          <a:p>
            <a:pPr indent="-344805" lvl="0" marL="356870"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p-value of all independent variables are less than significance level. Means we reject null</a:t>
            </a:r>
            <a:endParaRPr sz="2000">
              <a:solidFill>
                <a:schemeClr val="dk1"/>
              </a:solidFill>
              <a:latin typeface="Times New Roman"/>
              <a:ea typeface="Times New Roman"/>
              <a:cs typeface="Times New Roman"/>
              <a:sym typeface="Times New Roman"/>
            </a:endParaRPr>
          </a:p>
          <a:p>
            <a:pPr indent="0" lvl="0" marL="35687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hypothesis. Hence all variables are significant.</a:t>
            </a:r>
            <a:endParaRPr sz="2000">
              <a:solidFill>
                <a:schemeClr val="dk1"/>
              </a:solidFill>
              <a:latin typeface="Times New Roman"/>
              <a:ea typeface="Times New Roman"/>
              <a:cs typeface="Times New Roman"/>
              <a:sym typeface="Times New Roman"/>
            </a:endParaRPr>
          </a:p>
        </p:txBody>
      </p:sp>
      <p:graphicFrame>
        <p:nvGraphicFramePr>
          <p:cNvPr id="974" name="Google Shape;974;p72"/>
          <p:cNvGraphicFramePr/>
          <p:nvPr/>
        </p:nvGraphicFramePr>
        <p:xfrm>
          <a:off x="498614" y="3977766"/>
          <a:ext cx="3000000" cy="3000000"/>
        </p:xfrm>
        <a:graphic>
          <a:graphicData uri="http://schemas.openxmlformats.org/drawingml/2006/table">
            <a:tbl>
              <a:tblPr bandRow="1" firstRow="1">
                <a:noFill/>
                <a:tableStyleId>{23212CB0-94F9-4826-87F7-4E4CA1A25328}</a:tableStyleId>
              </a:tblPr>
              <a:tblGrid>
                <a:gridCol w="1712600"/>
                <a:gridCol w="1136025"/>
                <a:gridCol w="1388100"/>
                <a:gridCol w="1136025"/>
                <a:gridCol w="1136025"/>
                <a:gridCol w="1280150"/>
                <a:gridCol w="1136025"/>
                <a:gridCol w="1208400"/>
                <a:gridCol w="1190625"/>
              </a:tblGrid>
              <a:tr h="258450">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0" marR="0" rtl="0" algn="ctr">
                        <a:lnSpc>
                          <a:spcPct val="100000"/>
                        </a:lnSpc>
                        <a:spcBef>
                          <a:spcPts val="0"/>
                        </a:spcBef>
                        <a:spcAft>
                          <a:spcPts val="0"/>
                        </a:spcAft>
                        <a:buNone/>
                      </a:pPr>
                      <a:r>
                        <a:rPr lang="en-US" sz="1400" u="none" cap="none" strike="noStrike">
                          <a:latin typeface="Carlito"/>
                          <a:ea typeface="Carlito"/>
                          <a:cs typeface="Carlito"/>
                          <a:sym typeface="Carlito"/>
                        </a:rPr>
                        <a:t>Coefficients</a:t>
                      </a:r>
                      <a:endParaRPr sz="1400" u="none" cap="none" strike="noStrike">
                        <a:latin typeface="Carlito"/>
                        <a:ea typeface="Carlito"/>
                        <a:cs typeface="Carlito"/>
                        <a:sym typeface="Carlito"/>
                      </a:endParaRPr>
                    </a:p>
                  </a:txBody>
                  <a:tcPr marT="158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1905" marR="0" rtl="0" algn="ctr">
                        <a:lnSpc>
                          <a:spcPct val="100000"/>
                        </a:lnSpc>
                        <a:spcBef>
                          <a:spcPts val="0"/>
                        </a:spcBef>
                        <a:spcAft>
                          <a:spcPts val="0"/>
                        </a:spcAft>
                        <a:buNone/>
                      </a:pPr>
                      <a:r>
                        <a:rPr lang="en-US" sz="1400" u="none" cap="none" strike="noStrike">
                          <a:latin typeface="Carlito"/>
                          <a:ea typeface="Carlito"/>
                          <a:cs typeface="Carlito"/>
                          <a:sym typeface="Carlito"/>
                        </a:rPr>
                        <a:t>Standard Error</a:t>
                      </a:r>
                      <a:endParaRPr sz="1400" u="none" cap="none" strike="noStrike">
                        <a:latin typeface="Carlito"/>
                        <a:ea typeface="Carlito"/>
                        <a:cs typeface="Carlito"/>
                        <a:sym typeface="Carlito"/>
                      </a:endParaRPr>
                    </a:p>
                  </a:txBody>
                  <a:tcPr marT="158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3175" marR="0" rtl="0" algn="ctr">
                        <a:lnSpc>
                          <a:spcPct val="100000"/>
                        </a:lnSpc>
                        <a:spcBef>
                          <a:spcPts val="0"/>
                        </a:spcBef>
                        <a:spcAft>
                          <a:spcPts val="0"/>
                        </a:spcAft>
                        <a:buNone/>
                      </a:pPr>
                      <a:r>
                        <a:rPr lang="en-US" sz="1400" u="none" cap="none" strike="noStrike">
                          <a:latin typeface="Carlito"/>
                          <a:ea typeface="Carlito"/>
                          <a:cs typeface="Carlito"/>
                          <a:sym typeface="Carlito"/>
                        </a:rPr>
                        <a:t>t Stat</a:t>
                      </a:r>
                      <a:endParaRPr sz="1400" u="none" cap="none" strike="noStrike">
                        <a:latin typeface="Carlito"/>
                        <a:ea typeface="Carlito"/>
                        <a:cs typeface="Carlito"/>
                        <a:sym typeface="Carlito"/>
                      </a:endParaRPr>
                    </a:p>
                  </a:txBody>
                  <a:tcPr marT="158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0" marR="0" rtl="0" algn="ctr">
                        <a:lnSpc>
                          <a:spcPct val="100000"/>
                        </a:lnSpc>
                        <a:spcBef>
                          <a:spcPts val="0"/>
                        </a:spcBef>
                        <a:spcAft>
                          <a:spcPts val="0"/>
                        </a:spcAft>
                        <a:buNone/>
                      </a:pPr>
                      <a:r>
                        <a:rPr lang="en-US" sz="1400" u="none" cap="none" strike="noStrike">
                          <a:latin typeface="Carlito"/>
                          <a:ea typeface="Carlito"/>
                          <a:cs typeface="Carlito"/>
                          <a:sym typeface="Carlito"/>
                        </a:rPr>
                        <a:t>P-value</a:t>
                      </a:r>
                      <a:endParaRPr sz="1400" u="none" cap="none" strike="noStrike">
                        <a:latin typeface="Carlito"/>
                        <a:ea typeface="Carlito"/>
                        <a:cs typeface="Carlito"/>
                        <a:sym typeface="Carlito"/>
                      </a:endParaRPr>
                    </a:p>
                  </a:txBody>
                  <a:tcPr marT="158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6350" marR="0" rtl="0" algn="ctr">
                        <a:lnSpc>
                          <a:spcPct val="100000"/>
                        </a:lnSpc>
                        <a:spcBef>
                          <a:spcPts val="0"/>
                        </a:spcBef>
                        <a:spcAft>
                          <a:spcPts val="0"/>
                        </a:spcAft>
                        <a:buNone/>
                      </a:pPr>
                      <a:r>
                        <a:rPr lang="en-US" sz="1400" u="none" cap="none" strike="noStrike">
                          <a:latin typeface="Carlito"/>
                          <a:ea typeface="Carlito"/>
                          <a:cs typeface="Carlito"/>
                          <a:sym typeface="Carlito"/>
                        </a:rPr>
                        <a:t>Lower 95%</a:t>
                      </a:r>
                      <a:endParaRPr sz="1400" u="none" cap="none" strike="noStrike">
                        <a:latin typeface="Carlito"/>
                        <a:ea typeface="Carlito"/>
                        <a:cs typeface="Carlito"/>
                        <a:sym typeface="Carlito"/>
                      </a:endParaRPr>
                    </a:p>
                  </a:txBody>
                  <a:tcPr marT="158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5080" marR="0" rtl="0" algn="ctr">
                        <a:lnSpc>
                          <a:spcPct val="100000"/>
                        </a:lnSpc>
                        <a:spcBef>
                          <a:spcPts val="0"/>
                        </a:spcBef>
                        <a:spcAft>
                          <a:spcPts val="0"/>
                        </a:spcAft>
                        <a:buNone/>
                      </a:pPr>
                      <a:r>
                        <a:rPr lang="en-US" sz="1400" u="none" cap="none" strike="noStrike">
                          <a:latin typeface="Carlito"/>
                          <a:ea typeface="Carlito"/>
                          <a:cs typeface="Carlito"/>
                          <a:sym typeface="Carlito"/>
                        </a:rPr>
                        <a:t>Upper 95%</a:t>
                      </a:r>
                      <a:endParaRPr sz="1400" u="none" cap="none" strike="noStrike">
                        <a:latin typeface="Carlito"/>
                        <a:ea typeface="Carlito"/>
                        <a:cs typeface="Carlito"/>
                        <a:sym typeface="Carlito"/>
                      </a:endParaRPr>
                    </a:p>
                  </a:txBody>
                  <a:tcPr marT="158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6985" marR="0" rtl="0" algn="ctr">
                        <a:lnSpc>
                          <a:spcPct val="100000"/>
                        </a:lnSpc>
                        <a:spcBef>
                          <a:spcPts val="0"/>
                        </a:spcBef>
                        <a:spcAft>
                          <a:spcPts val="0"/>
                        </a:spcAft>
                        <a:buNone/>
                      </a:pPr>
                      <a:r>
                        <a:rPr lang="en-US" sz="1400" u="none" cap="none" strike="noStrike">
                          <a:latin typeface="Carlito"/>
                          <a:ea typeface="Carlito"/>
                          <a:cs typeface="Carlito"/>
                          <a:sym typeface="Carlito"/>
                        </a:rPr>
                        <a:t>Lower 95.0%</a:t>
                      </a:r>
                      <a:endParaRPr sz="1400" u="none" cap="none" strike="noStrike">
                        <a:latin typeface="Carlito"/>
                        <a:ea typeface="Carlito"/>
                        <a:cs typeface="Carlito"/>
                        <a:sym typeface="Carlito"/>
                      </a:endParaRPr>
                    </a:p>
                  </a:txBody>
                  <a:tcPr marT="158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6350" marR="0" rtl="0" algn="ctr">
                        <a:lnSpc>
                          <a:spcPct val="100000"/>
                        </a:lnSpc>
                        <a:spcBef>
                          <a:spcPts val="0"/>
                        </a:spcBef>
                        <a:spcAft>
                          <a:spcPts val="0"/>
                        </a:spcAft>
                        <a:buNone/>
                      </a:pPr>
                      <a:r>
                        <a:rPr lang="en-US" sz="1400" u="none" cap="none" strike="noStrike">
                          <a:latin typeface="Carlito"/>
                          <a:ea typeface="Carlito"/>
                          <a:cs typeface="Carlito"/>
                          <a:sym typeface="Carlito"/>
                        </a:rPr>
                        <a:t>Upper 95.0%</a:t>
                      </a:r>
                      <a:endParaRPr sz="1400" u="none" cap="none" strike="noStrike">
                        <a:latin typeface="Carlito"/>
                        <a:ea typeface="Carlito"/>
                        <a:cs typeface="Carlito"/>
                        <a:sym typeface="Carlito"/>
                      </a:endParaRPr>
                    </a:p>
                  </a:txBody>
                  <a:tcPr marT="158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r>
              <a:tr h="258450">
                <a:tc>
                  <a:txBody>
                    <a:bodyPr/>
                    <a:lstStyle/>
                    <a:p>
                      <a:pPr indent="0" lvl="0" marL="635" marR="0" rtl="0" algn="ctr">
                        <a:lnSpc>
                          <a:spcPct val="100000"/>
                        </a:lnSpc>
                        <a:spcBef>
                          <a:spcPts val="0"/>
                        </a:spcBef>
                        <a:spcAft>
                          <a:spcPts val="0"/>
                        </a:spcAft>
                        <a:buNone/>
                      </a:pPr>
                      <a:r>
                        <a:rPr lang="en-US" sz="1400" u="none" cap="none" strike="noStrike">
                          <a:latin typeface="Carlito"/>
                          <a:ea typeface="Carlito"/>
                          <a:cs typeface="Carlito"/>
                          <a:sym typeface="Carlito"/>
                        </a:rPr>
                        <a:t>Intercept</a:t>
                      </a:r>
                      <a:endParaRPr sz="1400" u="none" cap="none" strike="noStrike">
                        <a:latin typeface="Carlito"/>
                        <a:ea typeface="Carlito"/>
                        <a:cs typeface="Carlito"/>
                        <a:sym typeface="Carlito"/>
                      </a:endParaRPr>
                    </a:p>
                  </a:txBody>
                  <a:tcPr marT="158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4445" marR="0" rtl="0" algn="ctr">
                        <a:lnSpc>
                          <a:spcPct val="100000"/>
                        </a:lnSpc>
                        <a:spcBef>
                          <a:spcPts val="0"/>
                        </a:spcBef>
                        <a:spcAft>
                          <a:spcPts val="0"/>
                        </a:spcAft>
                        <a:buNone/>
                      </a:pPr>
                      <a:r>
                        <a:rPr lang="en-US" sz="1400" u="none" cap="none" strike="noStrike">
                          <a:latin typeface="Carlito"/>
                          <a:ea typeface="Carlito"/>
                          <a:cs typeface="Carlito"/>
                          <a:sym typeface="Carlito"/>
                        </a:rPr>
                        <a:t>13409.52169</a:t>
                      </a:r>
                      <a:endParaRPr sz="1400" u="none" cap="none" strike="noStrike">
                        <a:latin typeface="Carlito"/>
                        <a:ea typeface="Carlito"/>
                        <a:cs typeface="Carlito"/>
                        <a:sym typeface="Carlito"/>
                      </a:endParaRPr>
                    </a:p>
                  </a:txBody>
                  <a:tcPr marT="158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Carlito"/>
                          <a:ea typeface="Carlito"/>
                          <a:cs typeface="Carlito"/>
                          <a:sym typeface="Carlito"/>
                        </a:rPr>
                        <a:t>81642.40721</a:t>
                      </a:r>
                      <a:endParaRPr sz="1400" u="none" cap="none" strike="noStrike">
                        <a:latin typeface="Carlito"/>
                        <a:ea typeface="Carlito"/>
                        <a:cs typeface="Carlito"/>
                        <a:sym typeface="Carlito"/>
                      </a:endParaRPr>
                    </a:p>
                  </a:txBody>
                  <a:tcPr marT="158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540" marR="0" rtl="0" algn="ctr">
                        <a:lnSpc>
                          <a:spcPct val="100000"/>
                        </a:lnSpc>
                        <a:spcBef>
                          <a:spcPts val="0"/>
                        </a:spcBef>
                        <a:spcAft>
                          <a:spcPts val="0"/>
                        </a:spcAft>
                        <a:buNone/>
                      </a:pPr>
                      <a:r>
                        <a:rPr lang="en-US" sz="1400" u="none" cap="none" strike="noStrike">
                          <a:latin typeface="Carlito"/>
                          <a:ea typeface="Carlito"/>
                          <a:cs typeface="Carlito"/>
                          <a:sym typeface="Carlito"/>
                        </a:rPr>
                        <a:t>0.164247015</a:t>
                      </a:r>
                      <a:endParaRPr sz="1400" u="none" cap="none" strike="noStrike">
                        <a:latin typeface="Carlito"/>
                        <a:ea typeface="Carlito"/>
                        <a:cs typeface="Carlito"/>
                        <a:sym typeface="Carlito"/>
                      </a:endParaRPr>
                    </a:p>
                  </a:txBody>
                  <a:tcPr marT="158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175" marR="0" rtl="0" algn="ctr">
                        <a:lnSpc>
                          <a:spcPct val="100000"/>
                        </a:lnSpc>
                        <a:spcBef>
                          <a:spcPts val="0"/>
                        </a:spcBef>
                        <a:spcAft>
                          <a:spcPts val="0"/>
                        </a:spcAft>
                        <a:buNone/>
                      </a:pPr>
                      <a:r>
                        <a:rPr lang="en-US" sz="1400" u="none" cap="none" strike="noStrike">
                          <a:latin typeface="Carlito"/>
                          <a:ea typeface="Carlito"/>
                          <a:cs typeface="Carlito"/>
                          <a:sym typeface="Carlito"/>
                        </a:rPr>
                        <a:t>0.870509245</a:t>
                      </a:r>
                      <a:endParaRPr sz="1400" u="none" cap="none" strike="noStrike">
                        <a:latin typeface="Carlito"/>
                        <a:ea typeface="Carlito"/>
                        <a:cs typeface="Carlito"/>
                        <a:sym typeface="Carlito"/>
                      </a:endParaRPr>
                    </a:p>
                  </a:txBody>
                  <a:tcPr marT="158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715" marR="0" rtl="0" algn="ctr">
                        <a:lnSpc>
                          <a:spcPct val="100000"/>
                        </a:lnSpc>
                        <a:spcBef>
                          <a:spcPts val="0"/>
                        </a:spcBef>
                        <a:spcAft>
                          <a:spcPts val="0"/>
                        </a:spcAft>
                        <a:buNone/>
                      </a:pPr>
                      <a:r>
                        <a:rPr lang="en-US" sz="1400" u="none" cap="none" strike="noStrike">
                          <a:latin typeface="Carlito"/>
                          <a:ea typeface="Carlito"/>
                          <a:cs typeface="Carlito"/>
                          <a:sym typeface="Carlito"/>
                        </a:rPr>
                        <a:t>-152507.8121</a:t>
                      </a:r>
                      <a:endParaRPr sz="1400" u="none" cap="none" strike="noStrike">
                        <a:latin typeface="Carlito"/>
                        <a:ea typeface="Carlito"/>
                        <a:cs typeface="Carlito"/>
                        <a:sym typeface="Carlito"/>
                      </a:endParaRPr>
                    </a:p>
                  </a:txBody>
                  <a:tcPr marT="158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4445" marR="0" rtl="0" algn="ctr">
                        <a:lnSpc>
                          <a:spcPct val="100000"/>
                        </a:lnSpc>
                        <a:spcBef>
                          <a:spcPts val="0"/>
                        </a:spcBef>
                        <a:spcAft>
                          <a:spcPts val="0"/>
                        </a:spcAft>
                        <a:buNone/>
                      </a:pPr>
                      <a:r>
                        <a:rPr lang="en-US" sz="1400" u="none" cap="none" strike="noStrike">
                          <a:latin typeface="Carlito"/>
                          <a:ea typeface="Carlito"/>
                          <a:cs typeface="Carlito"/>
                          <a:sym typeface="Carlito"/>
                        </a:rPr>
                        <a:t>179326.8555</a:t>
                      </a:r>
                      <a:endParaRPr sz="1400" u="none" cap="none" strike="noStrike">
                        <a:latin typeface="Carlito"/>
                        <a:ea typeface="Carlito"/>
                        <a:cs typeface="Carlito"/>
                        <a:sym typeface="Carlito"/>
                      </a:endParaRPr>
                    </a:p>
                  </a:txBody>
                  <a:tcPr marT="158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 marR="0" rtl="0" algn="ctr">
                        <a:lnSpc>
                          <a:spcPct val="100000"/>
                        </a:lnSpc>
                        <a:spcBef>
                          <a:spcPts val="0"/>
                        </a:spcBef>
                        <a:spcAft>
                          <a:spcPts val="0"/>
                        </a:spcAft>
                        <a:buNone/>
                      </a:pPr>
                      <a:r>
                        <a:rPr lang="en-US" sz="1400" u="none" cap="none" strike="noStrike">
                          <a:latin typeface="Carlito"/>
                          <a:ea typeface="Carlito"/>
                          <a:cs typeface="Carlito"/>
                          <a:sym typeface="Carlito"/>
                        </a:rPr>
                        <a:t>-152507.8121</a:t>
                      </a:r>
                      <a:endParaRPr sz="1400" u="none" cap="none" strike="noStrike">
                        <a:latin typeface="Carlito"/>
                        <a:ea typeface="Carlito"/>
                        <a:cs typeface="Carlito"/>
                        <a:sym typeface="Carlito"/>
                      </a:endParaRPr>
                    </a:p>
                  </a:txBody>
                  <a:tcPr marT="158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 marR="0" rtl="0" algn="ctr">
                        <a:lnSpc>
                          <a:spcPct val="100000"/>
                        </a:lnSpc>
                        <a:spcBef>
                          <a:spcPts val="0"/>
                        </a:spcBef>
                        <a:spcAft>
                          <a:spcPts val="0"/>
                        </a:spcAft>
                        <a:buNone/>
                      </a:pPr>
                      <a:r>
                        <a:rPr lang="en-US" sz="1400" u="none" cap="none" strike="noStrike">
                          <a:latin typeface="Carlito"/>
                          <a:ea typeface="Carlito"/>
                          <a:cs typeface="Carlito"/>
                          <a:sym typeface="Carlito"/>
                        </a:rPr>
                        <a:t>179326.8555</a:t>
                      </a:r>
                      <a:endParaRPr sz="1400" u="none" cap="none" strike="noStrike">
                        <a:latin typeface="Carlito"/>
                        <a:ea typeface="Carlito"/>
                        <a:cs typeface="Carlito"/>
                        <a:sym typeface="Carlito"/>
                      </a:endParaRPr>
                    </a:p>
                  </a:txBody>
                  <a:tcPr marT="158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8450">
                <a:tc>
                  <a:txBody>
                    <a:bodyPr/>
                    <a:lstStyle/>
                    <a:p>
                      <a:pPr indent="0" lvl="0" marL="0" marR="0" rtl="0" algn="ctr">
                        <a:lnSpc>
                          <a:spcPct val="100000"/>
                        </a:lnSpc>
                        <a:spcBef>
                          <a:spcPts val="0"/>
                        </a:spcBef>
                        <a:spcAft>
                          <a:spcPts val="0"/>
                        </a:spcAft>
                        <a:buNone/>
                      </a:pPr>
                      <a:r>
                        <a:rPr lang="en-US" sz="1400" u="none" cap="none" strike="noStrike">
                          <a:latin typeface="Carlito"/>
                          <a:ea typeface="Carlito"/>
                          <a:cs typeface="Carlito"/>
                          <a:sym typeface="Carlito"/>
                        </a:rPr>
                        <a:t>TRP</a:t>
                      </a:r>
                      <a:endParaRPr sz="1400" u="none" cap="none" strike="noStrike">
                        <a:latin typeface="Carlito"/>
                        <a:ea typeface="Carlito"/>
                        <a:cs typeface="Carlito"/>
                        <a:sym typeface="Carlito"/>
                      </a:endParaRPr>
                    </a:p>
                  </a:txBody>
                  <a:tcPr marT="158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4445" marR="0" rtl="0" algn="ctr">
                        <a:lnSpc>
                          <a:spcPct val="100000"/>
                        </a:lnSpc>
                        <a:spcBef>
                          <a:spcPts val="0"/>
                        </a:spcBef>
                        <a:spcAft>
                          <a:spcPts val="0"/>
                        </a:spcAft>
                        <a:buNone/>
                      </a:pPr>
                      <a:r>
                        <a:rPr lang="en-US" sz="1400" u="none" cap="none" strike="noStrike">
                          <a:latin typeface="Carlito"/>
                          <a:ea typeface="Carlito"/>
                          <a:cs typeface="Carlito"/>
                          <a:sym typeface="Carlito"/>
                        </a:rPr>
                        <a:t>5841.424103</a:t>
                      </a:r>
                      <a:endParaRPr sz="1400" u="none" cap="none" strike="noStrike">
                        <a:latin typeface="Carlito"/>
                        <a:ea typeface="Carlito"/>
                        <a:cs typeface="Carlito"/>
                        <a:sym typeface="Carlito"/>
                      </a:endParaRPr>
                    </a:p>
                  </a:txBody>
                  <a:tcPr marT="158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Carlito"/>
                          <a:ea typeface="Carlito"/>
                          <a:cs typeface="Carlito"/>
                          <a:sym typeface="Carlito"/>
                        </a:rPr>
                        <a:t>515.3816965</a:t>
                      </a:r>
                      <a:endParaRPr sz="1400" u="none" cap="none" strike="noStrike">
                        <a:latin typeface="Carlito"/>
                        <a:ea typeface="Carlito"/>
                        <a:cs typeface="Carlito"/>
                        <a:sym typeface="Carlito"/>
                      </a:endParaRPr>
                    </a:p>
                  </a:txBody>
                  <a:tcPr marT="158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540" marR="0" rtl="0" algn="ctr">
                        <a:lnSpc>
                          <a:spcPct val="100000"/>
                        </a:lnSpc>
                        <a:spcBef>
                          <a:spcPts val="0"/>
                        </a:spcBef>
                        <a:spcAft>
                          <a:spcPts val="0"/>
                        </a:spcAft>
                        <a:buNone/>
                      </a:pPr>
                      <a:r>
                        <a:rPr lang="en-US" sz="1400" u="none" cap="none" strike="noStrike">
                          <a:latin typeface="Carlito"/>
                          <a:ea typeface="Carlito"/>
                          <a:cs typeface="Carlito"/>
                          <a:sym typeface="Carlito"/>
                        </a:rPr>
                        <a:t>11.33417066</a:t>
                      </a:r>
                      <a:endParaRPr sz="1400" u="none" cap="none" strike="noStrike">
                        <a:latin typeface="Carlito"/>
                        <a:ea typeface="Carlito"/>
                        <a:cs typeface="Carlito"/>
                        <a:sym typeface="Carlito"/>
                      </a:endParaRPr>
                    </a:p>
                  </a:txBody>
                  <a:tcPr marT="158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Carlito"/>
                          <a:ea typeface="Carlito"/>
                          <a:cs typeface="Carlito"/>
                          <a:sym typeface="Carlito"/>
                        </a:rPr>
                        <a:t>4.29687E-13</a:t>
                      </a:r>
                      <a:endParaRPr sz="1400" u="none" cap="none" strike="noStrike">
                        <a:latin typeface="Carlito"/>
                        <a:ea typeface="Carlito"/>
                        <a:cs typeface="Carlito"/>
                        <a:sym typeface="Carlito"/>
                      </a:endParaRPr>
                    </a:p>
                  </a:txBody>
                  <a:tcPr marT="158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540" marR="0" rtl="0" algn="ctr">
                        <a:lnSpc>
                          <a:spcPct val="100000"/>
                        </a:lnSpc>
                        <a:spcBef>
                          <a:spcPts val="0"/>
                        </a:spcBef>
                        <a:spcAft>
                          <a:spcPts val="0"/>
                        </a:spcAft>
                        <a:buNone/>
                      </a:pPr>
                      <a:r>
                        <a:rPr lang="en-US" sz="1400" u="none" cap="none" strike="noStrike">
                          <a:latin typeface="Carlito"/>
                          <a:ea typeface="Carlito"/>
                          <a:cs typeface="Carlito"/>
                          <a:sym typeface="Carlito"/>
                        </a:rPr>
                        <a:t>4794.04248</a:t>
                      </a:r>
                      <a:endParaRPr sz="1400" u="none" cap="none" strike="noStrike">
                        <a:latin typeface="Carlito"/>
                        <a:ea typeface="Carlito"/>
                        <a:cs typeface="Carlito"/>
                        <a:sym typeface="Carlito"/>
                      </a:endParaRPr>
                    </a:p>
                  </a:txBody>
                  <a:tcPr marT="158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4445" marR="0" rtl="0" algn="ctr">
                        <a:lnSpc>
                          <a:spcPct val="100000"/>
                        </a:lnSpc>
                        <a:spcBef>
                          <a:spcPts val="0"/>
                        </a:spcBef>
                        <a:spcAft>
                          <a:spcPts val="0"/>
                        </a:spcAft>
                        <a:buNone/>
                      </a:pPr>
                      <a:r>
                        <a:rPr lang="en-US" sz="1400" u="none" cap="none" strike="noStrike">
                          <a:latin typeface="Carlito"/>
                          <a:ea typeface="Carlito"/>
                          <a:cs typeface="Carlito"/>
                          <a:sym typeface="Carlito"/>
                        </a:rPr>
                        <a:t>6888.805726</a:t>
                      </a:r>
                      <a:endParaRPr sz="1400" u="none" cap="none" strike="noStrike">
                        <a:latin typeface="Carlito"/>
                        <a:ea typeface="Carlito"/>
                        <a:cs typeface="Carlito"/>
                        <a:sym typeface="Carlito"/>
                      </a:endParaRPr>
                    </a:p>
                  </a:txBody>
                  <a:tcPr marT="158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810" marR="0" rtl="0" algn="ctr">
                        <a:lnSpc>
                          <a:spcPct val="100000"/>
                        </a:lnSpc>
                        <a:spcBef>
                          <a:spcPts val="0"/>
                        </a:spcBef>
                        <a:spcAft>
                          <a:spcPts val="0"/>
                        </a:spcAft>
                        <a:buNone/>
                      </a:pPr>
                      <a:r>
                        <a:rPr lang="en-US" sz="1400" u="none" cap="none" strike="noStrike">
                          <a:latin typeface="Carlito"/>
                          <a:ea typeface="Carlito"/>
                          <a:cs typeface="Carlito"/>
                          <a:sym typeface="Carlito"/>
                        </a:rPr>
                        <a:t>4794.04248</a:t>
                      </a:r>
                      <a:endParaRPr sz="1400" u="none" cap="none" strike="noStrike">
                        <a:latin typeface="Carlito"/>
                        <a:ea typeface="Carlito"/>
                        <a:cs typeface="Carlito"/>
                        <a:sym typeface="Carlito"/>
                      </a:endParaRPr>
                    </a:p>
                  </a:txBody>
                  <a:tcPr marT="158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 marR="0" rtl="0" algn="ctr">
                        <a:lnSpc>
                          <a:spcPct val="100000"/>
                        </a:lnSpc>
                        <a:spcBef>
                          <a:spcPts val="0"/>
                        </a:spcBef>
                        <a:spcAft>
                          <a:spcPts val="0"/>
                        </a:spcAft>
                        <a:buNone/>
                      </a:pPr>
                      <a:r>
                        <a:rPr lang="en-US" sz="1400" u="none" cap="none" strike="noStrike">
                          <a:latin typeface="Carlito"/>
                          <a:ea typeface="Carlito"/>
                          <a:cs typeface="Carlito"/>
                          <a:sym typeface="Carlito"/>
                        </a:rPr>
                        <a:t>6888.805726</a:t>
                      </a:r>
                      <a:endParaRPr sz="1400" u="none" cap="none" strike="noStrike">
                        <a:latin typeface="Carlito"/>
                        <a:ea typeface="Carlito"/>
                        <a:cs typeface="Carlito"/>
                        <a:sym typeface="Carlito"/>
                      </a:endParaRPr>
                    </a:p>
                  </a:txBody>
                  <a:tcPr marT="158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8450">
                <a:tc>
                  <a:txBody>
                    <a:bodyPr/>
                    <a:lstStyle/>
                    <a:p>
                      <a:pPr indent="0" lvl="0" marL="0" marR="0" rtl="0" algn="ctr">
                        <a:lnSpc>
                          <a:spcPct val="100000"/>
                        </a:lnSpc>
                        <a:spcBef>
                          <a:spcPts val="0"/>
                        </a:spcBef>
                        <a:spcAft>
                          <a:spcPts val="0"/>
                        </a:spcAft>
                        <a:buNone/>
                      </a:pPr>
                      <a:r>
                        <a:rPr lang="en-US" sz="1400" u="none" cap="none" strike="noStrike">
                          <a:latin typeface="Carlito"/>
                          <a:ea typeface="Carlito"/>
                          <a:cs typeface="Carlito"/>
                          <a:sym typeface="Carlito"/>
                        </a:rPr>
                        <a:t>Promotion</a:t>
                      </a:r>
                      <a:endParaRPr sz="1400" u="none" cap="none" strike="noStrike">
                        <a:latin typeface="Carlito"/>
                        <a:ea typeface="Carlito"/>
                        <a:cs typeface="Carlito"/>
                        <a:sym typeface="Carlito"/>
                      </a:endParaRPr>
                    </a:p>
                  </a:txBody>
                  <a:tcPr marT="16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4445" marR="0" rtl="0" algn="ctr">
                        <a:lnSpc>
                          <a:spcPct val="100000"/>
                        </a:lnSpc>
                        <a:spcBef>
                          <a:spcPts val="0"/>
                        </a:spcBef>
                        <a:spcAft>
                          <a:spcPts val="0"/>
                        </a:spcAft>
                        <a:buNone/>
                      </a:pPr>
                      <a:r>
                        <a:rPr lang="en-US" sz="1400" u="none" cap="none" strike="noStrike">
                          <a:latin typeface="Carlito"/>
                          <a:ea typeface="Carlito"/>
                          <a:cs typeface="Carlito"/>
                          <a:sym typeface="Carlito"/>
                        </a:rPr>
                        <a:t>3.240654727</a:t>
                      </a:r>
                      <a:endParaRPr sz="1400" u="none" cap="none" strike="noStrike">
                        <a:latin typeface="Carlito"/>
                        <a:ea typeface="Carlito"/>
                        <a:cs typeface="Carlito"/>
                        <a:sym typeface="Carlito"/>
                      </a:endParaRPr>
                    </a:p>
                  </a:txBody>
                  <a:tcPr marT="16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Carlito"/>
                          <a:ea typeface="Carlito"/>
                          <a:cs typeface="Carlito"/>
                          <a:sym typeface="Carlito"/>
                        </a:rPr>
                        <a:t>0.272586637</a:t>
                      </a:r>
                      <a:endParaRPr sz="1400" u="none" cap="none" strike="noStrike">
                        <a:latin typeface="Carlito"/>
                        <a:ea typeface="Carlito"/>
                        <a:cs typeface="Carlito"/>
                        <a:sym typeface="Carlito"/>
                      </a:endParaRPr>
                    </a:p>
                  </a:txBody>
                  <a:tcPr marT="16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540" marR="0" rtl="0" algn="ctr">
                        <a:lnSpc>
                          <a:spcPct val="100000"/>
                        </a:lnSpc>
                        <a:spcBef>
                          <a:spcPts val="0"/>
                        </a:spcBef>
                        <a:spcAft>
                          <a:spcPts val="0"/>
                        </a:spcAft>
                        <a:buNone/>
                      </a:pPr>
                      <a:r>
                        <a:rPr lang="en-US" sz="1400" u="none" cap="none" strike="noStrike">
                          <a:latin typeface="Carlito"/>
                          <a:ea typeface="Carlito"/>
                          <a:cs typeface="Carlito"/>
                          <a:sym typeface="Carlito"/>
                        </a:rPr>
                        <a:t>11.88853114</a:t>
                      </a:r>
                      <a:endParaRPr sz="1400" u="none" cap="none" strike="noStrike">
                        <a:latin typeface="Carlito"/>
                        <a:ea typeface="Carlito"/>
                        <a:cs typeface="Carlito"/>
                        <a:sym typeface="Carlito"/>
                      </a:endParaRPr>
                    </a:p>
                  </a:txBody>
                  <a:tcPr marT="16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Carlito"/>
                          <a:ea typeface="Carlito"/>
                          <a:cs typeface="Carlito"/>
                          <a:sym typeface="Carlito"/>
                        </a:rPr>
                        <a:t>1.16478E-13</a:t>
                      </a:r>
                      <a:endParaRPr sz="1400" u="none" cap="none" strike="noStrike">
                        <a:latin typeface="Carlito"/>
                        <a:ea typeface="Carlito"/>
                        <a:cs typeface="Carlito"/>
                        <a:sym typeface="Carlito"/>
                      </a:endParaRPr>
                    </a:p>
                  </a:txBody>
                  <a:tcPr marT="16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540" marR="0" rtl="0" algn="ctr">
                        <a:lnSpc>
                          <a:spcPct val="100000"/>
                        </a:lnSpc>
                        <a:spcBef>
                          <a:spcPts val="0"/>
                        </a:spcBef>
                        <a:spcAft>
                          <a:spcPts val="0"/>
                        </a:spcAft>
                        <a:buNone/>
                      </a:pPr>
                      <a:r>
                        <a:rPr lang="en-US" sz="1400" u="none" cap="none" strike="noStrike">
                          <a:latin typeface="Carlito"/>
                          <a:ea typeface="Carlito"/>
                          <a:cs typeface="Carlito"/>
                          <a:sym typeface="Carlito"/>
                        </a:rPr>
                        <a:t>2.68669203</a:t>
                      </a:r>
                      <a:endParaRPr sz="1400" u="none" cap="none" strike="noStrike">
                        <a:latin typeface="Carlito"/>
                        <a:ea typeface="Carlito"/>
                        <a:cs typeface="Carlito"/>
                        <a:sym typeface="Carlito"/>
                      </a:endParaRPr>
                    </a:p>
                  </a:txBody>
                  <a:tcPr marT="16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4445" marR="0" rtl="0" algn="ctr">
                        <a:lnSpc>
                          <a:spcPct val="100000"/>
                        </a:lnSpc>
                        <a:spcBef>
                          <a:spcPts val="0"/>
                        </a:spcBef>
                        <a:spcAft>
                          <a:spcPts val="0"/>
                        </a:spcAft>
                        <a:buNone/>
                      </a:pPr>
                      <a:r>
                        <a:rPr lang="en-US" sz="1400" u="none" cap="none" strike="noStrike">
                          <a:latin typeface="Carlito"/>
                          <a:ea typeface="Carlito"/>
                          <a:cs typeface="Carlito"/>
                          <a:sym typeface="Carlito"/>
                        </a:rPr>
                        <a:t>3.794617425</a:t>
                      </a:r>
                      <a:endParaRPr sz="1400" u="none" cap="none" strike="noStrike">
                        <a:latin typeface="Carlito"/>
                        <a:ea typeface="Carlito"/>
                        <a:cs typeface="Carlito"/>
                        <a:sym typeface="Carlito"/>
                      </a:endParaRPr>
                    </a:p>
                  </a:txBody>
                  <a:tcPr marT="16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810" marR="0" rtl="0" algn="ctr">
                        <a:lnSpc>
                          <a:spcPct val="100000"/>
                        </a:lnSpc>
                        <a:spcBef>
                          <a:spcPts val="0"/>
                        </a:spcBef>
                        <a:spcAft>
                          <a:spcPts val="0"/>
                        </a:spcAft>
                        <a:buNone/>
                      </a:pPr>
                      <a:r>
                        <a:rPr lang="en-US" sz="1400" u="none" cap="none" strike="noStrike">
                          <a:latin typeface="Carlito"/>
                          <a:ea typeface="Carlito"/>
                          <a:cs typeface="Carlito"/>
                          <a:sym typeface="Carlito"/>
                        </a:rPr>
                        <a:t>2.68669203</a:t>
                      </a:r>
                      <a:endParaRPr sz="1400" u="none" cap="none" strike="noStrike">
                        <a:latin typeface="Carlito"/>
                        <a:ea typeface="Carlito"/>
                        <a:cs typeface="Carlito"/>
                        <a:sym typeface="Carlito"/>
                      </a:endParaRPr>
                    </a:p>
                  </a:txBody>
                  <a:tcPr marT="16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 marR="0" rtl="0" algn="ctr">
                        <a:lnSpc>
                          <a:spcPct val="100000"/>
                        </a:lnSpc>
                        <a:spcBef>
                          <a:spcPts val="0"/>
                        </a:spcBef>
                        <a:spcAft>
                          <a:spcPts val="0"/>
                        </a:spcAft>
                        <a:buNone/>
                      </a:pPr>
                      <a:r>
                        <a:rPr lang="en-US" sz="1400" u="none" cap="none" strike="noStrike">
                          <a:latin typeface="Carlito"/>
                          <a:ea typeface="Carlito"/>
                          <a:cs typeface="Carlito"/>
                          <a:sym typeface="Carlito"/>
                        </a:rPr>
                        <a:t>3.794617425</a:t>
                      </a:r>
                      <a:endParaRPr sz="1400" u="none" cap="none" strike="noStrike">
                        <a:latin typeface="Carlito"/>
                        <a:ea typeface="Carlito"/>
                        <a:cs typeface="Carlito"/>
                        <a:sym typeface="Carlito"/>
                      </a:endParaRPr>
                    </a:p>
                  </a:txBody>
                  <a:tcPr marT="165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1400">
                <a:tc>
                  <a:txBody>
                    <a:bodyPr/>
                    <a:lstStyle/>
                    <a:p>
                      <a:pPr indent="0" lvl="0" marL="0" marR="0" rtl="0" algn="ctr">
                        <a:lnSpc>
                          <a:spcPct val="100000"/>
                        </a:lnSpc>
                        <a:spcBef>
                          <a:spcPts val="0"/>
                        </a:spcBef>
                        <a:spcAft>
                          <a:spcPts val="0"/>
                        </a:spcAft>
                        <a:buNone/>
                      </a:pPr>
                      <a:r>
                        <a:rPr lang="en-US" sz="1400" u="none" cap="none" strike="noStrike">
                          <a:latin typeface="Carlito"/>
                          <a:ea typeface="Carlito"/>
                          <a:cs typeface="Carlito"/>
                          <a:sym typeface="Carlito"/>
                        </a:rPr>
                        <a:t>Language</a:t>
                      </a:r>
                      <a:endParaRPr sz="1400" u="none" cap="none" strike="noStrike">
                        <a:latin typeface="Carlito"/>
                        <a:ea typeface="Carlito"/>
                        <a:cs typeface="Carlito"/>
                        <a:sym typeface="Carlito"/>
                      </a:endParaRPr>
                    </a:p>
                  </a:txBody>
                  <a:tcPr marT="22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4445" marR="0" rtl="0" algn="ctr">
                        <a:lnSpc>
                          <a:spcPct val="100000"/>
                        </a:lnSpc>
                        <a:spcBef>
                          <a:spcPts val="0"/>
                        </a:spcBef>
                        <a:spcAft>
                          <a:spcPts val="0"/>
                        </a:spcAft>
                        <a:buNone/>
                      </a:pPr>
                      <a:r>
                        <a:rPr lang="en-US" sz="1400" u="none" cap="none" strike="noStrike">
                          <a:latin typeface="Carlito"/>
                          <a:ea typeface="Carlito"/>
                          <a:cs typeface="Carlito"/>
                          <a:sym typeface="Carlito"/>
                        </a:rPr>
                        <a:t>53211.02783</a:t>
                      </a:r>
                      <a:endParaRPr sz="1400" u="none" cap="none" strike="noStrike">
                        <a:latin typeface="Carlito"/>
                        <a:ea typeface="Carlito"/>
                        <a:cs typeface="Carlito"/>
                        <a:sym typeface="Carlito"/>
                      </a:endParaRPr>
                    </a:p>
                  </a:txBody>
                  <a:tcPr marT="22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400" u="none" cap="none" strike="noStrike">
                          <a:latin typeface="Carlito"/>
                          <a:ea typeface="Carlito"/>
                          <a:cs typeface="Carlito"/>
                          <a:sym typeface="Carlito"/>
                        </a:rPr>
                        <a:t>16871.23458</a:t>
                      </a:r>
                      <a:endParaRPr sz="1400" u="none" cap="none" strike="noStrike">
                        <a:latin typeface="Carlito"/>
                        <a:ea typeface="Carlito"/>
                        <a:cs typeface="Carlito"/>
                        <a:sym typeface="Carlito"/>
                      </a:endParaRPr>
                    </a:p>
                  </a:txBody>
                  <a:tcPr marT="22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540" marR="0" rtl="0" algn="ctr">
                        <a:lnSpc>
                          <a:spcPct val="100000"/>
                        </a:lnSpc>
                        <a:spcBef>
                          <a:spcPts val="0"/>
                        </a:spcBef>
                        <a:spcAft>
                          <a:spcPts val="0"/>
                        </a:spcAft>
                        <a:buNone/>
                      </a:pPr>
                      <a:r>
                        <a:rPr lang="en-US" sz="1400" u="none" cap="none" strike="noStrike">
                          <a:latin typeface="Carlito"/>
                          <a:ea typeface="Carlito"/>
                          <a:cs typeface="Carlito"/>
                          <a:sym typeface="Carlito"/>
                        </a:rPr>
                        <a:t>3.153949854</a:t>
                      </a:r>
                      <a:endParaRPr sz="1400" u="none" cap="none" strike="noStrike">
                        <a:latin typeface="Carlito"/>
                        <a:ea typeface="Carlito"/>
                        <a:cs typeface="Carlito"/>
                        <a:sym typeface="Carlito"/>
                      </a:endParaRPr>
                    </a:p>
                  </a:txBody>
                  <a:tcPr marT="22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175" marR="0" rtl="0" algn="ctr">
                        <a:lnSpc>
                          <a:spcPct val="100000"/>
                        </a:lnSpc>
                        <a:spcBef>
                          <a:spcPts val="0"/>
                        </a:spcBef>
                        <a:spcAft>
                          <a:spcPts val="0"/>
                        </a:spcAft>
                        <a:buNone/>
                      </a:pPr>
                      <a:r>
                        <a:rPr lang="en-US" sz="1400" u="none" cap="none" strike="noStrike">
                          <a:latin typeface="Carlito"/>
                          <a:ea typeface="Carlito"/>
                          <a:cs typeface="Carlito"/>
                          <a:sym typeface="Carlito"/>
                        </a:rPr>
                        <a:t>0.003359968</a:t>
                      </a:r>
                      <a:endParaRPr sz="1400" u="none" cap="none" strike="noStrike">
                        <a:latin typeface="Carlito"/>
                        <a:ea typeface="Carlito"/>
                        <a:cs typeface="Carlito"/>
                        <a:sym typeface="Carlito"/>
                      </a:endParaRPr>
                    </a:p>
                  </a:txBody>
                  <a:tcPr marT="22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175" marR="0" rtl="0" algn="ctr">
                        <a:lnSpc>
                          <a:spcPct val="100000"/>
                        </a:lnSpc>
                        <a:spcBef>
                          <a:spcPts val="0"/>
                        </a:spcBef>
                        <a:spcAft>
                          <a:spcPts val="0"/>
                        </a:spcAft>
                        <a:buNone/>
                      </a:pPr>
                      <a:r>
                        <a:rPr lang="en-US" sz="1400" u="none" cap="none" strike="noStrike">
                          <a:latin typeface="Carlito"/>
                          <a:ea typeface="Carlito"/>
                          <a:cs typeface="Carlito"/>
                          <a:sym typeface="Carlito"/>
                        </a:rPr>
                        <a:t>18924.554</a:t>
                      </a:r>
                      <a:endParaRPr sz="1400" u="none" cap="none" strike="noStrike">
                        <a:latin typeface="Carlito"/>
                        <a:ea typeface="Carlito"/>
                        <a:cs typeface="Carlito"/>
                        <a:sym typeface="Carlito"/>
                      </a:endParaRPr>
                    </a:p>
                  </a:txBody>
                  <a:tcPr marT="22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4445" marR="0" rtl="0" algn="ctr">
                        <a:lnSpc>
                          <a:spcPct val="100000"/>
                        </a:lnSpc>
                        <a:spcBef>
                          <a:spcPts val="0"/>
                        </a:spcBef>
                        <a:spcAft>
                          <a:spcPts val="0"/>
                        </a:spcAft>
                        <a:buNone/>
                      </a:pPr>
                      <a:r>
                        <a:rPr lang="en-US" sz="1400" u="none" cap="none" strike="noStrike">
                          <a:latin typeface="Carlito"/>
                          <a:ea typeface="Carlito"/>
                          <a:cs typeface="Carlito"/>
                          <a:sym typeface="Carlito"/>
                        </a:rPr>
                        <a:t>87497.50167</a:t>
                      </a:r>
                      <a:endParaRPr sz="1400" u="none" cap="none" strike="noStrike">
                        <a:latin typeface="Carlito"/>
                        <a:ea typeface="Carlito"/>
                        <a:cs typeface="Carlito"/>
                        <a:sym typeface="Carlito"/>
                      </a:endParaRPr>
                    </a:p>
                  </a:txBody>
                  <a:tcPr marT="22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810" marR="0" rtl="0" algn="ctr">
                        <a:lnSpc>
                          <a:spcPct val="100000"/>
                        </a:lnSpc>
                        <a:spcBef>
                          <a:spcPts val="0"/>
                        </a:spcBef>
                        <a:spcAft>
                          <a:spcPts val="0"/>
                        </a:spcAft>
                        <a:buNone/>
                      </a:pPr>
                      <a:r>
                        <a:rPr lang="en-US" sz="1400" u="none" cap="none" strike="noStrike">
                          <a:latin typeface="Carlito"/>
                          <a:ea typeface="Carlito"/>
                          <a:cs typeface="Carlito"/>
                          <a:sym typeface="Carlito"/>
                        </a:rPr>
                        <a:t>18924.554</a:t>
                      </a:r>
                      <a:endParaRPr sz="1400" u="none" cap="none" strike="noStrike">
                        <a:latin typeface="Carlito"/>
                        <a:ea typeface="Carlito"/>
                        <a:cs typeface="Carlito"/>
                        <a:sym typeface="Carlito"/>
                      </a:endParaRPr>
                    </a:p>
                  </a:txBody>
                  <a:tcPr marT="22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 marR="0" rtl="0" algn="ctr">
                        <a:lnSpc>
                          <a:spcPct val="100000"/>
                        </a:lnSpc>
                        <a:spcBef>
                          <a:spcPts val="0"/>
                        </a:spcBef>
                        <a:spcAft>
                          <a:spcPts val="0"/>
                        </a:spcAft>
                        <a:buNone/>
                      </a:pPr>
                      <a:r>
                        <a:rPr lang="en-US" sz="1400" u="none" cap="none" strike="noStrike">
                          <a:latin typeface="Carlito"/>
                          <a:ea typeface="Carlito"/>
                          <a:cs typeface="Carlito"/>
                          <a:sym typeface="Carlito"/>
                        </a:rPr>
                        <a:t>87497.50167</a:t>
                      </a:r>
                      <a:endParaRPr sz="1400" u="none" cap="none" strike="noStrike">
                        <a:latin typeface="Carlito"/>
                        <a:ea typeface="Carlito"/>
                        <a:cs typeface="Carlito"/>
                        <a:sym typeface="Carlito"/>
                      </a:endParaRPr>
                    </a:p>
                  </a:txBody>
                  <a:tcPr marT="22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975" name="Google Shape;975;p72"/>
          <p:cNvSpPr/>
          <p:nvPr/>
        </p:nvSpPr>
        <p:spPr>
          <a:xfrm>
            <a:off x="2025395" y="3884676"/>
            <a:ext cx="1384300" cy="1506220"/>
          </a:xfrm>
          <a:custGeom>
            <a:rect b="b" l="l" r="r" t="t"/>
            <a:pathLst>
              <a:path extrusionOk="0" h="1506220" w="1384300">
                <a:moveTo>
                  <a:pt x="0" y="752856"/>
                </a:moveTo>
                <a:lnTo>
                  <a:pt x="1471" y="703354"/>
                </a:lnTo>
                <a:lnTo>
                  <a:pt x="5825" y="654708"/>
                </a:lnTo>
                <a:lnTo>
                  <a:pt x="12971" y="607016"/>
                </a:lnTo>
                <a:lnTo>
                  <a:pt x="22816" y="560378"/>
                </a:lnTo>
                <a:lnTo>
                  <a:pt x="35271" y="514892"/>
                </a:lnTo>
                <a:lnTo>
                  <a:pt x="50244" y="470658"/>
                </a:lnTo>
                <a:lnTo>
                  <a:pt x="67643" y="427775"/>
                </a:lnTo>
                <a:lnTo>
                  <a:pt x="87378" y="386343"/>
                </a:lnTo>
                <a:lnTo>
                  <a:pt x="109357" y="346460"/>
                </a:lnTo>
                <a:lnTo>
                  <a:pt x="133490" y="308225"/>
                </a:lnTo>
                <a:lnTo>
                  <a:pt x="159685" y="271739"/>
                </a:lnTo>
                <a:lnTo>
                  <a:pt x="187850" y="237099"/>
                </a:lnTo>
                <a:lnTo>
                  <a:pt x="217896" y="204406"/>
                </a:lnTo>
                <a:lnTo>
                  <a:pt x="249730" y="173758"/>
                </a:lnTo>
                <a:lnTo>
                  <a:pt x="283262" y="145255"/>
                </a:lnTo>
                <a:lnTo>
                  <a:pt x="318401" y="118996"/>
                </a:lnTo>
                <a:lnTo>
                  <a:pt x="355054" y="95079"/>
                </a:lnTo>
                <a:lnTo>
                  <a:pt x="393132" y="73605"/>
                </a:lnTo>
                <a:lnTo>
                  <a:pt x="432543" y="54672"/>
                </a:lnTo>
                <a:lnTo>
                  <a:pt x="473195" y="38380"/>
                </a:lnTo>
                <a:lnTo>
                  <a:pt x="514999" y="24827"/>
                </a:lnTo>
                <a:lnTo>
                  <a:pt x="557861" y="14114"/>
                </a:lnTo>
                <a:lnTo>
                  <a:pt x="601693" y="6339"/>
                </a:lnTo>
                <a:lnTo>
                  <a:pt x="646401" y="1601"/>
                </a:lnTo>
                <a:lnTo>
                  <a:pt x="691896" y="0"/>
                </a:lnTo>
                <a:lnTo>
                  <a:pt x="737390" y="1601"/>
                </a:lnTo>
                <a:lnTo>
                  <a:pt x="782098" y="6339"/>
                </a:lnTo>
                <a:lnTo>
                  <a:pt x="825930" y="14114"/>
                </a:lnTo>
                <a:lnTo>
                  <a:pt x="868792" y="24827"/>
                </a:lnTo>
                <a:lnTo>
                  <a:pt x="910596" y="38380"/>
                </a:lnTo>
                <a:lnTo>
                  <a:pt x="951248" y="54672"/>
                </a:lnTo>
                <a:lnTo>
                  <a:pt x="990659" y="73605"/>
                </a:lnTo>
                <a:lnTo>
                  <a:pt x="1028737" y="95079"/>
                </a:lnTo>
                <a:lnTo>
                  <a:pt x="1065390" y="118996"/>
                </a:lnTo>
                <a:lnTo>
                  <a:pt x="1100529" y="145255"/>
                </a:lnTo>
                <a:lnTo>
                  <a:pt x="1134061" y="173758"/>
                </a:lnTo>
                <a:lnTo>
                  <a:pt x="1165895" y="204406"/>
                </a:lnTo>
                <a:lnTo>
                  <a:pt x="1195941" y="237099"/>
                </a:lnTo>
                <a:lnTo>
                  <a:pt x="1224106" y="271739"/>
                </a:lnTo>
                <a:lnTo>
                  <a:pt x="1250301" y="308225"/>
                </a:lnTo>
                <a:lnTo>
                  <a:pt x="1274434" y="346460"/>
                </a:lnTo>
                <a:lnTo>
                  <a:pt x="1296413" y="386343"/>
                </a:lnTo>
                <a:lnTo>
                  <a:pt x="1316148" y="427775"/>
                </a:lnTo>
                <a:lnTo>
                  <a:pt x="1333547" y="470658"/>
                </a:lnTo>
                <a:lnTo>
                  <a:pt x="1348520" y="514892"/>
                </a:lnTo>
                <a:lnTo>
                  <a:pt x="1360975" y="560378"/>
                </a:lnTo>
                <a:lnTo>
                  <a:pt x="1370820" y="607016"/>
                </a:lnTo>
                <a:lnTo>
                  <a:pt x="1377966" y="654708"/>
                </a:lnTo>
                <a:lnTo>
                  <a:pt x="1382320" y="703354"/>
                </a:lnTo>
                <a:lnTo>
                  <a:pt x="1383792" y="752856"/>
                </a:lnTo>
                <a:lnTo>
                  <a:pt x="1382320" y="802357"/>
                </a:lnTo>
                <a:lnTo>
                  <a:pt x="1377966" y="851003"/>
                </a:lnTo>
                <a:lnTo>
                  <a:pt x="1370820" y="898695"/>
                </a:lnTo>
                <a:lnTo>
                  <a:pt x="1360975" y="945333"/>
                </a:lnTo>
                <a:lnTo>
                  <a:pt x="1348520" y="990819"/>
                </a:lnTo>
                <a:lnTo>
                  <a:pt x="1333547" y="1035053"/>
                </a:lnTo>
                <a:lnTo>
                  <a:pt x="1316148" y="1077936"/>
                </a:lnTo>
                <a:lnTo>
                  <a:pt x="1296413" y="1119368"/>
                </a:lnTo>
                <a:lnTo>
                  <a:pt x="1274434" y="1159251"/>
                </a:lnTo>
                <a:lnTo>
                  <a:pt x="1250301" y="1197486"/>
                </a:lnTo>
                <a:lnTo>
                  <a:pt x="1224106" y="1233972"/>
                </a:lnTo>
                <a:lnTo>
                  <a:pt x="1195941" y="1268612"/>
                </a:lnTo>
                <a:lnTo>
                  <a:pt x="1165895" y="1301305"/>
                </a:lnTo>
                <a:lnTo>
                  <a:pt x="1134061" y="1331953"/>
                </a:lnTo>
                <a:lnTo>
                  <a:pt x="1100529" y="1360456"/>
                </a:lnTo>
                <a:lnTo>
                  <a:pt x="1065390" y="1386715"/>
                </a:lnTo>
                <a:lnTo>
                  <a:pt x="1028737" y="1410632"/>
                </a:lnTo>
                <a:lnTo>
                  <a:pt x="990659" y="1432106"/>
                </a:lnTo>
                <a:lnTo>
                  <a:pt x="951248" y="1451039"/>
                </a:lnTo>
                <a:lnTo>
                  <a:pt x="910596" y="1467331"/>
                </a:lnTo>
                <a:lnTo>
                  <a:pt x="868792" y="1480884"/>
                </a:lnTo>
                <a:lnTo>
                  <a:pt x="825930" y="1491597"/>
                </a:lnTo>
                <a:lnTo>
                  <a:pt x="782098" y="1499372"/>
                </a:lnTo>
                <a:lnTo>
                  <a:pt x="737390" y="1504110"/>
                </a:lnTo>
                <a:lnTo>
                  <a:pt x="691896" y="1505712"/>
                </a:lnTo>
                <a:lnTo>
                  <a:pt x="646401" y="1504110"/>
                </a:lnTo>
                <a:lnTo>
                  <a:pt x="601693" y="1499372"/>
                </a:lnTo>
                <a:lnTo>
                  <a:pt x="557861" y="1491597"/>
                </a:lnTo>
                <a:lnTo>
                  <a:pt x="514999" y="1480884"/>
                </a:lnTo>
                <a:lnTo>
                  <a:pt x="473195" y="1467331"/>
                </a:lnTo>
                <a:lnTo>
                  <a:pt x="432543" y="1451039"/>
                </a:lnTo>
                <a:lnTo>
                  <a:pt x="393132" y="1432106"/>
                </a:lnTo>
                <a:lnTo>
                  <a:pt x="355054" y="1410632"/>
                </a:lnTo>
                <a:lnTo>
                  <a:pt x="318401" y="1386715"/>
                </a:lnTo>
                <a:lnTo>
                  <a:pt x="283262" y="1360456"/>
                </a:lnTo>
                <a:lnTo>
                  <a:pt x="249730" y="1331953"/>
                </a:lnTo>
                <a:lnTo>
                  <a:pt x="217896" y="1301305"/>
                </a:lnTo>
                <a:lnTo>
                  <a:pt x="187850" y="1268612"/>
                </a:lnTo>
                <a:lnTo>
                  <a:pt x="159685" y="1233972"/>
                </a:lnTo>
                <a:lnTo>
                  <a:pt x="133490" y="1197486"/>
                </a:lnTo>
                <a:lnTo>
                  <a:pt x="109357" y="1159251"/>
                </a:lnTo>
                <a:lnTo>
                  <a:pt x="87378" y="1119368"/>
                </a:lnTo>
                <a:lnTo>
                  <a:pt x="67643" y="1077936"/>
                </a:lnTo>
                <a:lnTo>
                  <a:pt x="50244" y="1035053"/>
                </a:lnTo>
                <a:lnTo>
                  <a:pt x="35271" y="990819"/>
                </a:lnTo>
                <a:lnTo>
                  <a:pt x="22816" y="945333"/>
                </a:lnTo>
                <a:lnTo>
                  <a:pt x="12971" y="898695"/>
                </a:lnTo>
                <a:lnTo>
                  <a:pt x="5825" y="851003"/>
                </a:lnTo>
                <a:lnTo>
                  <a:pt x="1471" y="802357"/>
                </a:lnTo>
                <a:lnTo>
                  <a:pt x="0" y="752856"/>
                </a:lnTo>
                <a:close/>
              </a:path>
            </a:pathLst>
          </a:custGeom>
          <a:noFill/>
          <a:ln cap="flat" cmpd="sng" w="274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80" name="Shape 980"/>
        <p:cNvGrpSpPr/>
        <p:nvPr/>
      </p:nvGrpSpPr>
      <p:grpSpPr>
        <a:xfrm>
          <a:off x="0" y="0"/>
          <a:ext cx="0" cy="0"/>
          <a:chOff x="0" y="0"/>
          <a:chExt cx="0" cy="0"/>
        </a:xfrm>
      </p:grpSpPr>
      <p:graphicFrame>
        <p:nvGraphicFramePr>
          <p:cNvPr id="981" name="Google Shape;981;p73"/>
          <p:cNvGraphicFramePr/>
          <p:nvPr/>
        </p:nvGraphicFramePr>
        <p:xfrm>
          <a:off x="0" y="1376553"/>
          <a:ext cx="3000000" cy="3000000"/>
        </p:xfrm>
        <a:graphic>
          <a:graphicData uri="http://schemas.openxmlformats.org/drawingml/2006/table">
            <a:tbl>
              <a:tblPr bandRow="1" firstRow="1">
                <a:noFill/>
                <a:tableStyleId>{23212CB0-94F9-4826-87F7-4E4CA1A25328}</a:tableStyleId>
              </a:tblPr>
              <a:tblGrid>
                <a:gridCol w="7554600"/>
                <a:gridCol w="875025"/>
                <a:gridCol w="1330950"/>
                <a:gridCol w="1294775"/>
                <a:gridCol w="882025"/>
                <a:gridCol w="254000"/>
              </a:tblGrid>
              <a:tr h="508750">
                <a:tc>
                  <a:txBody>
                    <a:bodyPr/>
                    <a:lstStyle/>
                    <a:p>
                      <a:pPr indent="-287019" lvl="0" marL="1062990" marR="0" rtl="0" algn="l">
                        <a:lnSpc>
                          <a:spcPct val="100000"/>
                        </a:lnSpc>
                        <a:spcBef>
                          <a:spcPts val="0"/>
                        </a:spcBef>
                        <a:spcAft>
                          <a:spcPts val="0"/>
                        </a:spcAft>
                        <a:buClr>
                          <a:schemeClr val="dk1"/>
                        </a:buClr>
                        <a:buSzPts val="1400"/>
                        <a:buFont typeface="Arial"/>
                        <a:buChar char="•"/>
                      </a:pPr>
                      <a:r>
                        <a:rPr lang="en-US" sz="1400" u="none" cap="none" strike="noStrike">
                          <a:latin typeface="Times New Roman"/>
                          <a:ea typeface="Times New Roman"/>
                          <a:cs typeface="Times New Roman"/>
                          <a:sym typeface="Times New Roman"/>
                        </a:rPr>
                        <a:t>Before we start on assumptions, lets understand the Residuals.</a:t>
                      </a:r>
                      <a:endParaRPr sz="1400" u="none" cap="none" strike="noStrike">
                        <a:latin typeface="Times New Roman"/>
                        <a:ea typeface="Times New Roman"/>
                        <a:cs typeface="Times New Roman"/>
                        <a:sym typeface="Times New Roman"/>
                      </a:endParaRPr>
                    </a:p>
                    <a:p>
                      <a:pPr indent="-287019" lvl="0" marL="1062990" marR="0" rtl="0" algn="l">
                        <a:lnSpc>
                          <a:spcPct val="90714"/>
                        </a:lnSpc>
                        <a:spcBef>
                          <a:spcPts val="0"/>
                        </a:spcBef>
                        <a:spcAft>
                          <a:spcPts val="0"/>
                        </a:spcAft>
                        <a:buClr>
                          <a:schemeClr val="dk1"/>
                        </a:buClr>
                        <a:buSzPts val="1400"/>
                        <a:buFont typeface="Arial"/>
                        <a:buChar char="•"/>
                      </a:pPr>
                      <a:r>
                        <a:rPr lang="en-US" sz="1400" u="none" cap="none" strike="noStrike">
                          <a:latin typeface="Times New Roman"/>
                          <a:ea typeface="Times New Roman"/>
                          <a:cs typeface="Times New Roman"/>
                          <a:sym typeface="Times New Roman"/>
                        </a:rPr>
                        <a:t>Residuals are the difference between Predicted Values of Y and</a:t>
                      </a:r>
                      <a:endParaRPr/>
                    </a:p>
                  </a:txBody>
                  <a:tcPr marT="29850" marB="0" marR="0" marL="0">
                    <a:lnR cap="flat" cmpd="sng" w="12700">
                      <a:solidFill>
                        <a:srgbClr val="000000"/>
                      </a:solidFill>
                      <a:prstDash val="solid"/>
                      <a:round/>
                      <a:headEnd len="sm" w="sm" type="none"/>
                      <a:tailEnd len="sm" w="sm" type="none"/>
                    </a:lnR>
                  </a:tcPr>
                </a:tc>
                <a:tc>
                  <a:txBody>
                    <a:bodyPr/>
                    <a:lstStyle/>
                    <a:p>
                      <a:pPr indent="0" lvl="0" marL="4445" marR="0" rtl="0" algn="ctr">
                        <a:lnSpc>
                          <a:spcPct val="100000"/>
                        </a:lnSpc>
                        <a:spcBef>
                          <a:spcPts val="0"/>
                        </a:spcBef>
                        <a:spcAft>
                          <a:spcPts val="0"/>
                        </a:spcAft>
                        <a:buNone/>
                      </a:pPr>
                      <a:r>
                        <a:rPr b="1" lang="en-US" sz="1400" u="none" cap="none" strike="noStrike">
                          <a:latin typeface="Times New Roman"/>
                          <a:ea typeface="Times New Roman"/>
                          <a:cs typeface="Times New Roman"/>
                          <a:sym typeface="Times New Roman"/>
                        </a:rPr>
                        <a:t>Serial</a:t>
                      </a:r>
                      <a:endParaRPr sz="14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lang="en-US" sz="1400" u="none" cap="none" strike="noStrike">
                          <a:latin typeface="Times New Roman"/>
                          <a:ea typeface="Times New Roman"/>
                          <a:cs typeface="Times New Roman"/>
                          <a:sym typeface="Times New Roman"/>
                        </a:rPr>
                        <a:t>Number</a:t>
                      </a:r>
                      <a:endParaRPr sz="1400" u="none" cap="none" strike="noStrike">
                        <a:latin typeface="Times New Roman"/>
                        <a:ea typeface="Times New Roman"/>
                        <a:cs typeface="Times New Roman"/>
                        <a:sym typeface="Times New Roman"/>
                      </a:endParaRPr>
                    </a:p>
                  </a:txBody>
                  <a:tcPr marT="304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1905" marR="0" rtl="0" algn="ctr">
                        <a:lnSpc>
                          <a:spcPct val="100000"/>
                        </a:lnSpc>
                        <a:spcBef>
                          <a:spcPts val="0"/>
                        </a:spcBef>
                        <a:spcAft>
                          <a:spcPts val="0"/>
                        </a:spcAft>
                        <a:buNone/>
                      </a:pPr>
                      <a:r>
                        <a:rPr b="1" lang="en-US" sz="1400" u="none" cap="none" strike="noStrike">
                          <a:latin typeface="Times New Roman"/>
                          <a:ea typeface="Times New Roman"/>
                          <a:cs typeface="Times New Roman"/>
                          <a:sym typeface="Times New Roman"/>
                        </a:rPr>
                        <a:t>Actual</a:t>
                      </a:r>
                      <a:endParaRPr sz="1400" u="none" cap="none" strike="noStrike">
                        <a:latin typeface="Times New Roman"/>
                        <a:ea typeface="Times New Roman"/>
                        <a:cs typeface="Times New Roman"/>
                        <a:sym typeface="Times New Roman"/>
                      </a:endParaRPr>
                    </a:p>
                  </a:txBody>
                  <a:tcPr marT="1371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5715" marR="0" rtl="0" algn="ctr">
                        <a:lnSpc>
                          <a:spcPct val="100000"/>
                        </a:lnSpc>
                        <a:spcBef>
                          <a:spcPts val="0"/>
                        </a:spcBef>
                        <a:spcAft>
                          <a:spcPts val="0"/>
                        </a:spcAft>
                        <a:buNone/>
                      </a:pPr>
                      <a:r>
                        <a:rPr b="1" lang="en-US" sz="1400" u="none" cap="none" strike="noStrike">
                          <a:latin typeface="Times New Roman"/>
                          <a:ea typeface="Times New Roman"/>
                          <a:cs typeface="Times New Roman"/>
                          <a:sym typeface="Times New Roman"/>
                        </a:rPr>
                        <a:t>Predicted</a:t>
                      </a:r>
                      <a:endParaRPr sz="1400" u="none" cap="none" strike="noStrike">
                        <a:latin typeface="Times New Roman"/>
                        <a:ea typeface="Times New Roman"/>
                        <a:cs typeface="Times New Roman"/>
                        <a:sym typeface="Times New Roman"/>
                      </a:endParaRPr>
                    </a:p>
                  </a:txBody>
                  <a:tcPr marT="1371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8255" marR="0" rtl="0" algn="ctr">
                        <a:lnSpc>
                          <a:spcPct val="100000"/>
                        </a:lnSpc>
                        <a:spcBef>
                          <a:spcPts val="0"/>
                        </a:spcBef>
                        <a:spcAft>
                          <a:spcPts val="0"/>
                        </a:spcAft>
                        <a:buNone/>
                      </a:pPr>
                      <a:r>
                        <a:rPr b="1" lang="en-US" sz="1400" u="none" cap="none" strike="noStrike">
                          <a:latin typeface="Times New Roman"/>
                          <a:ea typeface="Times New Roman"/>
                          <a:cs typeface="Times New Roman"/>
                          <a:sym typeface="Times New Roman"/>
                        </a:rPr>
                        <a:t>Residuals</a:t>
                      </a:r>
                      <a:endParaRPr sz="1400" u="none" cap="none" strike="noStrike">
                        <a:latin typeface="Times New Roman"/>
                        <a:ea typeface="Times New Roman"/>
                        <a:cs typeface="Times New Roman"/>
                        <a:sym typeface="Times New Roman"/>
                      </a:endParaRPr>
                    </a:p>
                  </a:txBody>
                  <a:tcPr marT="1371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tcPr>
                </a:tc>
              </a:tr>
              <a:tr h="254375">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R cap="flat" cmpd="sng" w="12700">
                      <a:solidFill>
                        <a:srgbClr val="000000"/>
                      </a:solidFill>
                      <a:prstDash val="solid"/>
                      <a:round/>
                      <a:headEnd len="sm" w="sm" type="none"/>
                      <a:tailEnd len="sm" w="sm" type="none"/>
                    </a:lnR>
                  </a:tcPr>
                </a:tc>
                <a:tc>
                  <a:txBody>
                    <a:bodyPr/>
                    <a:lstStyle/>
                    <a:p>
                      <a:pPr indent="0" lvl="0" marL="254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1</a:t>
                      </a:r>
                      <a:endParaRPr sz="14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1197576</a:t>
                      </a:r>
                      <a:endParaRPr sz="14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08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1205187.023</a:t>
                      </a:r>
                      <a:endParaRPr sz="14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81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-7611.02</a:t>
                      </a:r>
                      <a:endParaRPr sz="14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tcPr>
                </a:tc>
              </a:tr>
              <a:tr h="254375">
                <a:tc>
                  <a:txBody>
                    <a:bodyPr/>
                    <a:lstStyle/>
                    <a:p>
                      <a:pPr indent="0" lvl="0" marL="1062990" marR="0" rtl="0" algn="l">
                        <a:lnSpc>
                          <a:spcPct val="102142"/>
                        </a:lnSpc>
                        <a:spcBef>
                          <a:spcPts val="0"/>
                        </a:spcBef>
                        <a:spcAft>
                          <a:spcPts val="0"/>
                        </a:spcAft>
                        <a:buNone/>
                      </a:pPr>
                      <a:r>
                        <a:rPr lang="en-US" sz="1400" u="none" cap="none" strike="noStrike">
                          <a:latin typeface="Times New Roman"/>
                          <a:ea typeface="Times New Roman"/>
                          <a:cs typeface="Times New Roman"/>
                          <a:sym typeface="Times New Roman"/>
                        </a:rPr>
                        <a:t>the Actual Values of Y</a:t>
                      </a:r>
                      <a:endParaRPr sz="1400" u="none" cap="none" strike="noStrike">
                        <a:latin typeface="Times New Roman"/>
                        <a:ea typeface="Times New Roman"/>
                        <a:cs typeface="Times New Roman"/>
                        <a:sym typeface="Times New Roman"/>
                      </a:endParaRPr>
                    </a:p>
                  </a:txBody>
                  <a:tcPr marT="0" marB="0" marR="0" marL="0">
                    <a:lnR cap="flat" cmpd="sng" w="12700">
                      <a:solidFill>
                        <a:srgbClr val="000000"/>
                      </a:solidFill>
                      <a:prstDash val="solid"/>
                      <a:round/>
                      <a:headEnd len="sm" w="sm" type="none"/>
                      <a:tailEnd len="sm" w="sm" type="none"/>
                    </a:lnR>
                  </a:tcPr>
                </a:tc>
                <a:tc>
                  <a:txBody>
                    <a:bodyPr/>
                    <a:lstStyle/>
                    <a:p>
                      <a:pPr indent="0" lvl="0" marL="254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2</a:t>
                      </a:r>
                      <a:endParaRPr sz="14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1053648</a:t>
                      </a:r>
                      <a:endParaRPr sz="14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08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1053342.979</a:t>
                      </a:r>
                      <a:endParaRPr sz="14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305.0215</a:t>
                      </a:r>
                      <a:endParaRPr sz="14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tcPr>
                </a:tc>
              </a:tr>
              <a:tr h="254375">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R cap="flat" cmpd="sng" w="12700">
                      <a:solidFill>
                        <a:srgbClr val="000000"/>
                      </a:solidFill>
                      <a:prstDash val="solid"/>
                      <a:round/>
                      <a:headEnd len="sm" w="sm" type="none"/>
                      <a:tailEnd len="sm" w="sm" type="none"/>
                    </a:lnR>
                  </a:tcPr>
                </a:tc>
                <a:tc>
                  <a:txBody>
                    <a:bodyPr/>
                    <a:lstStyle/>
                    <a:p>
                      <a:pPr indent="0" lvl="0" marL="254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3</a:t>
                      </a:r>
                      <a:endParaRPr sz="14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1124172</a:t>
                      </a:r>
                      <a:endParaRPr sz="14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08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1081944.871</a:t>
                      </a:r>
                      <a:endParaRPr sz="14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42227.13</a:t>
                      </a:r>
                      <a:endParaRPr sz="1400" u="none" cap="none" strike="noStrike">
                        <a:latin typeface="Times New Roman"/>
                        <a:ea typeface="Times New Roman"/>
                        <a:cs typeface="Times New Roman"/>
                        <a:sym typeface="Times New Roman"/>
                      </a:endParaRPr>
                    </a:p>
                  </a:txBody>
                  <a:tcPr marT="101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tcPr>
                </a:tc>
              </a:tr>
              <a:tr h="254250">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R cap="flat" cmpd="sng" w="12700">
                      <a:solidFill>
                        <a:srgbClr val="000000"/>
                      </a:solidFill>
                      <a:prstDash val="solid"/>
                      <a:round/>
                      <a:headEnd len="sm" w="sm" type="none"/>
                      <a:tailEnd len="sm" w="sm" type="none"/>
                    </a:lnR>
                  </a:tcPr>
                </a:tc>
                <a:tc>
                  <a:txBody>
                    <a:bodyPr/>
                    <a:lstStyle/>
                    <a:p>
                      <a:pPr indent="0" lvl="0" marL="254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4</a:t>
                      </a:r>
                      <a:endParaRPr sz="1400" u="none" cap="none" strike="noStrike">
                        <a:latin typeface="Times New Roman"/>
                        <a:ea typeface="Times New Roman"/>
                        <a:cs typeface="Times New Roman"/>
                        <a:sym typeface="Times New Roman"/>
                      </a:endParaRPr>
                    </a:p>
                  </a:txBody>
                  <a:tcPr marT="108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4445"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987144</a:t>
                      </a:r>
                      <a:endParaRPr sz="1400" u="none" cap="none" strike="noStrike">
                        <a:latin typeface="Times New Roman"/>
                        <a:ea typeface="Times New Roman"/>
                        <a:cs typeface="Times New Roman"/>
                        <a:sym typeface="Times New Roman"/>
                      </a:endParaRPr>
                    </a:p>
                  </a:txBody>
                  <a:tcPr marT="108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953515.9962</a:t>
                      </a:r>
                      <a:endParaRPr sz="1400" u="none" cap="none" strike="noStrike">
                        <a:latin typeface="Times New Roman"/>
                        <a:ea typeface="Times New Roman"/>
                        <a:cs typeface="Times New Roman"/>
                        <a:sym typeface="Times New Roman"/>
                      </a:endParaRPr>
                    </a:p>
                  </a:txBody>
                  <a:tcPr marT="108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175"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33628</a:t>
                      </a:r>
                      <a:endParaRPr sz="1400" u="none" cap="none" strike="noStrike">
                        <a:latin typeface="Times New Roman"/>
                        <a:ea typeface="Times New Roman"/>
                        <a:cs typeface="Times New Roman"/>
                        <a:sym typeface="Times New Roman"/>
                      </a:endParaRPr>
                    </a:p>
                  </a:txBody>
                  <a:tcPr marT="108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tcPr>
                </a:tc>
              </a:tr>
              <a:tr h="254375">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R cap="flat" cmpd="sng" w="12700">
                      <a:solidFill>
                        <a:srgbClr val="000000"/>
                      </a:solidFill>
                      <a:prstDash val="solid"/>
                      <a:round/>
                      <a:headEnd len="sm" w="sm" type="none"/>
                      <a:tailEnd len="sm" w="sm" type="none"/>
                    </a:lnR>
                  </a:tcPr>
                </a:tc>
                <a:tc>
                  <a:txBody>
                    <a:bodyPr/>
                    <a:lstStyle/>
                    <a:p>
                      <a:pPr indent="0" lvl="0" marL="254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5</a:t>
                      </a:r>
                      <a:endParaRPr sz="1400" u="none" cap="none" strike="noStrike">
                        <a:latin typeface="Times New Roman"/>
                        <a:ea typeface="Times New Roman"/>
                        <a:cs typeface="Times New Roman"/>
                        <a:sym typeface="Times New Roman"/>
                      </a:endParaRPr>
                    </a:p>
                  </a:txBody>
                  <a:tcPr marT="108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1283616</a:t>
                      </a:r>
                      <a:endParaRPr sz="1400" u="none" cap="none" strike="noStrike">
                        <a:latin typeface="Times New Roman"/>
                        <a:ea typeface="Times New Roman"/>
                        <a:cs typeface="Times New Roman"/>
                        <a:sym typeface="Times New Roman"/>
                      </a:endParaRPr>
                    </a:p>
                  </a:txBody>
                  <a:tcPr marT="108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08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1234328.179</a:t>
                      </a:r>
                      <a:endParaRPr sz="1400" u="none" cap="none" strike="noStrike">
                        <a:latin typeface="Times New Roman"/>
                        <a:ea typeface="Times New Roman"/>
                        <a:cs typeface="Times New Roman"/>
                        <a:sym typeface="Times New Roman"/>
                      </a:endParaRPr>
                    </a:p>
                  </a:txBody>
                  <a:tcPr marT="108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49287.82</a:t>
                      </a:r>
                      <a:endParaRPr sz="1400" u="none" cap="none" strike="noStrike">
                        <a:latin typeface="Times New Roman"/>
                        <a:ea typeface="Times New Roman"/>
                        <a:cs typeface="Times New Roman"/>
                        <a:sym typeface="Times New Roman"/>
                      </a:endParaRPr>
                    </a:p>
                  </a:txBody>
                  <a:tcPr marT="108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tcPr>
                </a:tc>
              </a:tr>
              <a:tr h="254375">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R cap="flat" cmpd="sng" w="12700">
                      <a:solidFill>
                        <a:srgbClr val="000000"/>
                      </a:solidFill>
                      <a:prstDash val="solid"/>
                      <a:round/>
                      <a:headEnd len="sm" w="sm" type="none"/>
                      <a:tailEnd len="sm" w="sm" type="none"/>
                    </a:lnR>
                  </a:tcPr>
                </a:tc>
                <a:tc>
                  <a:txBody>
                    <a:bodyPr/>
                    <a:lstStyle/>
                    <a:p>
                      <a:pPr indent="0" lvl="0" marL="254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6</a:t>
                      </a:r>
                      <a:endParaRPr sz="1400" u="none" cap="none" strike="noStrike">
                        <a:latin typeface="Times New Roman"/>
                        <a:ea typeface="Times New Roman"/>
                        <a:cs typeface="Times New Roman"/>
                        <a:sym typeface="Times New Roman"/>
                      </a:endParaRPr>
                    </a:p>
                  </a:txBody>
                  <a:tcPr marT="108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1295100</a:t>
                      </a:r>
                      <a:endParaRPr sz="1400" u="none" cap="none" strike="noStrike">
                        <a:latin typeface="Times New Roman"/>
                        <a:ea typeface="Times New Roman"/>
                        <a:cs typeface="Times New Roman"/>
                        <a:sym typeface="Times New Roman"/>
                      </a:endParaRPr>
                    </a:p>
                  </a:txBody>
                  <a:tcPr marT="108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08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1316190.572</a:t>
                      </a:r>
                      <a:endParaRPr sz="1400" u="none" cap="none" strike="noStrike">
                        <a:latin typeface="Times New Roman"/>
                        <a:ea typeface="Times New Roman"/>
                        <a:cs typeface="Times New Roman"/>
                        <a:sym typeface="Times New Roman"/>
                      </a:endParaRPr>
                    </a:p>
                  </a:txBody>
                  <a:tcPr marT="108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81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-21090.6</a:t>
                      </a:r>
                      <a:endParaRPr sz="1400" u="none" cap="none" strike="noStrike">
                        <a:latin typeface="Times New Roman"/>
                        <a:ea typeface="Times New Roman"/>
                        <a:cs typeface="Times New Roman"/>
                        <a:sym typeface="Times New Roman"/>
                      </a:endParaRPr>
                    </a:p>
                  </a:txBody>
                  <a:tcPr marT="108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tcPr>
                </a:tc>
              </a:tr>
              <a:tr h="254375">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R cap="flat" cmpd="sng" w="12700">
                      <a:solidFill>
                        <a:srgbClr val="000000"/>
                      </a:solidFill>
                      <a:prstDash val="solid"/>
                      <a:round/>
                      <a:headEnd len="sm" w="sm" type="none"/>
                      <a:tailEnd len="sm" w="sm" type="none"/>
                    </a:lnR>
                  </a:tcPr>
                </a:tc>
                <a:tc>
                  <a:txBody>
                    <a:bodyPr/>
                    <a:lstStyle/>
                    <a:p>
                      <a:pPr indent="0" lvl="0" marL="254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7</a:t>
                      </a:r>
                      <a:endParaRPr sz="1400" u="none" cap="none" strike="noStrike">
                        <a:latin typeface="Times New Roman"/>
                        <a:ea typeface="Times New Roman"/>
                        <a:cs typeface="Times New Roman"/>
                        <a:sym typeface="Times New Roman"/>
                      </a:endParaRPr>
                    </a:p>
                  </a:txBody>
                  <a:tcPr marT="108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1407444</a:t>
                      </a:r>
                      <a:endParaRPr sz="1400" u="none" cap="none" strike="noStrike">
                        <a:latin typeface="Times New Roman"/>
                        <a:ea typeface="Times New Roman"/>
                        <a:cs typeface="Times New Roman"/>
                        <a:sym typeface="Times New Roman"/>
                      </a:endParaRPr>
                    </a:p>
                  </a:txBody>
                  <a:tcPr marT="108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08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1362102.351</a:t>
                      </a:r>
                      <a:endParaRPr sz="1400" u="none" cap="none" strike="noStrike">
                        <a:latin typeface="Times New Roman"/>
                        <a:ea typeface="Times New Roman"/>
                        <a:cs typeface="Times New Roman"/>
                        <a:sym typeface="Times New Roman"/>
                      </a:endParaRPr>
                    </a:p>
                  </a:txBody>
                  <a:tcPr marT="108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45341.65</a:t>
                      </a:r>
                      <a:endParaRPr sz="1400" u="none" cap="none" strike="noStrike">
                        <a:latin typeface="Times New Roman"/>
                        <a:ea typeface="Times New Roman"/>
                        <a:cs typeface="Times New Roman"/>
                        <a:sym typeface="Times New Roman"/>
                      </a:endParaRPr>
                    </a:p>
                  </a:txBody>
                  <a:tcPr marT="108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tcPr>
                </a:tc>
              </a:tr>
              <a:tr h="254375">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R cap="flat" cmpd="sng" w="12700">
                      <a:solidFill>
                        <a:srgbClr val="000000"/>
                      </a:solidFill>
                      <a:prstDash val="solid"/>
                      <a:round/>
                      <a:headEnd len="sm" w="sm" type="none"/>
                      <a:tailEnd len="sm" w="sm" type="none"/>
                    </a:lnR>
                  </a:tcPr>
                </a:tc>
                <a:tc>
                  <a:txBody>
                    <a:bodyPr/>
                    <a:lstStyle/>
                    <a:p>
                      <a:pPr indent="0" lvl="0" marL="254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8</a:t>
                      </a:r>
                      <a:endParaRPr sz="1400" u="none" cap="none" strike="noStrike">
                        <a:latin typeface="Times New Roman"/>
                        <a:ea typeface="Times New Roman"/>
                        <a:cs typeface="Times New Roman"/>
                        <a:sym typeface="Times New Roman"/>
                      </a:endParaRPr>
                    </a:p>
                  </a:txBody>
                  <a:tcPr marT="108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4445"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922416</a:t>
                      </a:r>
                      <a:endParaRPr sz="1400" u="none" cap="none" strike="noStrike">
                        <a:latin typeface="Times New Roman"/>
                        <a:ea typeface="Times New Roman"/>
                        <a:cs typeface="Times New Roman"/>
                        <a:sym typeface="Times New Roman"/>
                      </a:endParaRPr>
                    </a:p>
                  </a:txBody>
                  <a:tcPr marT="108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930673.0724</a:t>
                      </a:r>
                      <a:endParaRPr sz="1400" u="none" cap="none" strike="noStrike">
                        <a:latin typeface="Times New Roman"/>
                        <a:ea typeface="Times New Roman"/>
                        <a:cs typeface="Times New Roman"/>
                        <a:sym typeface="Times New Roman"/>
                      </a:endParaRPr>
                    </a:p>
                  </a:txBody>
                  <a:tcPr marT="108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81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-8257.07</a:t>
                      </a:r>
                      <a:endParaRPr sz="1400" u="none" cap="none" strike="noStrike">
                        <a:latin typeface="Times New Roman"/>
                        <a:ea typeface="Times New Roman"/>
                        <a:cs typeface="Times New Roman"/>
                        <a:sym typeface="Times New Roman"/>
                      </a:endParaRPr>
                    </a:p>
                  </a:txBody>
                  <a:tcPr marT="108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tcPr>
                </a:tc>
              </a:tr>
              <a:tr h="254375">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R cap="flat" cmpd="sng" w="12700">
                      <a:solidFill>
                        <a:srgbClr val="000000"/>
                      </a:solidFill>
                      <a:prstDash val="solid"/>
                      <a:round/>
                      <a:headEnd len="sm" w="sm" type="none"/>
                      <a:tailEnd len="sm" w="sm" type="none"/>
                    </a:lnR>
                  </a:tcPr>
                </a:tc>
                <a:tc>
                  <a:txBody>
                    <a:bodyPr/>
                    <a:lstStyle/>
                    <a:p>
                      <a:pPr indent="0" lvl="0" marL="254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9</a:t>
                      </a:r>
                      <a:endParaRPr sz="1400" u="none" cap="none" strike="noStrike">
                        <a:latin typeface="Times New Roman"/>
                        <a:ea typeface="Times New Roman"/>
                        <a:cs typeface="Times New Roman"/>
                        <a:sym typeface="Times New Roman"/>
                      </a:endParaRPr>
                    </a:p>
                  </a:txBody>
                  <a:tcPr marT="108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1272012</a:t>
                      </a:r>
                      <a:endParaRPr sz="1400" u="none" cap="none" strike="noStrike">
                        <a:latin typeface="Times New Roman"/>
                        <a:ea typeface="Times New Roman"/>
                        <a:cs typeface="Times New Roman"/>
                        <a:sym typeface="Times New Roman"/>
                      </a:endParaRPr>
                    </a:p>
                  </a:txBody>
                  <a:tcPr marT="108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08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1251016.346</a:t>
                      </a:r>
                      <a:endParaRPr sz="1400" u="none" cap="none" strike="noStrike">
                        <a:latin typeface="Times New Roman"/>
                        <a:ea typeface="Times New Roman"/>
                        <a:cs typeface="Times New Roman"/>
                        <a:sym typeface="Times New Roman"/>
                      </a:endParaRPr>
                    </a:p>
                  </a:txBody>
                  <a:tcPr marT="108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20995.65</a:t>
                      </a:r>
                      <a:endParaRPr sz="1400" u="none" cap="none" strike="noStrike">
                        <a:latin typeface="Times New Roman"/>
                        <a:ea typeface="Times New Roman"/>
                        <a:cs typeface="Times New Roman"/>
                        <a:sym typeface="Times New Roman"/>
                      </a:endParaRPr>
                    </a:p>
                  </a:txBody>
                  <a:tcPr marT="108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tcPr>
                </a:tc>
              </a:tr>
              <a:tr h="254250">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R cap="flat" cmpd="sng" w="12700">
                      <a:solidFill>
                        <a:srgbClr val="000000"/>
                      </a:solidFill>
                      <a:prstDash val="solid"/>
                      <a:round/>
                      <a:headEnd len="sm" w="sm" type="none"/>
                      <a:tailEnd len="sm" w="sm" type="none"/>
                    </a:lnR>
                  </a:tcPr>
                </a:tc>
                <a:tc>
                  <a:txBody>
                    <a:bodyPr/>
                    <a:lstStyle/>
                    <a:p>
                      <a:pPr indent="0" lvl="0" marL="4445"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10</a:t>
                      </a:r>
                      <a:endParaRPr sz="1400" u="none" cap="none" strike="noStrike">
                        <a:latin typeface="Times New Roman"/>
                        <a:ea typeface="Times New Roman"/>
                        <a:cs typeface="Times New Roman"/>
                        <a:sym typeface="Times New Roman"/>
                      </a:endParaRPr>
                    </a:p>
                  </a:txBody>
                  <a:tcPr marT="114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1064856</a:t>
                      </a:r>
                      <a:endParaRPr sz="1400" u="none" cap="none" strike="noStrike">
                        <a:latin typeface="Times New Roman"/>
                        <a:ea typeface="Times New Roman"/>
                        <a:cs typeface="Times New Roman"/>
                        <a:sym typeface="Times New Roman"/>
                      </a:endParaRPr>
                    </a:p>
                  </a:txBody>
                  <a:tcPr marT="114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08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1023629.577</a:t>
                      </a:r>
                      <a:endParaRPr sz="1400" u="none" cap="none" strike="noStrike">
                        <a:latin typeface="Times New Roman"/>
                        <a:ea typeface="Times New Roman"/>
                        <a:cs typeface="Times New Roman"/>
                        <a:sym typeface="Times New Roman"/>
                      </a:endParaRPr>
                    </a:p>
                  </a:txBody>
                  <a:tcPr marT="114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41226.42</a:t>
                      </a:r>
                      <a:endParaRPr sz="1400" u="none" cap="none" strike="noStrike">
                        <a:latin typeface="Times New Roman"/>
                        <a:ea typeface="Times New Roman"/>
                        <a:cs typeface="Times New Roman"/>
                        <a:sym typeface="Times New Roman"/>
                      </a:endParaRPr>
                    </a:p>
                  </a:txBody>
                  <a:tcPr marT="114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tcPr>
                </a:tc>
              </a:tr>
              <a:tr h="254375">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R cap="flat" cmpd="sng" w="12700">
                      <a:solidFill>
                        <a:srgbClr val="000000"/>
                      </a:solidFill>
                      <a:prstDash val="solid"/>
                      <a:round/>
                      <a:headEnd len="sm" w="sm" type="none"/>
                      <a:tailEnd len="sm" w="sm" type="none"/>
                    </a:lnR>
                  </a:tcPr>
                </a:tc>
                <a:tc>
                  <a:txBody>
                    <a:bodyPr/>
                    <a:lstStyle/>
                    <a:p>
                      <a:pPr indent="0" lvl="0" marL="4445"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11</a:t>
                      </a:r>
                      <a:endParaRPr sz="1400" u="none" cap="none" strike="noStrike">
                        <a:latin typeface="Times New Roman"/>
                        <a:ea typeface="Times New Roman"/>
                        <a:cs typeface="Times New Roman"/>
                        <a:sym typeface="Times New Roman"/>
                      </a:endParaRPr>
                    </a:p>
                  </a:txBody>
                  <a:tcPr marT="114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1269960</a:t>
                      </a:r>
                      <a:endParaRPr sz="1400" u="none" cap="none" strike="noStrike">
                        <a:latin typeface="Times New Roman"/>
                        <a:ea typeface="Times New Roman"/>
                        <a:cs typeface="Times New Roman"/>
                        <a:sym typeface="Times New Roman"/>
                      </a:endParaRPr>
                    </a:p>
                  </a:txBody>
                  <a:tcPr marT="114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175"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1268705.53</a:t>
                      </a:r>
                      <a:endParaRPr sz="1400" u="none" cap="none" strike="noStrike">
                        <a:latin typeface="Times New Roman"/>
                        <a:ea typeface="Times New Roman"/>
                        <a:cs typeface="Times New Roman"/>
                        <a:sym typeface="Times New Roman"/>
                      </a:endParaRPr>
                    </a:p>
                  </a:txBody>
                  <a:tcPr marT="114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81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1254.47</a:t>
                      </a:r>
                      <a:endParaRPr sz="1400" u="none" cap="none" strike="noStrike">
                        <a:latin typeface="Times New Roman"/>
                        <a:ea typeface="Times New Roman"/>
                        <a:cs typeface="Times New Roman"/>
                        <a:sym typeface="Times New Roman"/>
                      </a:endParaRPr>
                    </a:p>
                  </a:txBody>
                  <a:tcPr marT="114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tcPr>
                </a:tc>
              </a:tr>
              <a:tr h="254375">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R cap="flat" cmpd="sng" w="12700">
                      <a:solidFill>
                        <a:srgbClr val="000000"/>
                      </a:solidFill>
                      <a:prstDash val="solid"/>
                      <a:round/>
                      <a:headEnd len="sm" w="sm" type="none"/>
                      <a:tailEnd len="sm" w="sm" type="none"/>
                    </a:lnR>
                  </a:tcPr>
                </a:tc>
                <a:tc>
                  <a:txBody>
                    <a:bodyPr/>
                    <a:lstStyle/>
                    <a:p>
                      <a:pPr indent="0" lvl="0" marL="4445"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12</a:t>
                      </a:r>
                      <a:endParaRPr sz="1400" u="none" cap="none" strike="noStrike">
                        <a:latin typeface="Times New Roman"/>
                        <a:ea typeface="Times New Roman"/>
                        <a:cs typeface="Times New Roman"/>
                        <a:sym typeface="Times New Roman"/>
                      </a:endParaRPr>
                    </a:p>
                  </a:txBody>
                  <a:tcPr marT="114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1064760</a:t>
                      </a:r>
                      <a:endParaRPr sz="1400" u="none" cap="none" strike="noStrike">
                        <a:latin typeface="Times New Roman"/>
                        <a:ea typeface="Times New Roman"/>
                        <a:cs typeface="Times New Roman"/>
                        <a:sym typeface="Times New Roman"/>
                      </a:endParaRPr>
                    </a:p>
                  </a:txBody>
                  <a:tcPr marT="114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81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1140194.2</a:t>
                      </a:r>
                      <a:endParaRPr sz="1400" u="none" cap="none" strike="noStrike">
                        <a:latin typeface="Times New Roman"/>
                        <a:ea typeface="Times New Roman"/>
                        <a:cs typeface="Times New Roman"/>
                        <a:sym typeface="Times New Roman"/>
                      </a:endParaRPr>
                    </a:p>
                  </a:txBody>
                  <a:tcPr marT="114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81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-75434.2</a:t>
                      </a:r>
                      <a:endParaRPr sz="1400" u="none" cap="none" strike="noStrike">
                        <a:latin typeface="Times New Roman"/>
                        <a:ea typeface="Times New Roman"/>
                        <a:cs typeface="Times New Roman"/>
                        <a:sym typeface="Times New Roman"/>
                      </a:endParaRPr>
                    </a:p>
                  </a:txBody>
                  <a:tcPr marT="114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tcPr>
                </a:tc>
              </a:tr>
              <a:tr h="254375">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R cap="flat" cmpd="sng" w="12700">
                      <a:solidFill>
                        <a:srgbClr val="000000"/>
                      </a:solidFill>
                      <a:prstDash val="solid"/>
                      <a:round/>
                      <a:headEnd len="sm" w="sm" type="none"/>
                      <a:tailEnd len="sm" w="sm" type="none"/>
                    </a:lnR>
                  </a:tcPr>
                </a:tc>
                <a:tc>
                  <a:txBody>
                    <a:bodyPr/>
                    <a:lstStyle/>
                    <a:p>
                      <a:pPr indent="0" lvl="0" marL="4445"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13</a:t>
                      </a:r>
                      <a:endParaRPr sz="1400" u="none" cap="none" strike="noStrike">
                        <a:latin typeface="Times New Roman"/>
                        <a:ea typeface="Times New Roman"/>
                        <a:cs typeface="Times New Roman"/>
                        <a:sym typeface="Times New Roman"/>
                      </a:endParaRPr>
                    </a:p>
                  </a:txBody>
                  <a:tcPr marT="114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1207488</a:t>
                      </a:r>
                      <a:endParaRPr sz="1400" u="none" cap="none" strike="noStrike">
                        <a:latin typeface="Times New Roman"/>
                        <a:ea typeface="Times New Roman"/>
                        <a:cs typeface="Times New Roman"/>
                        <a:sym typeface="Times New Roman"/>
                      </a:endParaRPr>
                    </a:p>
                  </a:txBody>
                  <a:tcPr marT="114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08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1256824.787</a:t>
                      </a:r>
                      <a:endParaRPr sz="1400" u="none" cap="none" strike="noStrike">
                        <a:latin typeface="Times New Roman"/>
                        <a:ea typeface="Times New Roman"/>
                        <a:cs typeface="Times New Roman"/>
                        <a:sym typeface="Times New Roman"/>
                      </a:endParaRPr>
                    </a:p>
                  </a:txBody>
                  <a:tcPr marT="114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81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-49336.8</a:t>
                      </a:r>
                      <a:endParaRPr sz="1400" u="none" cap="none" strike="noStrike">
                        <a:latin typeface="Times New Roman"/>
                        <a:ea typeface="Times New Roman"/>
                        <a:cs typeface="Times New Roman"/>
                        <a:sym typeface="Times New Roman"/>
                      </a:endParaRPr>
                    </a:p>
                  </a:txBody>
                  <a:tcPr marT="114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tcPr>
                </a:tc>
              </a:tr>
              <a:tr h="254375">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R cap="flat" cmpd="sng" w="12700">
                      <a:solidFill>
                        <a:srgbClr val="000000"/>
                      </a:solidFill>
                      <a:prstDash val="solid"/>
                      <a:round/>
                      <a:headEnd len="sm" w="sm" type="none"/>
                      <a:tailEnd len="sm" w="sm" type="none"/>
                    </a:lnR>
                  </a:tcPr>
                </a:tc>
                <a:tc>
                  <a:txBody>
                    <a:bodyPr/>
                    <a:lstStyle/>
                    <a:p>
                      <a:pPr indent="0" lvl="0" marL="4445"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14</a:t>
                      </a:r>
                      <a:endParaRPr sz="1400" u="none" cap="none" strike="noStrike">
                        <a:latin typeface="Times New Roman"/>
                        <a:ea typeface="Times New Roman"/>
                        <a:cs typeface="Times New Roman"/>
                        <a:sym typeface="Times New Roman"/>
                      </a:endParaRPr>
                    </a:p>
                  </a:txBody>
                  <a:tcPr marT="120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1186284</a:t>
                      </a:r>
                      <a:endParaRPr sz="1400" u="none" cap="none" strike="noStrike">
                        <a:latin typeface="Times New Roman"/>
                        <a:ea typeface="Times New Roman"/>
                        <a:cs typeface="Times New Roman"/>
                        <a:sym typeface="Times New Roman"/>
                      </a:endParaRPr>
                    </a:p>
                  </a:txBody>
                  <a:tcPr marT="120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08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1192552.631</a:t>
                      </a:r>
                      <a:endParaRPr sz="1400" u="none" cap="none" strike="noStrike">
                        <a:latin typeface="Times New Roman"/>
                        <a:ea typeface="Times New Roman"/>
                        <a:cs typeface="Times New Roman"/>
                        <a:sym typeface="Times New Roman"/>
                      </a:endParaRPr>
                    </a:p>
                  </a:txBody>
                  <a:tcPr marT="120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81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-6268.63</a:t>
                      </a:r>
                      <a:endParaRPr sz="1400" u="none" cap="none" strike="noStrike">
                        <a:latin typeface="Times New Roman"/>
                        <a:ea typeface="Times New Roman"/>
                        <a:cs typeface="Times New Roman"/>
                        <a:sym typeface="Times New Roman"/>
                      </a:endParaRPr>
                    </a:p>
                  </a:txBody>
                  <a:tcPr marT="120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tcPr>
                </a:tc>
              </a:tr>
              <a:tr h="254375">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R cap="flat" cmpd="sng" w="12700">
                      <a:solidFill>
                        <a:srgbClr val="000000"/>
                      </a:solidFill>
                      <a:prstDash val="solid"/>
                      <a:round/>
                      <a:headEnd len="sm" w="sm" type="none"/>
                      <a:tailEnd len="sm" w="sm" type="none"/>
                    </a:lnR>
                  </a:tcPr>
                </a:tc>
                <a:tc>
                  <a:txBody>
                    <a:bodyPr/>
                    <a:lstStyle/>
                    <a:p>
                      <a:pPr indent="0" lvl="0" marL="4445"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15</a:t>
                      </a:r>
                      <a:endParaRPr sz="1400" u="none" cap="none" strike="noStrike">
                        <a:latin typeface="Times New Roman"/>
                        <a:ea typeface="Times New Roman"/>
                        <a:cs typeface="Times New Roman"/>
                        <a:sym typeface="Times New Roman"/>
                      </a:endParaRPr>
                    </a:p>
                  </a:txBody>
                  <a:tcPr marT="114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1231464</a:t>
                      </a:r>
                      <a:endParaRPr sz="1400" u="none" cap="none" strike="noStrike">
                        <a:latin typeface="Times New Roman"/>
                        <a:ea typeface="Times New Roman"/>
                        <a:cs typeface="Times New Roman"/>
                        <a:sym typeface="Times New Roman"/>
                      </a:endParaRPr>
                    </a:p>
                  </a:txBody>
                  <a:tcPr marT="114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08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1251819.469</a:t>
                      </a:r>
                      <a:endParaRPr sz="1400" u="none" cap="none" strike="noStrike">
                        <a:latin typeface="Times New Roman"/>
                        <a:ea typeface="Times New Roman"/>
                        <a:cs typeface="Times New Roman"/>
                        <a:sym typeface="Times New Roman"/>
                      </a:endParaRPr>
                    </a:p>
                  </a:txBody>
                  <a:tcPr marT="114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81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-20355.5</a:t>
                      </a:r>
                      <a:endParaRPr sz="1400" u="none" cap="none" strike="noStrike">
                        <a:latin typeface="Times New Roman"/>
                        <a:ea typeface="Times New Roman"/>
                        <a:cs typeface="Times New Roman"/>
                        <a:sym typeface="Times New Roman"/>
                      </a:endParaRPr>
                    </a:p>
                  </a:txBody>
                  <a:tcPr marT="114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tcPr>
                </a:tc>
              </a:tr>
              <a:tr h="254300">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R cap="flat" cmpd="sng" w="12700">
                      <a:solidFill>
                        <a:srgbClr val="000000"/>
                      </a:solidFill>
                      <a:prstDash val="solid"/>
                      <a:round/>
                      <a:headEnd len="sm" w="sm" type="none"/>
                      <a:tailEnd len="sm" w="sm" type="none"/>
                    </a:lnR>
                  </a:tcPr>
                </a:tc>
                <a:tc>
                  <a:txBody>
                    <a:bodyPr/>
                    <a:lstStyle/>
                    <a:p>
                      <a:pPr indent="0" lvl="0" marL="4445"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16</a:t>
                      </a:r>
                      <a:endParaRPr sz="1400" u="none" cap="none" strike="noStrike">
                        <a:latin typeface="Times New Roman"/>
                        <a:ea typeface="Times New Roman"/>
                        <a:cs typeface="Times New Roman"/>
                        <a:sym typeface="Times New Roman"/>
                      </a:endParaRPr>
                    </a:p>
                  </a:txBody>
                  <a:tcPr marT="120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1296708</a:t>
                      </a:r>
                      <a:endParaRPr sz="1400" u="none" cap="none" strike="noStrike">
                        <a:latin typeface="Times New Roman"/>
                        <a:ea typeface="Times New Roman"/>
                        <a:cs typeface="Times New Roman"/>
                        <a:sym typeface="Times New Roman"/>
                      </a:endParaRPr>
                    </a:p>
                  </a:txBody>
                  <a:tcPr marT="120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08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1386106.258</a:t>
                      </a:r>
                      <a:endParaRPr sz="1400" u="none" cap="none" strike="noStrike">
                        <a:latin typeface="Times New Roman"/>
                        <a:ea typeface="Times New Roman"/>
                        <a:cs typeface="Times New Roman"/>
                        <a:sym typeface="Times New Roman"/>
                      </a:endParaRPr>
                    </a:p>
                  </a:txBody>
                  <a:tcPr marT="120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81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-89398.3</a:t>
                      </a:r>
                      <a:endParaRPr sz="1400" u="none" cap="none" strike="noStrike">
                        <a:latin typeface="Times New Roman"/>
                        <a:ea typeface="Times New Roman"/>
                        <a:cs typeface="Times New Roman"/>
                        <a:sym typeface="Times New Roman"/>
                      </a:endParaRPr>
                    </a:p>
                  </a:txBody>
                  <a:tcPr marT="120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tcPr>
                </a:tc>
              </a:tr>
              <a:tr h="254350">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R cap="flat" cmpd="sng" w="12700">
                      <a:solidFill>
                        <a:srgbClr val="000000"/>
                      </a:solidFill>
                      <a:prstDash val="solid"/>
                      <a:round/>
                      <a:headEnd len="sm" w="sm" type="none"/>
                      <a:tailEnd len="sm" w="sm" type="none"/>
                    </a:lnR>
                  </a:tcPr>
                </a:tc>
                <a:tc>
                  <a:txBody>
                    <a:bodyPr/>
                    <a:lstStyle/>
                    <a:p>
                      <a:pPr indent="0" lvl="0" marL="4445"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17</a:t>
                      </a:r>
                      <a:endParaRPr sz="1400" u="none" cap="none" strike="noStrike">
                        <a:latin typeface="Times New Roman"/>
                        <a:ea typeface="Times New Roman"/>
                        <a:cs typeface="Times New Roman"/>
                        <a:sym typeface="Times New Roman"/>
                      </a:endParaRPr>
                    </a:p>
                  </a:txBody>
                  <a:tcPr marT="120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1320648</a:t>
                      </a:r>
                      <a:endParaRPr sz="1400" u="none" cap="none" strike="noStrike">
                        <a:latin typeface="Times New Roman"/>
                        <a:ea typeface="Times New Roman"/>
                        <a:cs typeface="Times New Roman"/>
                        <a:sym typeface="Times New Roman"/>
                      </a:endParaRPr>
                    </a:p>
                  </a:txBody>
                  <a:tcPr marT="120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08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1357014.576</a:t>
                      </a:r>
                      <a:endParaRPr sz="1400" u="none" cap="none" strike="noStrike">
                        <a:latin typeface="Times New Roman"/>
                        <a:ea typeface="Times New Roman"/>
                        <a:cs typeface="Times New Roman"/>
                        <a:sym typeface="Times New Roman"/>
                      </a:endParaRPr>
                    </a:p>
                  </a:txBody>
                  <a:tcPr marT="120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81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-36366.6</a:t>
                      </a:r>
                      <a:endParaRPr sz="1400" u="none" cap="none" strike="noStrike">
                        <a:latin typeface="Times New Roman"/>
                        <a:ea typeface="Times New Roman"/>
                        <a:cs typeface="Times New Roman"/>
                        <a:sym typeface="Times New Roman"/>
                      </a:endParaRPr>
                    </a:p>
                  </a:txBody>
                  <a:tcPr marT="120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tcPr>
                </a:tc>
              </a:tr>
              <a:tr h="254350">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R cap="flat" cmpd="sng" w="12700">
                      <a:solidFill>
                        <a:srgbClr val="000000"/>
                      </a:solidFill>
                      <a:prstDash val="solid"/>
                      <a:round/>
                      <a:headEnd len="sm" w="sm" type="none"/>
                      <a:tailEnd len="sm" w="sm" type="none"/>
                    </a:lnR>
                  </a:tcPr>
                </a:tc>
                <a:tc>
                  <a:txBody>
                    <a:bodyPr/>
                    <a:lstStyle/>
                    <a:p>
                      <a:pPr indent="0" lvl="0" marL="4445"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18</a:t>
                      </a:r>
                      <a:endParaRPr sz="1400" u="none" cap="none" strike="noStrike">
                        <a:latin typeface="Times New Roman"/>
                        <a:ea typeface="Times New Roman"/>
                        <a:cs typeface="Times New Roman"/>
                        <a:sym typeface="Times New Roman"/>
                      </a:endParaRPr>
                    </a:p>
                  </a:txBody>
                  <a:tcPr marT="120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1102704</a:t>
                      </a:r>
                      <a:endParaRPr sz="1400" u="none" cap="none" strike="noStrike">
                        <a:latin typeface="Times New Roman"/>
                        <a:ea typeface="Times New Roman"/>
                        <a:cs typeface="Times New Roman"/>
                        <a:sym typeface="Times New Roman"/>
                      </a:endParaRPr>
                    </a:p>
                  </a:txBody>
                  <a:tcPr marT="120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08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1087505.944</a:t>
                      </a:r>
                      <a:endParaRPr sz="1400" u="none" cap="none" strike="noStrike">
                        <a:latin typeface="Times New Roman"/>
                        <a:ea typeface="Times New Roman"/>
                        <a:cs typeface="Times New Roman"/>
                        <a:sym typeface="Times New Roman"/>
                      </a:endParaRPr>
                    </a:p>
                  </a:txBody>
                  <a:tcPr marT="120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985"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15198.06</a:t>
                      </a:r>
                      <a:endParaRPr sz="1400" u="none" cap="none" strike="noStrike">
                        <a:latin typeface="Times New Roman"/>
                        <a:ea typeface="Times New Roman"/>
                        <a:cs typeface="Times New Roman"/>
                        <a:sym typeface="Times New Roman"/>
                      </a:endParaRPr>
                    </a:p>
                  </a:txBody>
                  <a:tcPr marT="120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tcPr>
                </a:tc>
              </a:tr>
              <a:tr h="254375">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R cap="flat" cmpd="sng" w="12700">
                      <a:solidFill>
                        <a:srgbClr val="000000"/>
                      </a:solidFill>
                      <a:prstDash val="solid"/>
                      <a:round/>
                      <a:headEnd len="sm" w="sm" type="none"/>
                      <a:tailEnd len="sm" w="sm" type="none"/>
                    </a:lnR>
                  </a:tcPr>
                </a:tc>
                <a:tc>
                  <a:txBody>
                    <a:bodyPr/>
                    <a:lstStyle/>
                    <a:p>
                      <a:pPr indent="0" lvl="0" marL="4445"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19</a:t>
                      </a:r>
                      <a:endParaRPr sz="1400" u="none" cap="none" strike="noStrike">
                        <a:latin typeface="Times New Roman"/>
                        <a:ea typeface="Times New Roman"/>
                        <a:cs typeface="Times New Roman"/>
                        <a:sym typeface="Times New Roman"/>
                      </a:endParaRPr>
                    </a:p>
                  </a:txBody>
                  <a:tcPr marT="120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1184316</a:t>
                      </a:r>
                      <a:endParaRPr sz="1400" u="none" cap="none" strike="noStrike">
                        <a:latin typeface="Times New Roman"/>
                        <a:ea typeface="Times New Roman"/>
                        <a:cs typeface="Times New Roman"/>
                        <a:sym typeface="Times New Roman"/>
                      </a:endParaRPr>
                    </a:p>
                  </a:txBody>
                  <a:tcPr marT="120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08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1210781.079</a:t>
                      </a:r>
                      <a:endParaRPr sz="1400" u="none" cap="none" strike="noStrike">
                        <a:latin typeface="Times New Roman"/>
                        <a:ea typeface="Times New Roman"/>
                        <a:cs typeface="Times New Roman"/>
                        <a:sym typeface="Times New Roman"/>
                      </a:endParaRPr>
                    </a:p>
                  </a:txBody>
                  <a:tcPr marT="120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81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-26465.1</a:t>
                      </a:r>
                      <a:endParaRPr sz="1400" u="none" cap="none" strike="noStrike">
                        <a:latin typeface="Times New Roman"/>
                        <a:ea typeface="Times New Roman"/>
                        <a:cs typeface="Times New Roman"/>
                        <a:sym typeface="Times New Roman"/>
                      </a:endParaRPr>
                    </a:p>
                  </a:txBody>
                  <a:tcPr marT="120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tcPr>
                </a:tc>
              </a:tr>
              <a:tr h="254350">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R cap="flat" cmpd="sng" w="12700">
                      <a:solidFill>
                        <a:srgbClr val="000000"/>
                      </a:solidFill>
                      <a:prstDash val="solid"/>
                      <a:round/>
                      <a:headEnd len="sm" w="sm" type="none"/>
                      <a:tailEnd len="sm" w="sm" type="none"/>
                    </a:lnR>
                  </a:tcPr>
                </a:tc>
                <a:tc>
                  <a:txBody>
                    <a:bodyPr/>
                    <a:lstStyle/>
                    <a:p>
                      <a:pPr indent="0" lvl="0" marL="4445"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20</a:t>
                      </a:r>
                      <a:endParaRPr sz="1400" u="none" cap="none" strike="noStrike">
                        <a:latin typeface="Times New Roman"/>
                        <a:ea typeface="Times New Roman"/>
                        <a:cs typeface="Times New Roman"/>
                        <a:sym typeface="Times New Roman"/>
                      </a:endParaRPr>
                    </a:p>
                  </a:txBody>
                  <a:tcPr marT="120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1326360</a:t>
                      </a:r>
                      <a:endParaRPr sz="1400" u="none" cap="none" strike="noStrike">
                        <a:latin typeface="Times New Roman"/>
                        <a:ea typeface="Times New Roman"/>
                        <a:cs typeface="Times New Roman"/>
                        <a:sym typeface="Times New Roman"/>
                      </a:endParaRPr>
                    </a:p>
                  </a:txBody>
                  <a:tcPr marT="120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080" marR="0"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1316207.063</a:t>
                      </a:r>
                      <a:endParaRPr sz="1400" u="none" cap="none" strike="noStrike">
                        <a:latin typeface="Times New Roman"/>
                        <a:ea typeface="Times New Roman"/>
                        <a:cs typeface="Times New Roman"/>
                        <a:sym typeface="Times New Roman"/>
                      </a:endParaRPr>
                    </a:p>
                  </a:txBody>
                  <a:tcPr marT="120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245109" rtl="0" algn="ctr">
                        <a:lnSpc>
                          <a:spcPct val="100000"/>
                        </a:lnSpc>
                        <a:spcBef>
                          <a:spcPts val="0"/>
                        </a:spcBef>
                        <a:spcAft>
                          <a:spcPts val="0"/>
                        </a:spcAft>
                        <a:buNone/>
                      </a:pPr>
                      <a:r>
                        <a:rPr lang="en-US" sz="1400" u="none" cap="none" strike="noStrike">
                          <a:latin typeface="Times New Roman"/>
                          <a:ea typeface="Times New Roman"/>
                          <a:cs typeface="Times New Roman"/>
                          <a:sym typeface="Times New Roman"/>
                        </a:rPr>
                        <a:t>10152.94</a:t>
                      </a:r>
                      <a:endParaRPr sz="1400" u="none" cap="none" strike="noStrike">
                        <a:latin typeface="Times New Roman"/>
                        <a:ea typeface="Times New Roman"/>
                        <a:cs typeface="Times New Roman"/>
                        <a:sym typeface="Times New Roman"/>
                      </a:endParaRPr>
                    </a:p>
                  </a:txBody>
                  <a:tcPr marT="12075" marB="0" marR="0" marL="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tc>
              </a:tr>
              <a:tr h="244125">
                <a:tc>
                  <a:txBody>
                    <a:bodyPr/>
                    <a:lstStyle/>
                    <a:p>
                      <a:pPr indent="0" lvl="0" marL="4685030" marR="0" rtl="0" algn="l">
                        <a:lnSpc>
                          <a:spcPct val="126428"/>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solidFill>
                      <a:srgbClr val="FFC000"/>
                    </a:solidFill>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T cap="flat" cmpd="sng" w="12700">
                      <a:solidFill>
                        <a:srgbClr val="000000"/>
                      </a:solidFill>
                      <a:prstDash val="solid"/>
                      <a:round/>
                      <a:headEnd len="sm" w="sm" type="none"/>
                      <a:tailEnd len="sm" w="sm" type="none"/>
                    </a:lnT>
                    <a:solidFill>
                      <a:srgbClr val="FFC000"/>
                    </a:solidFill>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T cap="flat" cmpd="sng" w="12700">
                      <a:solidFill>
                        <a:srgbClr val="000000"/>
                      </a:solidFill>
                      <a:prstDash val="solid"/>
                      <a:round/>
                      <a:headEnd len="sm" w="sm" type="none"/>
                      <a:tailEnd len="sm" w="sm" type="none"/>
                    </a:lnT>
                    <a:solidFill>
                      <a:srgbClr val="FFC000"/>
                    </a:solidFill>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T cap="flat" cmpd="sng" w="12700">
                      <a:solidFill>
                        <a:srgbClr val="000000"/>
                      </a:solidFill>
                      <a:prstDash val="solid"/>
                      <a:round/>
                      <a:headEnd len="sm" w="sm" type="none"/>
                      <a:tailEnd len="sm" w="sm" type="none"/>
                    </a:lnT>
                    <a:solidFill>
                      <a:srgbClr val="FFC000"/>
                    </a:solidFill>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T cap="flat" cmpd="sng" w="12700">
                      <a:solidFill>
                        <a:srgbClr val="000000"/>
                      </a:solidFill>
                      <a:prstDash val="solid"/>
                      <a:round/>
                      <a:headEnd len="sm" w="sm" type="none"/>
                      <a:tailEnd len="sm" w="sm" type="none"/>
                    </a:lnT>
                    <a:solidFill>
                      <a:srgbClr val="FFC000"/>
                    </a:solidFill>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solidFill>
                      <a:srgbClr val="FFC000"/>
                    </a:solidFill>
                  </a:tcPr>
                </a:tc>
              </a:tr>
            </a:tbl>
          </a:graphicData>
        </a:graphic>
      </p:graphicFrame>
      <p:sp>
        <p:nvSpPr>
          <p:cNvPr id="982" name="Google Shape;982;p73"/>
          <p:cNvSpPr txBox="1"/>
          <p:nvPr>
            <p:ph type="title"/>
          </p:nvPr>
        </p:nvSpPr>
        <p:spPr>
          <a:xfrm>
            <a:off x="387502" y="85724"/>
            <a:ext cx="2812898" cy="4533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accent1"/>
              </a:buClr>
              <a:buSzPts val="2800"/>
              <a:buFont typeface="Times New Roman"/>
              <a:buNone/>
            </a:pPr>
            <a:r>
              <a:rPr lang="en-US" sz="2800" u="none">
                <a:latin typeface="Times New Roman"/>
                <a:ea typeface="Times New Roman"/>
                <a:cs typeface="Times New Roman"/>
                <a:sym typeface="Times New Roman"/>
              </a:rPr>
              <a:t>Assumptions</a:t>
            </a:r>
            <a:endParaRPr sz="2800">
              <a:latin typeface="Times New Roman"/>
              <a:ea typeface="Times New Roman"/>
              <a:cs typeface="Times New Roman"/>
              <a:sym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74"/>
          <p:cNvSpPr txBox="1"/>
          <p:nvPr>
            <p:ph type="title"/>
          </p:nvPr>
        </p:nvSpPr>
        <p:spPr>
          <a:xfrm>
            <a:off x="387502" y="85724"/>
            <a:ext cx="2889098" cy="4533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accent1"/>
              </a:buClr>
              <a:buSzPts val="2800"/>
              <a:buFont typeface="Times New Roman"/>
              <a:buNone/>
            </a:pPr>
            <a:r>
              <a:rPr lang="en-US" sz="2800" u="none">
                <a:latin typeface="Times New Roman"/>
                <a:ea typeface="Times New Roman"/>
                <a:cs typeface="Times New Roman"/>
                <a:sym typeface="Times New Roman"/>
              </a:rPr>
              <a:t>Assumptions</a:t>
            </a:r>
            <a:endParaRPr sz="2800">
              <a:latin typeface="Times New Roman"/>
              <a:ea typeface="Times New Roman"/>
              <a:cs typeface="Times New Roman"/>
              <a:sym typeface="Times New Roman"/>
            </a:endParaRPr>
          </a:p>
        </p:txBody>
      </p:sp>
      <p:sp>
        <p:nvSpPr>
          <p:cNvPr id="988" name="Google Shape;988;p74"/>
          <p:cNvSpPr txBox="1"/>
          <p:nvPr/>
        </p:nvSpPr>
        <p:spPr>
          <a:xfrm>
            <a:off x="677366" y="1075766"/>
            <a:ext cx="5037633" cy="289182"/>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CHECKING IF ASSUMPTIONS AREVALID</a:t>
            </a:r>
            <a:endParaRPr sz="1800">
              <a:solidFill>
                <a:schemeClr val="dk1"/>
              </a:solidFill>
              <a:latin typeface="Times New Roman"/>
              <a:ea typeface="Times New Roman"/>
              <a:cs typeface="Times New Roman"/>
              <a:sym typeface="Times New Roman"/>
            </a:endParaRPr>
          </a:p>
        </p:txBody>
      </p:sp>
      <p:sp>
        <p:nvSpPr>
          <p:cNvPr id="989" name="Google Shape;989;p74"/>
          <p:cNvSpPr txBox="1"/>
          <p:nvPr/>
        </p:nvSpPr>
        <p:spPr>
          <a:xfrm>
            <a:off x="665175" y="1685925"/>
            <a:ext cx="9582785" cy="2159000"/>
          </a:xfrm>
          <a:prstGeom prst="rect">
            <a:avLst/>
          </a:prstGeom>
          <a:noFill/>
          <a:ln>
            <a:noFill/>
          </a:ln>
        </p:spPr>
        <p:txBody>
          <a:bodyPr anchorCtr="0" anchor="t" bIns="0" lIns="0" spcFirstLastPara="1" rIns="0" wrap="square" tIns="11425">
            <a:spAutoFit/>
          </a:bodyPr>
          <a:lstStyle/>
          <a:p>
            <a:pPr indent="0" lvl="0" marL="24765" marR="0" rtl="0" algn="l">
              <a:lnSpc>
                <a:spcPct val="100000"/>
              </a:lnSpc>
              <a:spcBef>
                <a:spcPts val="0"/>
              </a:spcBef>
              <a:spcAft>
                <a:spcPts val="0"/>
              </a:spcAft>
              <a:buNone/>
            </a:pPr>
            <a:r>
              <a:rPr b="1" lang="en-US" sz="2000">
                <a:solidFill>
                  <a:schemeClr val="dk1"/>
                </a:solidFill>
                <a:latin typeface="Times New Roman"/>
                <a:ea typeface="Times New Roman"/>
                <a:cs typeface="Times New Roman"/>
                <a:sym typeface="Times New Roman"/>
              </a:rPr>
              <a:t>1.	Plot the residuals against Predicted values</a:t>
            </a:r>
            <a:endParaRPr sz="2000">
              <a:solidFill>
                <a:schemeClr val="dk1"/>
              </a:solidFill>
              <a:latin typeface="Times New Roman"/>
              <a:ea typeface="Times New Roman"/>
              <a:cs typeface="Times New Roman"/>
              <a:sym typeface="Times New Roman"/>
            </a:endParaRPr>
          </a:p>
          <a:p>
            <a:pPr indent="-344805" lvl="0" marL="368935" marR="0" rtl="0" algn="l">
              <a:lnSpc>
                <a:spcPct val="100000"/>
              </a:lnSpc>
              <a:spcBef>
                <a:spcPts val="5"/>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Residuals = Observed value – Predicted value (Fitted Value)</a:t>
            </a:r>
            <a:endParaRPr sz="2000">
              <a:solidFill>
                <a:schemeClr val="dk1"/>
              </a:solidFill>
              <a:latin typeface="Times New Roman"/>
              <a:ea typeface="Times New Roman"/>
              <a:cs typeface="Times New Roman"/>
              <a:sym typeface="Times New Roman"/>
            </a:endParaRPr>
          </a:p>
          <a:p>
            <a:pPr indent="-344805" lvl="0" marL="356870"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For linear regression, the linear relationship should not be present between residuals and</a:t>
            </a:r>
            <a:endParaRPr sz="2000">
              <a:solidFill>
                <a:schemeClr val="dk1"/>
              </a:solidFill>
              <a:latin typeface="Times New Roman"/>
              <a:ea typeface="Times New Roman"/>
              <a:cs typeface="Times New Roman"/>
              <a:sym typeface="Times New Roman"/>
            </a:endParaRPr>
          </a:p>
          <a:p>
            <a:pPr indent="0" lvl="0" marL="35687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predicted values.</a:t>
            </a:r>
            <a:endParaRPr sz="2000">
              <a:solidFill>
                <a:schemeClr val="dk1"/>
              </a:solidFill>
              <a:latin typeface="Times New Roman"/>
              <a:ea typeface="Times New Roman"/>
              <a:cs typeface="Times New Roman"/>
              <a:sym typeface="Times New Roman"/>
            </a:endParaRPr>
          </a:p>
          <a:p>
            <a:pPr indent="-344805" lvl="0" marL="356870"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If a relationship is present, it means that the predict values do not fit in the model.</a:t>
            </a:r>
            <a:endParaRPr sz="2000">
              <a:solidFill>
                <a:schemeClr val="dk1"/>
              </a:solidFill>
              <a:latin typeface="Times New Roman"/>
              <a:ea typeface="Times New Roman"/>
              <a:cs typeface="Times New Roman"/>
              <a:sym typeface="Times New Roman"/>
            </a:endParaRPr>
          </a:p>
          <a:p>
            <a:pPr indent="-344805" lvl="0" marL="356870"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It is important to check for outliers since linear regression is sensitive to outlier effect</a:t>
            </a:r>
            <a:endParaRPr sz="2000">
              <a:solidFill>
                <a:schemeClr val="dk1"/>
              </a:solidFill>
              <a:latin typeface="Times New Roman"/>
              <a:ea typeface="Times New Roman"/>
              <a:cs typeface="Times New Roman"/>
              <a:sym typeface="Times New Roman"/>
            </a:endParaRPr>
          </a:p>
          <a:p>
            <a:pPr indent="-344805" lvl="0" marL="356870"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This assumption is tested with scatter plot</a:t>
            </a:r>
            <a:endParaRPr sz="2000">
              <a:solidFill>
                <a:schemeClr val="dk1"/>
              </a:solidFill>
              <a:latin typeface="Times New Roman"/>
              <a:ea typeface="Times New Roman"/>
              <a:cs typeface="Times New Roman"/>
              <a:sym typeface="Times New Roman"/>
            </a:endParaRPr>
          </a:p>
        </p:txBody>
      </p:sp>
      <p:graphicFrame>
        <p:nvGraphicFramePr>
          <p:cNvPr id="990" name="Google Shape;990;p74"/>
          <p:cNvGraphicFramePr/>
          <p:nvPr/>
        </p:nvGraphicFramePr>
        <p:xfrm>
          <a:off x="7656576" y="4038600"/>
          <a:ext cx="3000000" cy="3000000"/>
        </p:xfrm>
        <a:graphic>
          <a:graphicData uri="http://schemas.openxmlformats.org/drawingml/2006/table">
            <a:tbl>
              <a:tblPr bandRow="1" firstRow="1">
                <a:noFill/>
                <a:tableStyleId>{23212CB0-94F9-4826-87F7-4E4CA1A25328}</a:tableStyleId>
              </a:tblPr>
              <a:tblGrid>
                <a:gridCol w="435600"/>
                <a:gridCol w="435600"/>
                <a:gridCol w="435600"/>
                <a:gridCol w="435600"/>
                <a:gridCol w="435600"/>
                <a:gridCol w="435600"/>
                <a:gridCol w="435600"/>
                <a:gridCol w="438775"/>
              </a:tblGrid>
              <a:tr h="280425">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BEBEBE"/>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280425">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BEBEBE"/>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283475">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BEBEBE"/>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280425">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BEBEBE"/>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280425">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BEBEBE"/>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283475">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BEBEBE"/>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280425">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BEBEBE"/>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grpSp>
        <p:nvGrpSpPr>
          <p:cNvPr id="991" name="Google Shape;991;p74"/>
          <p:cNvGrpSpPr/>
          <p:nvPr/>
        </p:nvGrpSpPr>
        <p:grpSpPr>
          <a:xfrm>
            <a:off x="9646157" y="4295775"/>
            <a:ext cx="1143000" cy="1456893"/>
            <a:chOff x="9646157" y="4295775"/>
            <a:chExt cx="1143000" cy="1456893"/>
          </a:xfrm>
        </p:grpSpPr>
        <p:sp>
          <p:nvSpPr>
            <p:cNvPr id="992" name="Google Shape;992;p74"/>
            <p:cNvSpPr/>
            <p:nvPr/>
          </p:nvSpPr>
          <p:spPr>
            <a:xfrm>
              <a:off x="9697973" y="4935855"/>
              <a:ext cx="88392" cy="8839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93" name="Google Shape;993;p74"/>
            <p:cNvSpPr/>
            <p:nvPr/>
          </p:nvSpPr>
          <p:spPr>
            <a:xfrm>
              <a:off x="10639805" y="5630748"/>
              <a:ext cx="88392" cy="8839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94" name="Google Shape;994;p74"/>
            <p:cNvSpPr/>
            <p:nvPr/>
          </p:nvSpPr>
          <p:spPr>
            <a:xfrm>
              <a:off x="9646157" y="4746879"/>
              <a:ext cx="1143000" cy="100578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95" name="Google Shape;995;p74"/>
            <p:cNvSpPr/>
            <p:nvPr/>
          </p:nvSpPr>
          <p:spPr>
            <a:xfrm>
              <a:off x="10475213" y="4295775"/>
              <a:ext cx="88392" cy="8839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996" name="Google Shape;996;p74"/>
          <p:cNvSpPr txBox="1"/>
          <p:nvPr/>
        </p:nvSpPr>
        <p:spPr>
          <a:xfrm>
            <a:off x="6998969" y="5232111"/>
            <a:ext cx="536575" cy="870585"/>
          </a:xfrm>
          <a:prstGeom prst="rect">
            <a:avLst/>
          </a:prstGeom>
          <a:noFill/>
          <a:ln>
            <a:noFill/>
          </a:ln>
        </p:spPr>
        <p:txBody>
          <a:bodyPr anchorCtr="0" anchor="t" bIns="0" lIns="0" spcFirstLastPara="1" rIns="0" wrap="square" tIns="111750">
            <a:spAutoFit/>
          </a:bodyPr>
          <a:lstStyle/>
          <a:p>
            <a:pPr indent="0" lvl="0" marL="0" marR="5080" rtl="0" algn="r">
              <a:lnSpc>
                <a:spcPct val="100000"/>
              </a:lnSpc>
              <a:spcBef>
                <a:spcPts val="0"/>
              </a:spcBef>
              <a:spcAft>
                <a:spcPts val="0"/>
              </a:spcAft>
              <a:buNone/>
            </a:pPr>
            <a:r>
              <a:rPr b="1" lang="en-US" sz="1200">
                <a:solidFill>
                  <a:schemeClr val="dk1"/>
                </a:solidFill>
                <a:latin typeface="Carlito"/>
                <a:ea typeface="Carlito"/>
                <a:cs typeface="Carlito"/>
                <a:sym typeface="Carlito"/>
              </a:rPr>
              <a:t>-50000</a:t>
            </a:r>
            <a:endParaRPr sz="1200">
              <a:solidFill>
                <a:schemeClr val="dk1"/>
              </a:solidFill>
              <a:latin typeface="Carlito"/>
              <a:ea typeface="Carlito"/>
              <a:cs typeface="Carlito"/>
              <a:sym typeface="Carlito"/>
            </a:endParaRPr>
          </a:p>
          <a:p>
            <a:pPr indent="0" lvl="0" marL="0" marR="5715" rtl="0" algn="r">
              <a:lnSpc>
                <a:spcPct val="100000"/>
              </a:lnSpc>
              <a:spcBef>
                <a:spcPts val="780"/>
              </a:spcBef>
              <a:spcAft>
                <a:spcPts val="0"/>
              </a:spcAft>
              <a:buNone/>
            </a:pPr>
            <a:r>
              <a:rPr b="1" lang="en-US" sz="1200">
                <a:solidFill>
                  <a:schemeClr val="dk1"/>
                </a:solidFill>
                <a:latin typeface="Carlito"/>
                <a:ea typeface="Carlito"/>
                <a:cs typeface="Carlito"/>
                <a:sym typeface="Carlito"/>
              </a:rPr>
              <a:t>-100000</a:t>
            </a:r>
            <a:endParaRPr sz="1200">
              <a:solidFill>
                <a:schemeClr val="dk1"/>
              </a:solidFill>
              <a:latin typeface="Carlito"/>
              <a:ea typeface="Carlito"/>
              <a:cs typeface="Carlito"/>
              <a:sym typeface="Carlito"/>
            </a:endParaRPr>
          </a:p>
          <a:p>
            <a:pPr indent="0" lvl="0" marL="0" marR="5715" rtl="0" algn="r">
              <a:lnSpc>
                <a:spcPct val="100000"/>
              </a:lnSpc>
              <a:spcBef>
                <a:spcPts val="775"/>
              </a:spcBef>
              <a:spcAft>
                <a:spcPts val="0"/>
              </a:spcAft>
              <a:buNone/>
            </a:pPr>
            <a:r>
              <a:rPr b="1" lang="en-US" sz="1200">
                <a:solidFill>
                  <a:schemeClr val="dk1"/>
                </a:solidFill>
                <a:latin typeface="Carlito"/>
                <a:ea typeface="Carlito"/>
                <a:cs typeface="Carlito"/>
                <a:sym typeface="Carlito"/>
              </a:rPr>
              <a:t>-150000</a:t>
            </a:r>
            <a:endParaRPr sz="1200">
              <a:solidFill>
                <a:schemeClr val="dk1"/>
              </a:solidFill>
              <a:latin typeface="Carlito"/>
              <a:ea typeface="Carlito"/>
              <a:cs typeface="Carlito"/>
              <a:sym typeface="Carlito"/>
            </a:endParaRPr>
          </a:p>
        </p:txBody>
      </p:sp>
      <p:sp>
        <p:nvSpPr>
          <p:cNvPr id="997" name="Google Shape;997;p74"/>
          <p:cNvSpPr txBox="1"/>
          <p:nvPr/>
        </p:nvSpPr>
        <p:spPr>
          <a:xfrm>
            <a:off x="7431785" y="5050028"/>
            <a:ext cx="10287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chemeClr val="dk1"/>
                </a:solidFill>
                <a:latin typeface="Carlito"/>
                <a:ea typeface="Carlito"/>
                <a:cs typeface="Carlito"/>
                <a:sym typeface="Carlito"/>
              </a:rPr>
              <a:t>0</a:t>
            </a:r>
            <a:endParaRPr sz="1200">
              <a:solidFill>
                <a:schemeClr val="dk1"/>
              </a:solidFill>
              <a:latin typeface="Carlito"/>
              <a:ea typeface="Carlito"/>
              <a:cs typeface="Carlito"/>
              <a:sym typeface="Carlito"/>
            </a:endParaRPr>
          </a:p>
        </p:txBody>
      </p:sp>
      <p:sp>
        <p:nvSpPr>
          <p:cNvPr id="998" name="Google Shape;998;p74"/>
          <p:cNvSpPr txBox="1"/>
          <p:nvPr/>
        </p:nvSpPr>
        <p:spPr>
          <a:xfrm>
            <a:off x="7045579" y="3825994"/>
            <a:ext cx="490220" cy="1151255"/>
          </a:xfrm>
          <a:prstGeom prst="rect">
            <a:avLst/>
          </a:prstGeom>
          <a:noFill/>
          <a:ln>
            <a:noFill/>
          </a:ln>
        </p:spPr>
        <p:txBody>
          <a:bodyPr anchorCtr="0" anchor="t" bIns="0" lIns="0" spcFirstLastPara="1" rIns="0" wrap="square" tIns="110475">
            <a:spAutoFit/>
          </a:bodyPr>
          <a:lstStyle/>
          <a:p>
            <a:pPr indent="0" lvl="0" marL="0" marR="5080" rtl="0" algn="r">
              <a:lnSpc>
                <a:spcPct val="100000"/>
              </a:lnSpc>
              <a:spcBef>
                <a:spcPts val="0"/>
              </a:spcBef>
              <a:spcAft>
                <a:spcPts val="0"/>
              </a:spcAft>
              <a:buNone/>
            </a:pPr>
            <a:r>
              <a:rPr b="1" lang="en-US" sz="1200">
                <a:solidFill>
                  <a:schemeClr val="dk1"/>
                </a:solidFill>
                <a:latin typeface="Carlito"/>
                <a:ea typeface="Carlito"/>
                <a:cs typeface="Carlito"/>
                <a:sym typeface="Carlito"/>
              </a:rPr>
              <a:t>200000</a:t>
            </a:r>
            <a:endParaRPr sz="1200">
              <a:solidFill>
                <a:schemeClr val="dk1"/>
              </a:solidFill>
              <a:latin typeface="Carlito"/>
              <a:ea typeface="Carlito"/>
              <a:cs typeface="Carlito"/>
              <a:sym typeface="Carlito"/>
            </a:endParaRPr>
          </a:p>
          <a:p>
            <a:pPr indent="0" lvl="0" marL="0" marR="5080" rtl="0" algn="r">
              <a:lnSpc>
                <a:spcPct val="100000"/>
              </a:lnSpc>
              <a:spcBef>
                <a:spcPts val="775"/>
              </a:spcBef>
              <a:spcAft>
                <a:spcPts val="0"/>
              </a:spcAft>
              <a:buNone/>
            </a:pPr>
            <a:r>
              <a:rPr b="1" lang="en-US" sz="1200">
                <a:solidFill>
                  <a:schemeClr val="dk1"/>
                </a:solidFill>
                <a:latin typeface="Carlito"/>
                <a:ea typeface="Carlito"/>
                <a:cs typeface="Carlito"/>
                <a:sym typeface="Carlito"/>
              </a:rPr>
              <a:t>150000</a:t>
            </a:r>
            <a:endParaRPr sz="1200">
              <a:solidFill>
                <a:schemeClr val="dk1"/>
              </a:solidFill>
              <a:latin typeface="Carlito"/>
              <a:ea typeface="Carlito"/>
              <a:cs typeface="Carlito"/>
              <a:sym typeface="Carlito"/>
            </a:endParaRPr>
          </a:p>
          <a:p>
            <a:pPr indent="0" lvl="0" marL="0" marR="5080" rtl="0" algn="r">
              <a:lnSpc>
                <a:spcPct val="100000"/>
              </a:lnSpc>
              <a:spcBef>
                <a:spcPts val="780"/>
              </a:spcBef>
              <a:spcAft>
                <a:spcPts val="0"/>
              </a:spcAft>
              <a:buNone/>
            </a:pPr>
            <a:r>
              <a:rPr b="1" lang="en-US" sz="1200">
                <a:solidFill>
                  <a:schemeClr val="dk1"/>
                </a:solidFill>
                <a:latin typeface="Carlito"/>
                <a:ea typeface="Carlito"/>
                <a:cs typeface="Carlito"/>
                <a:sym typeface="Carlito"/>
              </a:rPr>
              <a:t>100000</a:t>
            </a:r>
            <a:endParaRPr sz="1200">
              <a:solidFill>
                <a:schemeClr val="dk1"/>
              </a:solidFill>
              <a:latin typeface="Carlito"/>
              <a:ea typeface="Carlito"/>
              <a:cs typeface="Carlito"/>
              <a:sym typeface="Carlito"/>
            </a:endParaRPr>
          </a:p>
          <a:p>
            <a:pPr indent="0" lvl="0" marL="0" marR="5715" rtl="0" algn="r">
              <a:lnSpc>
                <a:spcPct val="100000"/>
              </a:lnSpc>
              <a:spcBef>
                <a:spcPts val="775"/>
              </a:spcBef>
              <a:spcAft>
                <a:spcPts val="0"/>
              </a:spcAft>
              <a:buNone/>
            </a:pPr>
            <a:r>
              <a:rPr b="1" lang="en-US" sz="1200">
                <a:solidFill>
                  <a:schemeClr val="dk1"/>
                </a:solidFill>
                <a:latin typeface="Carlito"/>
                <a:ea typeface="Carlito"/>
                <a:cs typeface="Carlito"/>
                <a:sym typeface="Carlito"/>
              </a:rPr>
              <a:t>50000</a:t>
            </a:r>
            <a:endParaRPr sz="1200">
              <a:solidFill>
                <a:schemeClr val="dk1"/>
              </a:solidFill>
              <a:latin typeface="Carlito"/>
              <a:ea typeface="Carlito"/>
              <a:cs typeface="Carlito"/>
              <a:sym typeface="Carlito"/>
            </a:endParaRPr>
          </a:p>
        </p:txBody>
      </p:sp>
      <p:sp>
        <p:nvSpPr>
          <p:cNvPr id="999" name="Google Shape;999;p74"/>
          <p:cNvSpPr txBox="1"/>
          <p:nvPr/>
        </p:nvSpPr>
        <p:spPr>
          <a:xfrm>
            <a:off x="8799321" y="3663822"/>
            <a:ext cx="61912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chemeClr val="dk1"/>
                </a:solidFill>
                <a:latin typeface="Carlito"/>
                <a:ea typeface="Carlito"/>
                <a:cs typeface="Carlito"/>
                <a:sym typeface="Carlito"/>
              </a:rPr>
              <a:t>Residuals</a:t>
            </a:r>
            <a:endParaRPr sz="1200">
              <a:solidFill>
                <a:schemeClr val="dk1"/>
              </a:solidFill>
              <a:latin typeface="Carlito"/>
              <a:ea typeface="Carlito"/>
              <a:cs typeface="Carlito"/>
              <a:sym typeface="Carlito"/>
            </a:endParaRPr>
          </a:p>
        </p:txBody>
      </p:sp>
      <p:sp>
        <p:nvSpPr>
          <p:cNvPr id="1000" name="Google Shape;1000;p74"/>
          <p:cNvSpPr/>
          <p:nvPr/>
        </p:nvSpPr>
        <p:spPr>
          <a:xfrm>
            <a:off x="6926580" y="3585971"/>
            <a:ext cx="4361815" cy="2581910"/>
          </a:xfrm>
          <a:custGeom>
            <a:rect b="b" l="l" r="r" t="t"/>
            <a:pathLst>
              <a:path extrusionOk="0" h="2581910" w="4361815">
                <a:moveTo>
                  <a:pt x="0" y="2581655"/>
                </a:moveTo>
                <a:lnTo>
                  <a:pt x="4361687" y="2581655"/>
                </a:lnTo>
                <a:lnTo>
                  <a:pt x="4361687" y="0"/>
                </a:lnTo>
                <a:lnTo>
                  <a:pt x="0" y="0"/>
                </a:lnTo>
                <a:lnTo>
                  <a:pt x="0" y="2581655"/>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01" name="Google Shape;1001;p74"/>
          <p:cNvSpPr txBox="1"/>
          <p:nvPr/>
        </p:nvSpPr>
        <p:spPr>
          <a:xfrm>
            <a:off x="1828038" y="4896688"/>
            <a:ext cx="4259580" cy="936154"/>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2000">
                <a:solidFill>
                  <a:schemeClr val="dk1"/>
                </a:solidFill>
                <a:latin typeface="Carlito"/>
                <a:ea typeface="Carlito"/>
                <a:cs typeface="Carlito"/>
                <a:sym typeface="Carlito"/>
              </a:rPr>
              <a:t>The Scatter plot clearly shows that there is no  relationship between the residuals and the  predicted variables.</a:t>
            </a:r>
            <a:endParaRPr sz="2000">
              <a:solidFill>
                <a:schemeClr val="dk1"/>
              </a:solidFill>
              <a:latin typeface="Carlito"/>
              <a:ea typeface="Carlito"/>
              <a:cs typeface="Carlito"/>
              <a:sym typeface="Carlito"/>
            </a:endParaRPr>
          </a:p>
        </p:txBody>
      </p:sp>
      <p:sp>
        <p:nvSpPr>
          <p:cNvPr id="1002" name="Google Shape;1002;p74"/>
          <p:cNvSpPr/>
          <p:nvPr/>
        </p:nvSpPr>
        <p:spPr>
          <a:xfrm>
            <a:off x="1670304" y="4785359"/>
            <a:ext cx="4508500" cy="1140460"/>
          </a:xfrm>
          <a:custGeom>
            <a:rect b="b" l="l" r="r" t="t"/>
            <a:pathLst>
              <a:path extrusionOk="0" h="1140460" w="4508500">
                <a:moveTo>
                  <a:pt x="0" y="189991"/>
                </a:moveTo>
                <a:lnTo>
                  <a:pt x="6788" y="139494"/>
                </a:lnTo>
                <a:lnTo>
                  <a:pt x="25945" y="94111"/>
                </a:lnTo>
                <a:lnTo>
                  <a:pt x="55657" y="55657"/>
                </a:lnTo>
                <a:lnTo>
                  <a:pt x="94111" y="25945"/>
                </a:lnTo>
                <a:lnTo>
                  <a:pt x="139494" y="6788"/>
                </a:lnTo>
                <a:lnTo>
                  <a:pt x="189991" y="0"/>
                </a:lnTo>
                <a:lnTo>
                  <a:pt x="4318000" y="0"/>
                </a:lnTo>
                <a:lnTo>
                  <a:pt x="4368497" y="6788"/>
                </a:lnTo>
                <a:lnTo>
                  <a:pt x="4413880" y="25945"/>
                </a:lnTo>
                <a:lnTo>
                  <a:pt x="4452334" y="55657"/>
                </a:lnTo>
                <a:lnTo>
                  <a:pt x="4482046" y="94111"/>
                </a:lnTo>
                <a:lnTo>
                  <a:pt x="4501203" y="139494"/>
                </a:lnTo>
                <a:lnTo>
                  <a:pt x="4507992" y="189991"/>
                </a:lnTo>
                <a:lnTo>
                  <a:pt x="4507992" y="949959"/>
                </a:lnTo>
                <a:lnTo>
                  <a:pt x="4501203" y="1000466"/>
                </a:lnTo>
                <a:lnTo>
                  <a:pt x="4482046" y="1045851"/>
                </a:lnTo>
                <a:lnTo>
                  <a:pt x="4452334" y="1084303"/>
                </a:lnTo>
                <a:lnTo>
                  <a:pt x="4413880" y="1114012"/>
                </a:lnTo>
                <a:lnTo>
                  <a:pt x="4368497" y="1133165"/>
                </a:lnTo>
                <a:lnTo>
                  <a:pt x="4318000" y="1139952"/>
                </a:lnTo>
                <a:lnTo>
                  <a:pt x="189991" y="1139952"/>
                </a:lnTo>
                <a:lnTo>
                  <a:pt x="139494" y="1133165"/>
                </a:lnTo>
                <a:lnTo>
                  <a:pt x="94111" y="1114012"/>
                </a:lnTo>
                <a:lnTo>
                  <a:pt x="55657" y="1084303"/>
                </a:lnTo>
                <a:lnTo>
                  <a:pt x="25945" y="1045851"/>
                </a:lnTo>
                <a:lnTo>
                  <a:pt x="6788" y="1000466"/>
                </a:lnTo>
                <a:lnTo>
                  <a:pt x="0" y="949959"/>
                </a:lnTo>
                <a:lnTo>
                  <a:pt x="0" y="189991"/>
                </a:lnTo>
                <a:close/>
              </a:path>
            </a:pathLst>
          </a:custGeom>
          <a:noFill/>
          <a:ln cap="flat" cmpd="sng" w="12175">
            <a:solidFill>
              <a:srgbClr val="4170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75"/>
          <p:cNvSpPr txBox="1"/>
          <p:nvPr>
            <p:ph type="title"/>
          </p:nvPr>
        </p:nvSpPr>
        <p:spPr>
          <a:xfrm>
            <a:off x="387502" y="85724"/>
            <a:ext cx="4413098" cy="4533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accent1"/>
              </a:buClr>
              <a:buSzPts val="2800"/>
              <a:buFont typeface="Times New Roman"/>
              <a:buNone/>
            </a:pPr>
            <a:r>
              <a:rPr lang="en-US" sz="2800" u="none">
                <a:latin typeface="Times New Roman"/>
                <a:ea typeface="Times New Roman"/>
                <a:cs typeface="Times New Roman"/>
                <a:sym typeface="Times New Roman"/>
              </a:rPr>
              <a:t>Assumption - Normality</a:t>
            </a:r>
            <a:endParaRPr sz="2800">
              <a:latin typeface="Times New Roman"/>
              <a:ea typeface="Times New Roman"/>
              <a:cs typeface="Times New Roman"/>
              <a:sym typeface="Times New Roman"/>
            </a:endParaRPr>
          </a:p>
        </p:txBody>
      </p:sp>
      <p:sp>
        <p:nvSpPr>
          <p:cNvPr id="1008" name="Google Shape;1008;p75"/>
          <p:cNvSpPr/>
          <p:nvPr/>
        </p:nvSpPr>
        <p:spPr>
          <a:xfrm>
            <a:off x="1395983" y="3561740"/>
            <a:ext cx="3123333" cy="279943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09" name="Google Shape;1009;p75"/>
          <p:cNvSpPr txBox="1"/>
          <p:nvPr/>
        </p:nvSpPr>
        <p:spPr>
          <a:xfrm>
            <a:off x="387502" y="779145"/>
            <a:ext cx="11049000" cy="3314369"/>
          </a:xfrm>
          <a:prstGeom prst="rect">
            <a:avLst/>
          </a:prstGeom>
          <a:noFill/>
          <a:ln>
            <a:noFill/>
          </a:ln>
        </p:spPr>
        <p:txBody>
          <a:bodyPr anchorCtr="0" anchor="t" bIns="0" lIns="0" spcFirstLastPara="1" rIns="0" wrap="square" tIns="33650">
            <a:spAutoFit/>
          </a:bodyPr>
          <a:lstStyle/>
          <a:p>
            <a:pPr indent="-344805" lvl="0" marL="356870" marR="0" rtl="0" algn="l">
              <a:lnSpc>
                <a:spcPct val="100000"/>
              </a:lnSpc>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MLR requires that the error between observed and predicted values (i.e., the residuals of</a:t>
            </a:r>
            <a:endParaRPr sz="2000">
              <a:solidFill>
                <a:schemeClr val="dk1"/>
              </a:solidFill>
              <a:latin typeface="Times New Roman"/>
              <a:ea typeface="Times New Roman"/>
              <a:cs typeface="Times New Roman"/>
              <a:sym typeface="Times New Roman"/>
            </a:endParaRPr>
          </a:p>
          <a:p>
            <a:pPr indent="0" lvl="0" marL="356870" marR="0" rtl="0" algn="l">
              <a:lnSpc>
                <a:spcPct val="100000"/>
              </a:lnSpc>
              <a:spcBef>
                <a:spcPts val="170"/>
              </a:spcBef>
              <a:spcAft>
                <a:spcPts val="0"/>
              </a:spcAft>
              <a:buNone/>
            </a:pPr>
            <a:r>
              <a:rPr lang="en-US" sz="2000">
                <a:solidFill>
                  <a:schemeClr val="dk1"/>
                </a:solidFill>
                <a:latin typeface="Times New Roman"/>
                <a:ea typeface="Times New Roman"/>
                <a:cs typeface="Times New Roman"/>
                <a:sym typeface="Times New Roman"/>
              </a:rPr>
              <a:t>the regression) should be normally distributed. (ref the below distribution of residuals diagram)</a:t>
            </a:r>
            <a:endParaRPr sz="2000">
              <a:solidFill>
                <a:schemeClr val="dk1"/>
              </a:solidFill>
              <a:latin typeface="Times New Roman"/>
              <a:ea typeface="Times New Roman"/>
              <a:cs typeface="Times New Roman"/>
              <a:sym typeface="Times New Roman"/>
            </a:endParaRPr>
          </a:p>
          <a:p>
            <a:pPr indent="-344805" lvl="0" marL="356870" marR="0" rtl="0" algn="l">
              <a:lnSpc>
                <a:spcPct val="100000"/>
              </a:lnSpc>
              <a:spcBef>
                <a:spcPts val="17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This assumption can best be checked by plotting residual values on a histogram with a fitted normal</a:t>
            </a:r>
            <a:endParaRPr sz="2000">
              <a:solidFill>
                <a:schemeClr val="dk1"/>
              </a:solidFill>
              <a:latin typeface="Times New Roman"/>
              <a:ea typeface="Times New Roman"/>
              <a:cs typeface="Times New Roman"/>
              <a:sym typeface="Times New Roman"/>
            </a:endParaRPr>
          </a:p>
          <a:p>
            <a:pPr indent="0" lvl="0" marL="356870" marR="0" rtl="0" algn="l">
              <a:lnSpc>
                <a:spcPct val="100000"/>
              </a:lnSpc>
              <a:spcBef>
                <a:spcPts val="165"/>
              </a:spcBef>
              <a:spcAft>
                <a:spcPts val="0"/>
              </a:spcAft>
              <a:buNone/>
            </a:pPr>
            <a:r>
              <a:rPr lang="en-US" sz="2000">
                <a:solidFill>
                  <a:schemeClr val="dk1"/>
                </a:solidFill>
                <a:latin typeface="Times New Roman"/>
                <a:ea typeface="Times New Roman"/>
                <a:cs typeface="Times New Roman"/>
                <a:sym typeface="Times New Roman"/>
              </a:rPr>
              <a:t>curve or by reviewing a Q-Q-Plot.</a:t>
            </a:r>
            <a:endParaRPr sz="2000">
              <a:solidFill>
                <a:schemeClr val="dk1"/>
              </a:solidFill>
              <a:latin typeface="Times New Roman"/>
              <a:ea typeface="Times New Roman"/>
              <a:cs typeface="Times New Roman"/>
              <a:sym typeface="Times New Roman"/>
            </a:endParaRPr>
          </a:p>
          <a:p>
            <a:pPr indent="-344805" lvl="0" marL="356870" marR="0" rtl="0" algn="l">
              <a:lnSpc>
                <a:spcPct val="100000"/>
              </a:lnSpc>
              <a:spcBef>
                <a:spcPts val="17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Normality can also be checked with a goodness of fit test e.g., the Kolmogorov-Smirnov test</a:t>
            </a:r>
            <a:endParaRPr sz="2000">
              <a:solidFill>
                <a:schemeClr val="dk1"/>
              </a:solidFill>
              <a:latin typeface="Times New Roman"/>
              <a:ea typeface="Times New Roman"/>
              <a:cs typeface="Times New Roman"/>
              <a:sym typeface="Times New Roman"/>
            </a:endParaRPr>
          </a:p>
          <a:p>
            <a:pPr indent="-344805" lvl="0" marL="356870" marR="0" rtl="0" algn="l">
              <a:lnSpc>
                <a:spcPct val="100000"/>
              </a:lnSpc>
              <a:spcBef>
                <a:spcPts val="17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When the data is not normally distributed, a non-linear transformation might correct this issue if one or</a:t>
            </a:r>
            <a:endParaRPr/>
          </a:p>
          <a:p>
            <a:pPr indent="0" lvl="0" marL="356870" marR="0" rtl="0" algn="l">
              <a:lnSpc>
                <a:spcPct val="100000"/>
              </a:lnSpc>
              <a:spcBef>
                <a:spcPts val="170"/>
              </a:spcBef>
              <a:spcAft>
                <a:spcPts val="0"/>
              </a:spcAft>
              <a:buNone/>
            </a:pPr>
            <a:r>
              <a:rPr lang="en-US" sz="2000">
                <a:solidFill>
                  <a:schemeClr val="dk1"/>
                </a:solidFill>
                <a:latin typeface="Times New Roman"/>
                <a:ea typeface="Times New Roman"/>
                <a:cs typeface="Times New Roman"/>
                <a:sym typeface="Times New Roman"/>
              </a:rPr>
              <a:t>more of the individual predictor variables are to blame, though this does not directly respond to the</a:t>
            </a:r>
            <a:endParaRPr sz="2000">
              <a:solidFill>
                <a:schemeClr val="dk1"/>
              </a:solidFill>
              <a:latin typeface="Times New Roman"/>
              <a:ea typeface="Times New Roman"/>
              <a:cs typeface="Times New Roman"/>
              <a:sym typeface="Times New Roman"/>
            </a:endParaRPr>
          </a:p>
          <a:p>
            <a:pPr indent="0" lvl="0" marL="356870" marR="0" rtl="0" algn="l">
              <a:lnSpc>
                <a:spcPct val="100000"/>
              </a:lnSpc>
              <a:spcBef>
                <a:spcPts val="170"/>
              </a:spcBef>
              <a:spcAft>
                <a:spcPts val="0"/>
              </a:spcAft>
              <a:buNone/>
            </a:pPr>
            <a:r>
              <a:rPr lang="en-US" sz="2000">
                <a:solidFill>
                  <a:schemeClr val="dk1"/>
                </a:solidFill>
                <a:latin typeface="Times New Roman"/>
                <a:ea typeface="Times New Roman"/>
                <a:cs typeface="Times New Roman"/>
                <a:sym typeface="Times New Roman"/>
              </a:rPr>
              <a:t>normality of the residuals.</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45"/>
              </a:spcBef>
              <a:spcAft>
                <a:spcPts val="0"/>
              </a:spcAft>
              <a:buNone/>
            </a:pPr>
            <a:r>
              <a:t/>
            </a:r>
            <a:endParaRPr sz="2000">
              <a:solidFill>
                <a:schemeClr val="dk1"/>
              </a:solidFill>
              <a:latin typeface="Times New Roman"/>
              <a:ea typeface="Times New Roman"/>
              <a:cs typeface="Times New Roman"/>
              <a:sym typeface="Times New Roman"/>
            </a:endParaRPr>
          </a:p>
          <a:p>
            <a:pPr indent="0" lvl="0" marL="6931025" marR="0" rtl="0" algn="l">
              <a:lnSpc>
                <a:spcPct val="100000"/>
              </a:lnSpc>
              <a:spcBef>
                <a:spcPts val="5"/>
              </a:spcBef>
              <a:spcAft>
                <a:spcPts val="0"/>
              </a:spcAft>
              <a:buNone/>
            </a:pPr>
            <a:r>
              <a:rPr b="1" lang="en-US" sz="2000">
                <a:solidFill>
                  <a:schemeClr val="dk1"/>
                </a:solidFill>
                <a:latin typeface="Times New Roman"/>
                <a:ea typeface="Times New Roman"/>
                <a:cs typeface="Times New Roman"/>
                <a:sym typeface="Times New Roman"/>
              </a:rPr>
              <a:t>Residuals</a:t>
            </a:r>
            <a:endParaRPr sz="2000">
              <a:solidFill>
                <a:schemeClr val="dk1"/>
              </a:solidFill>
              <a:latin typeface="Times New Roman"/>
              <a:ea typeface="Times New Roman"/>
              <a:cs typeface="Times New Roman"/>
              <a:sym typeface="Times New Roman"/>
            </a:endParaRPr>
          </a:p>
        </p:txBody>
      </p:sp>
      <p:grpSp>
        <p:nvGrpSpPr>
          <p:cNvPr id="1010" name="Google Shape;1010;p75"/>
          <p:cNvGrpSpPr/>
          <p:nvPr/>
        </p:nvGrpSpPr>
        <p:grpSpPr>
          <a:xfrm>
            <a:off x="5807964" y="4314444"/>
            <a:ext cx="4002405" cy="1256030"/>
            <a:chOff x="5807964" y="4314444"/>
            <a:chExt cx="4002405" cy="1256030"/>
          </a:xfrm>
        </p:grpSpPr>
        <p:sp>
          <p:nvSpPr>
            <p:cNvPr id="1011" name="Google Shape;1011;p75"/>
            <p:cNvSpPr/>
            <p:nvPr/>
          </p:nvSpPr>
          <p:spPr>
            <a:xfrm>
              <a:off x="5807964" y="5234940"/>
              <a:ext cx="570230" cy="167640"/>
            </a:xfrm>
            <a:custGeom>
              <a:rect b="b" l="l" r="r" t="t"/>
              <a:pathLst>
                <a:path extrusionOk="0" h="167639" w="570229">
                  <a:moveTo>
                    <a:pt x="0" y="167640"/>
                  </a:moveTo>
                  <a:lnTo>
                    <a:pt x="569976" y="167640"/>
                  </a:lnTo>
                </a:path>
                <a:path extrusionOk="0" h="167639" w="570229">
                  <a:moveTo>
                    <a:pt x="0" y="0"/>
                  </a:moveTo>
                  <a:lnTo>
                    <a:pt x="569976" y="0"/>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12" name="Google Shape;1012;p75"/>
            <p:cNvSpPr/>
            <p:nvPr/>
          </p:nvSpPr>
          <p:spPr>
            <a:xfrm>
              <a:off x="5807964" y="5065014"/>
              <a:ext cx="1713230" cy="5080"/>
            </a:xfrm>
            <a:custGeom>
              <a:rect b="b" l="l" r="r" t="t"/>
              <a:pathLst>
                <a:path extrusionOk="0" h="5079" w="1713229">
                  <a:moveTo>
                    <a:pt x="0" y="4572"/>
                  </a:moveTo>
                  <a:lnTo>
                    <a:pt x="1143000" y="4572"/>
                  </a:lnTo>
                </a:path>
                <a:path extrusionOk="0" h="5079" w="1713229">
                  <a:moveTo>
                    <a:pt x="0" y="0"/>
                  </a:moveTo>
                  <a:lnTo>
                    <a:pt x="1712976" y="0"/>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13" name="Google Shape;1013;p75"/>
            <p:cNvSpPr/>
            <p:nvPr/>
          </p:nvSpPr>
          <p:spPr>
            <a:xfrm>
              <a:off x="5807964" y="5067299"/>
              <a:ext cx="1713230" cy="502920"/>
            </a:xfrm>
            <a:custGeom>
              <a:rect b="b" l="l" r="r" t="t"/>
              <a:pathLst>
                <a:path extrusionOk="0" h="502920" w="1713229">
                  <a:moveTo>
                    <a:pt x="1712976" y="0"/>
                  </a:moveTo>
                  <a:lnTo>
                    <a:pt x="1143000" y="0"/>
                  </a:lnTo>
                  <a:lnTo>
                    <a:pt x="569976" y="0"/>
                  </a:lnTo>
                  <a:lnTo>
                    <a:pt x="569976" y="417576"/>
                  </a:lnTo>
                  <a:lnTo>
                    <a:pt x="0" y="417576"/>
                  </a:lnTo>
                  <a:lnTo>
                    <a:pt x="0" y="502920"/>
                  </a:lnTo>
                  <a:lnTo>
                    <a:pt x="569976" y="502920"/>
                  </a:lnTo>
                  <a:lnTo>
                    <a:pt x="1143000" y="502920"/>
                  </a:lnTo>
                  <a:lnTo>
                    <a:pt x="1712976" y="502920"/>
                  </a:lnTo>
                  <a:lnTo>
                    <a:pt x="1712976"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14" name="Google Shape;1014;p75"/>
            <p:cNvSpPr/>
            <p:nvPr/>
          </p:nvSpPr>
          <p:spPr>
            <a:xfrm>
              <a:off x="5807964" y="4899660"/>
              <a:ext cx="1713230" cy="0"/>
            </a:xfrm>
            <a:custGeom>
              <a:rect b="b" l="l" r="r" t="t"/>
              <a:pathLst>
                <a:path extrusionOk="0" h="120000" w="1713229">
                  <a:moveTo>
                    <a:pt x="0" y="0"/>
                  </a:moveTo>
                  <a:lnTo>
                    <a:pt x="1712976" y="0"/>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15" name="Google Shape;1015;p75"/>
            <p:cNvSpPr/>
            <p:nvPr/>
          </p:nvSpPr>
          <p:spPr>
            <a:xfrm>
              <a:off x="8093964" y="4897374"/>
              <a:ext cx="1716405" cy="5080"/>
            </a:xfrm>
            <a:custGeom>
              <a:rect b="b" l="l" r="r" t="t"/>
              <a:pathLst>
                <a:path extrusionOk="0" h="5079" w="1716404">
                  <a:moveTo>
                    <a:pt x="0" y="4572"/>
                  </a:moveTo>
                  <a:lnTo>
                    <a:pt x="1716024" y="4572"/>
                  </a:lnTo>
                </a:path>
                <a:path extrusionOk="0" h="5079" w="1716404">
                  <a:moveTo>
                    <a:pt x="0" y="0"/>
                  </a:moveTo>
                  <a:lnTo>
                    <a:pt x="1716024" y="0"/>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16" name="Google Shape;1016;p75"/>
            <p:cNvSpPr/>
            <p:nvPr/>
          </p:nvSpPr>
          <p:spPr>
            <a:xfrm>
              <a:off x="5807964" y="4399788"/>
              <a:ext cx="4002404" cy="332740"/>
            </a:xfrm>
            <a:custGeom>
              <a:rect b="b" l="l" r="r" t="t"/>
              <a:pathLst>
                <a:path extrusionOk="0" h="332739" w="4002404">
                  <a:moveTo>
                    <a:pt x="0" y="332231"/>
                  </a:moveTo>
                  <a:lnTo>
                    <a:pt x="1712976" y="332231"/>
                  </a:lnTo>
                </a:path>
                <a:path extrusionOk="0" h="332739" w="4002404">
                  <a:moveTo>
                    <a:pt x="2286000" y="332231"/>
                  </a:moveTo>
                  <a:lnTo>
                    <a:pt x="4002024" y="332231"/>
                  </a:lnTo>
                </a:path>
                <a:path extrusionOk="0" h="332739" w="4002404">
                  <a:moveTo>
                    <a:pt x="0" y="167639"/>
                  </a:moveTo>
                  <a:lnTo>
                    <a:pt x="1712976" y="167639"/>
                  </a:lnTo>
                </a:path>
                <a:path extrusionOk="0" h="332739" w="4002404">
                  <a:moveTo>
                    <a:pt x="2286000" y="167639"/>
                  </a:moveTo>
                  <a:lnTo>
                    <a:pt x="4002024" y="167639"/>
                  </a:lnTo>
                </a:path>
                <a:path extrusionOk="0" h="332739" w="4002404">
                  <a:moveTo>
                    <a:pt x="0" y="0"/>
                  </a:moveTo>
                  <a:lnTo>
                    <a:pt x="1712976" y="0"/>
                  </a:lnTo>
                </a:path>
                <a:path extrusionOk="0" h="332739" w="4002404">
                  <a:moveTo>
                    <a:pt x="2286000" y="0"/>
                  </a:moveTo>
                  <a:lnTo>
                    <a:pt x="4002024" y="0"/>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17" name="Google Shape;1017;p75"/>
            <p:cNvSpPr/>
            <p:nvPr/>
          </p:nvSpPr>
          <p:spPr>
            <a:xfrm>
              <a:off x="7520940" y="4314444"/>
              <a:ext cx="573405" cy="1256030"/>
            </a:xfrm>
            <a:custGeom>
              <a:rect b="b" l="l" r="r" t="t"/>
              <a:pathLst>
                <a:path extrusionOk="0" h="1256029" w="573404">
                  <a:moveTo>
                    <a:pt x="573024" y="0"/>
                  </a:moveTo>
                  <a:lnTo>
                    <a:pt x="0" y="0"/>
                  </a:lnTo>
                  <a:lnTo>
                    <a:pt x="0" y="1255775"/>
                  </a:lnTo>
                  <a:lnTo>
                    <a:pt x="573024" y="1255775"/>
                  </a:lnTo>
                  <a:lnTo>
                    <a:pt x="573024"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18" name="Google Shape;1018;p75"/>
            <p:cNvSpPr/>
            <p:nvPr/>
          </p:nvSpPr>
          <p:spPr>
            <a:xfrm>
              <a:off x="8666988" y="5234940"/>
              <a:ext cx="1143000" cy="167640"/>
            </a:xfrm>
            <a:custGeom>
              <a:rect b="b" l="l" r="r" t="t"/>
              <a:pathLst>
                <a:path extrusionOk="0" h="167639" w="1143000">
                  <a:moveTo>
                    <a:pt x="0" y="167640"/>
                  </a:moveTo>
                  <a:lnTo>
                    <a:pt x="1143000" y="167640"/>
                  </a:lnTo>
                </a:path>
                <a:path extrusionOk="0" h="167639" w="1143000">
                  <a:moveTo>
                    <a:pt x="0" y="0"/>
                  </a:moveTo>
                  <a:lnTo>
                    <a:pt x="1143000" y="0"/>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19" name="Google Shape;1019;p75"/>
            <p:cNvSpPr/>
            <p:nvPr/>
          </p:nvSpPr>
          <p:spPr>
            <a:xfrm>
              <a:off x="8666988" y="5065014"/>
              <a:ext cx="1143000" cy="5080"/>
            </a:xfrm>
            <a:custGeom>
              <a:rect b="b" l="l" r="r" t="t"/>
              <a:pathLst>
                <a:path extrusionOk="0" h="5079" w="1143000">
                  <a:moveTo>
                    <a:pt x="0" y="4572"/>
                  </a:moveTo>
                  <a:lnTo>
                    <a:pt x="1143000" y="4572"/>
                  </a:lnTo>
                </a:path>
                <a:path extrusionOk="0" h="5079" w="1143000">
                  <a:moveTo>
                    <a:pt x="0" y="0"/>
                  </a:moveTo>
                  <a:lnTo>
                    <a:pt x="1143000" y="0"/>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20" name="Google Shape;1020;p75"/>
            <p:cNvSpPr/>
            <p:nvPr/>
          </p:nvSpPr>
          <p:spPr>
            <a:xfrm>
              <a:off x="8093964" y="4899659"/>
              <a:ext cx="1716405" cy="670560"/>
            </a:xfrm>
            <a:custGeom>
              <a:rect b="b" l="l" r="r" t="t"/>
              <a:pathLst>
                <a:path extrusionOk="0" h="670560" w="1716404">
                  <a:moveTo>
                    <a:pt x="1716024" y="585216"/>
                  </a:moveTo>
                  <a:lnTo>
                    <a:pt x="1143000" y="585216"/>
                  </a:lnTo>
                  <a:lnTo>
                    <a:pt x="573024" y="585216"/>
                  </a:lnTo>
                  <a:lnTo>
                    <a:pt x="573024" y="0"/>
                  </a:lnTo>
                  <a:lnTo>
                    <a:pt x="0" y="0"/>
                  </a:lnTo>
                  <a:lnTo>
                    <a:pt x="0" y="670560"/>
                  </a:lnTo>
                  <a:lnTo>
                    <a:pt x="573024" y="670560"/>
                  </a:lnTo>
                  <a:lnTo>
                    <a:pt x="1143000" y="670560"/>
                  </a:lnTo>
                  <a:lnTo>
                    <a:pt x="1716024" y="670560"/>
                  </a:lnTo>
                  <a:lnTo>
                    <a:pt x="1716024" y="585216"/>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21" name="Google Shape;1021;p75"/>
            <p:cNvSpPr/>
            <p:nvPr/>
          </p:nvSpPr>
          <p:spPr>
            <a:xfrm>
              <a:off x="5807964" y="4314444"/>
              <a:ext cx="4002404" cy="1256030"/>
            </a:xfrm>
            <a:custGeom>
              <a:rect b="b" l="l" r="r" t="t"/>
              <a:pathLst>
                <a:path extrusionOk="0" h="1256029" w="4002404">
                  <a:moveTo>
                    <a:pt x="0" y="1170431"/>
                  </a:moveTo>
                  <a:lnTo>
                    <a:pt x="569976" y="1170431"/>
                  </a:lnTo>
                  <a:lnTo>
                    <a:pt x="569976" y="1255775"/>
                  </a:lnTo>
                  <a:lnTo>
                    <a:pt x="0" y="1255775"/>
                  </a:lnTo>
                  <a:lnTo>
                    <a:pt x="0" y="1170431"/>
                  </a:lnTo>
                  <a:close/>
                </a:path>
                <a:path extrusionOk="0" h="1256029" w="4002404">
                  <a:moveTo>
                    <a:pt x="569976" y="752855"/>
                  </a:moveTo>
                  <a:lnTo>
                    <a:pt x="1143000" y="752855"/>
                  </a:lnTo>
                  <a:lnTo>
                    <a:pt x="1143000" y="1255775"/>
                  </a:lnTo>
                  <a:lnTo>
                    <a:pt x="569976" y="1255775"/>
                  </a:lnTo>
                  <a:lnTo>
                    <a:pt x="569976" y="752855"/>
                  </a:lnTo>
                  <a:close/>
                </a:path>
                <a:path extrusionOk="0" h="1256029" w="4002404">
                  <a:moveTo>
                    <a:pt x="1143000" y="752855"/>
                  </a:moveTo>
                  <a:lnTo>
                    <a:pt x="1712976" y="752855"/>
                  </a:lnTo>
                  <a:lnTo>
                    <a:pt x="1712976" y="1255775"/>
                  </a:lnTo>
                  <a:lnTo>
                    <a:pt x="1143000" y="1255775"/>
                  </a:lnTo>
                  <a:lnTo>
                    <a:pt x="1143000" y="752855"/>
                  </a:lnTo>
                  <a:close/>
                </a:path>
                <a:path extrusionOk="0" h="1256029" w="4002404">
                  <a:moveTo>
                    <a:pt x="1712976" y="0"/>
                  </a:moveTo>
                  <a:lnTo>
                    <a:pt x="2286000" y="0"/>
                  </a:lnTo>
                  <a:lnTo>
                    <a:pt x="2286000" y="1255775"/>
                  </a:lnTo>
                  <a:lnTo>
                    <a:pt x="1712976" y="1255775"/>
                  </a:lnTo>
                  <a:lnTo>
                    <a:pt x="1712976" y="0"/>
                  </a:lnTo>
                  <a:close/>
                </a:path>
                <a:path extrusionOk="0" h="1256029" w="4002404">
                  <a:moveTo>
                    <a:pt x="2286000" y="585215"/>
                  </a:moveTo>
                  <a:lnTo>
                    <a:pt x="2859024" y="585215"/>
                  </a:lnTo>
                  <a:lnTo>
                    <a:pt x="2859024" y="1255775"/>
                  </a:lnTo>
                  <a:lnTo>
                    <a:pt x="2286000" y="1255775"/>
                  </a:lnTo>
                  <a:lnTo>
                    <a:pt x="2286000" y="585215"/>
                  </a:lnTo>
                  <a:close/>
                </a:path>
                <a:path extrusionOk="0" h="1256029" w="4002404">
                  <a:moveTo>
                    <a:pt x="2859024" y="1170431"/>
                  </a:moveTo>
                  <a:lnTo>
                    <a:pt x="3429000" y="1170431"/>
                  </a:lnTo>
                  <a:lnTo>
                    <a:pt x="3429000" y="1255775"/>
                  </a:lnTo>
                  <a:lnTo>
                    <a:pt x="2859024" y="1255775"/>
                  </a:lnTo>
                  <a:lnTo>
                    <a:pt x="2859024" y="1170431"/>
                  </a:lnTo>
                  <a:close/>
                </a:path>
                <a:path extrusionOk="0" h="1256029" w="4002404">
                  <a:moveTo>
                    <a:pt x="3429000" y="1170431"/>
                  </a:moveTo>
                  <a:lnTo>
                    <a:pt x="4002024" y="1170431"/>
                  </a:lnTo>
                  <a:lnTo>
                    <a:pt x="4002024" y="1255775"/>
                  </a:lnTo>
                  <a:lnTo>
                    <a:pt x="3429000" y="1255775"/>
                  </a:lnTo>
                  <a:lnTo>
                    <a:pt x="3429000" y="1170431"/>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22" name="Google Shape;1022;p75"/>
            <p:cNvSpPr/>
            <p:nvPr/>
          </p:nvSpPr>
          <p:spPr>
            <a:xfrm>
              <a:off x="5807964" y="5570220"/>
              <a:ext cx="4002404" cy="0"/>
            </a:xfrm>
            <a:custGeom>
              <a:rect b="b" l="l" r="r" t="t"/>
              <a:pathLst>
                <a:path extrusionOk="0" h="120000" w="4002404">
                  <a:moveTo>
                    <a:pt x="0" y="0"/>
                  </a:moveTo>
                  <a:lnTo>
                    <a:pt x="4002024" y="0"/>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1023" name="Google Shape;1023;p75"/>
          <p:cNvSpPr/>
          <p:nvPr/>
        </p:nvSpPr>
        <p:spPr>
          <a:xfrm>
            <a:off x="5807964" y="4232147"/>
            <a:ext cx="4002404" cy="0"/>
          </a:xfrm>
          <a:custGeom>
            <a:rect b="b" l="l" r="r" t="t"/>
            <a:pathLst>
              <a:path extrusionOk="0" h="120000" w="4002404">
                <a:moveTo>
                  <a:pt x="0" y="0"/>
                </a:moveTo>
                <a:lnTo>
                  <a:pt x="4002024" y="0"/>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24" name="Google Shape;1024;p75"/>
          <p:cNvSpPr txBox="1"/>
          <p:nvPr/>
        </p:nvSpPr>
        <p:spPr>
          <a:xfrm>
            <a:off x="5499861" y="4113352"/>
            <a:ext cx="180340" cy="1546225"/>
          </a:xfrm>
          <a:prstGeom prst="rect">
            <a:avLst/>
          </a:prstGeom>
          <a:noFill/>
          <a:ln>
            <a:noFill/>
          </a:ln>
        </p:spPr>
        <p:txBody>
          <a:bodyPr anchorCtr="0" anchor="t" bIns="0" lIns="0" spcFirstLastPara="1" rIns="0" wrap="square" tIns="12700">
            <a:spAutoFit/>
          </a:bodyPr>
          <a:lstStyle/>
          <a:p>
            <a:pPr indent="0" lvl="0" marL="0" marR="6985" rtl="0" algn="r">
              <a:lnSpc>
                <a:spcPct val="115000"/>
              </a:lnSpc>
              <a:spcBef>
                <a:spcPts val="0"/>
              </a:spcBef>
              <a:spcAft>
                <a:spcPts val="0"/>
              </a:spcAft>
              <a:buNone/>
            </a:pPr>
            <a:r>
              <a:rPr b="1" lang="en-US" sz="1200">
                <a:solidFill>
                  <a:schemeClr val="dk1"/>
                </a:solidFill>
                <a:latin typeface="Carlito"/>
                <a:ea typeface="Carlito"/>
                <a:cs typeface="Carlito"/>
                <a:sym typeface="Carlito"/>
              </a:rPr>
              <a:t>16</a:t>
            </a:r>
            <a:endParaRPr sz="1200">
              <a:solidFill>
                <a:schemeClr val="dk1"/>
              </a:solidFill>
              <a:latin typeface="Carlito"/>
              <a:ea typeface="Carlito"/>
              <a:cs typeface="Carlito"/>
              <a:sym typeface="Carlito"/>
            </a:endParaRPr>
          </a:p>
          <a:p>
            <a:pPr indent="0" lvl="0" marL="0" marR="6985" rtl="0" algn="r">
              <a:lnSpc>
                <a:spcPct val="109583"/>
              </a:lnSpc>
              <a:spcBef>
                <a:spcPts val="0"/>
              </a:spcBef>
              <a:spcAft>
                <a:spcPts val="0"/>
              </a:spcAft>
              <a:buNone/>
            </a:pPr>
            <a:r>
              <a:rPr b="1" lang="en-US" sz="1200">
                <a:solidFill>
                  <a:schemeClr val="dk1"/>
                </a:solidFill>
                <a:latin typeface="Carlito"/>
                <a:ea typeface="Carlito"/>
                <a:cs typeface="Carlito"/>
                <a:sym typeface="Carlito"/>
              </a:rPr>
              <a:t>14</a:t>
            </a:r>
            <a:endParaRPr sz="1200">
              <a:solidFill>
                <a:schemeClr val="dk1"/>
              </a:solidFill>
              <a:latin typeface="Carlito"/>
              <a:ea typeface="Carlito"/>
              <a:cs typeface="Carlito"/>
              <a:sym typeface="Carlito"/>
            </a:endParaRPr>
          </a:p>
          <a:p>
            <a:pPr indent="0" lvl="0" marL="0" marR="6985" rtl="0" algn="r">
              <a:lnSpc>
                <a:spcPct val="109583"/>
              </a:lnSpc>
              <a:spcBef>
                <a:spcPts val="0"/>
              </a:spcBef>
              <a:spcAft>
                <a:spcPts val="0"/>
              </a:spcAft>
              <a:buNone/>
            </a:pPr>
            <a:r>
              <a:rPr b="1" lang="en-US" sz="1200">
                <a:solidFill>
                  <a:schemeClr val="dk1"/>
                </a:solidFill>
                <a:latin typeface="Carlito"/>
                <a:ea typeface="Carlito"/>
                <a:cs typeface="Carlito"/>
                <a:sym typeface="Carlito"/>
              </a:rPr>
              <a:t>12</a:t>
            </a:r>
            <a:endParaRPr sz="1200">
              <a:solidFill>
                <a:schemeClr val="dk1"/>
              </a:solidFill>
              <a:latin typeface="Carlito"/>
              <a:ea typeface="Carlito"/>
              <a:cs typeface="Carlito"/>
              <a:sym typeface="Carlito"/>
            </a:endParaRPr>
          </a:p>
          <a:p>
            <a:pPr indent="0" lvl="0" marL="0" marR="6985" rtl="0" algn="r">
              <a:lnSpc>
                <a:spcPct val="109583"/>
              </a:lnSpc>
              <a:spcBef>
                <a:spcPts val="0"/>
              </a:spcBef>
              <a:spcAft>
                <a:spcPts val="0"/>
              </a:spcAft>
              <a:buNone/>
            </a:pPr>
            <a:r>
              <a:rPr b="1" lang="en-US" sz="1200">
                <a:solidFill>
                  <a:schemeClr val="dk1"/>
                </a:solidFill>
                <a:latin typeface="Carlito"/>
                <a:ea typeface="Carlito"/>
                <a:cs typeface="Carlito"/>
                <a:sym typeface="Carlito"/>
              </a:rPr>
              <a:t>10</a:t>
            </a:r>
            <a:endParaRPr sz="1200">
              <a:solidFill>
                <a:schemeClr val="dk1"/>
              </a:solidFill>
              <a:latin typeface="Carlito"/>
              <a:ea typeface="Carlito"/>
              <a:cs typeface="Carlito"/>
              <a:sym typeface="Carlito"/>
            </a:endParaRPr>
          </a:p>
          <a:p>
            <a:pPr indent="0" lvl="0" marL="0" marR="5080" rtl="0" algn="r">
              <a:lnSpc>
                <a:spcPct val="109583"/>
              </a:lnSpc>
              <a:spcBef>
                <a:spcPts val="0"/>
              </a:spcBef>
              <a:spcAft>
                <a:spcPts val="0"/>
              </a:spcAft>
              <a:buNone/>
            </a:pPr>
            <a:r>
              <a:rPr b="1" lang="en-US" sz="1200">
                <a:solidFill>
                  <a:schemeClr val="dk1"/>
                </a:solidFill>
                <a:latin typeface="Carlito"/>
                <a:ea typeface="Carlito"/>
                <a:cs typeface="Carlito"/>
                <a:sym typeface="Carlito"/>
              </a:rPr>
              <a:t>8</a:t>
            </a:r>
            <a:endParaRPr sz="1200">
              <a:solidFill>
                <a:schemeClr val="dk1"/>
              </a:solidFill>
              <a:latin typeface="Carlito"/>
              <a:ea typeface="Carlito"/>
              <a:cs typeface="Carlito"/>
              <a:sym typeface="Carlito"/>
            </a:endParaRPr>
          </a:p>
          <a:p>
            <a:pPr indent="0" lvl="0" marL="0" marR="5080" rtl="0" algn="r">
              <a:lnSpc>
                <a:spcPct val="109583"/>
              </a:lnSpc>
              <a:spcBef>
                <a:spcPts val="0"/>
              </a:spcBef>
              <a:spcAft>
                <a:spcPts val="0"/>
              </a:spcAft>
              <a:buNone/>
            </a:pPr>
            <a:r>
              <a:rPr b="1" lang="en-US" sz="1200">
                <a:solidFill>
                  <a:schemeClr val="dk1"/>
                </a:solidFill>
                <a:latin typeface="Carlito"/>
                <a:ea typeface="Carlito"/>
                <a:cs typeface="Carlito"/>
                <a:sym typeface="Carlito"/>
              </a:rPr>
              <a:t>6</a:t>
            </a:r>
            <a:endParaRPr sz="1200">
              <a:solidFill>
                <a:schemeClr val="dk1"/>
              </a:solidFill>
              <a:latin typeface="Carlito"/>
              <a:ea typeface="Carlito"/>
              <a:cs typeface="Carlito"/>
              <a:sym typeface="Carlito"/>
            </a:endParaRPr>
          </a:p>
          <a:p>
            <a:pPr indent="0" lvl="0" marL="0" marR="5080" rtl="0" algn="r">
              <a:lnSpc>
                <a:spcPct val="109583"/>
              </a:lnSpc>
              <a:spcBef>
                <a:spcPts val="0"/>
              </a:spcBef>
              <a:spcAft>
                <a:spcPts val="0"/>
              </a:spcAft>
              <a:buNone/>
            </a:pPr>
            <a:r>
              <a:rPr b="1" lang="en-US" sz="1200">
                <a:solidFill>
                  <a:schemeClr val="dk1"/>
                </a:solidFill>
                <a:latin typeface="Carlito"/>
                <a:ea typeface="Carlito"/>
                <a:cs typeface="Carlito"/>
                <a:sym typeface="Carlito"/>
              </a:rPr>
              <a:t>4</a:t>
            </a:r>
            <a:endParaRPr sz="1200">
              <a:solidFill>
                <a:schemeClr val="dk1"/>
              </a:solidFill>
              <a:latin typeface="Carlito"/>
              <a:ea typeface="Carlito"/>
              <a:cs typeface="Carlito"/>
              <a:sym typeface="Carlito"/>
            </a:endParaRPr>
          </a:p>
          <a:p>
            <a:pPr indent="0" lvl="0" marL="0" marR="5080" rtl="0" algn="r">
              <a:lnSpc>
                <a:spcPct val="109583"/>
              </a:lnSpc>
              <a:spcBef>
                <a:spcPts val="0"/>
              </a:spcBef>
              <a:spcAft>
                <a:spcPts val="0"/>
              </a:spcAft>
              <a:buNone/>
            </a:pPr>
            <a:r>
              <a:rPr b="1" lang="en-US" sz="1200">
                <a:solidFill>
                  <a:schemeClr val="dk1"/>
                </a:solidFill>
                <a:latin typeface="Carlito"/>
                <a:ea typeface="Carlito"/>
                <a:cs typeface="Carlito"/>
                <a:sym typeface="Carlito"/>
              </a:rPr>
              <a:t>2</a:t>
            </a:r>
            <a:endParaRPr sz="1200">
              <a:solidFill>
                <a:schemeClr val="dk1"/>
              </a:solidFill>
              <a:latin typeface="Carlito"/>
              <a:ea typeface="Carlito"/>
              <a:cs typeface="Carlito"/>
              <a:sym typeface="Carlito"/>
            </a:endParaRPr>
          </a:p>
          <a:p>
            <a:pPr indent="0" lvl="0" marL="0" marR="5080" rtl="0" algn="r">
              <a:lnSpc>
                <a:spcPct val="115000"/>
              </a:lnSpc>
              <a:spcBef>
                <a:spcPts val="0"/>
              </a:spcBef>
              <a:spcAft>
                <a:spcPts val="0"/>
              </a:spcAft>
              <a:buNone/>
            </a:pPr>
            <a:r>
              <a:rPr b="1" lang="en-US" sz="1200">
                <a:solidFill>
                  <a:schemeClr val="dk1"/>
                </a:solidFill>
                <a:latin typeface="Carlito"/>
                <a:ea typeface="Carlito"/>
                <a:cs typeface="Carlito"/>
                <a:sym typeface="Carlito"/>
              </a:rPr>
              <a:t>0</a:t>
            </a:r>
            <a:endParaRPr sz="1200">
              <a:solidFill>
                <a:schemeClr val="dk1"/>
              </a:solidFill>
              <a:latin typeface="Carlito"/>
              <a:ea typeface="Carlito"/>
              <a:cs typeface="Carlito"/>
              <a:sym typeface="Carlito"/>
            </a:endParaRPr>
          </a:p>
        </p:txBody>
      </p:sp>
      <p:sp>
        <p:nvSpPr>
          <p:cNvPr id="1025" name="Google Shape;1025;p75"/>
          <p:cNvSpPr/>
          <p:nvPr/>
        </p:nvSpPr>
        <p:spPr>
          <a:xfrm>
            <a:off x="5495416" y="5711990"/>
            <a:ext cx="2906394" cy="6392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26" name="Google Shape;1026;p75"/>
          <p:cNvSpPr/>
          <p:nvPr/>
        </p:nvSpPr>
        <p:spPr>
          <a:xfrm>
            <a:off x="8467725" y="5719889"/>
            <a:ext cx="515874" cy="508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27" name="Google Shape;1027;p75"/>
          <p:cNvSpPr/>
          <p:nvPr/>
        </p:nvSpPr>
        <p:spPr>
          <a:xfrm>
            <a:off x="9258681" y="5734507"/>
            <a:ext cx="292100" cy="270510"/>
          </a:xfrm>
          <a:custGeom>
            <a:rect b="b" l="l" r="r" t="t"/>
            <a:pathLst>
              <a:path extrusionOk="0" h="270510" w="292100">
                <a:moveTo>
                  <a:pt x="23241" y="184150"/>
                </a:moveTo>
                <a:lnTo>
                  <a:pt x="18796" y="184150"/>
                </a:lnTo>
                <a:lnTo>
                  <a:pt x="17399" y="185419"/>
                </a:lnTo>
                <a:lnTo>
                  <a:pt x="15875" y="186690"/>
                </a:lnTo>
                <a:lnTo>
                  <a:pt x="14477" y="186690"/>
                </a:lnTo>
                <a:lnTo>
                  <a:pt x="12953" y="187959"/>
                </a:lnTo>
                <a:lnTo>
                  <a:pt x="11302" y="190500"/>
                </a:lnTo>
                <a:lnTo>
                  <a:pt x="2286" y="199390"/>
                </a:lnTo>
                <a:lnTo>
                  <a:pt x="762" y="200659"/>
                </a:lnTo>
                <a:lnTo>
                  <a:pt x="0" y="201929"/>
                </a:lnTo>
                <a:lnTo>
                  <a:pt x="0" y="205740"/>
                </a:lnTo>
                <a:lnTo>
                  <a:pt x="889" y="208279"/>
                </a:lnTo>
                <a:lnTo>
                  <a:pt x="63246" y="270509"/>
                </a:lnTo>
                <a:lnTo>
                  <a:pt x="66928" y="270509"/>
                </a:lnTo>
                <a:lnTo>
                  <a:pt x="67818" y="269240"/>
                </a:lnTo>
                <a:lnTo>
                  <a:pt x="68707" y="269240"/>
                </a:lnTo>
                <a:lnTo>
                  <a:pt x="69723" y="267969"/>
                </a:lnTo>
                <a:lnTo>
                  <a:pt x="73278" y="264159"/>
                </a:lnTo>
                <a:lnTo>
                  <a:pt x="74295" y="264159"/>
                </a:lnTo>
                <a:lnTo>
                  <a:pt x="75819" y="261619"/>
                </a:lnTo>
                <a:lnTo>
                  <a:pt x="76326" y="261619"/>
                </a:lnTo>
                <a:lnTo>
                  <a:pt x="76708" y="260350"/>
                </a:lnTo>
                <a:lnTo>
                  <a:pt x="76962" y="259079"/>
                </a:lnTo>
                <a:lnTo>
                  <a:pt x="76962" y="257809"/>
                </a:lnTo>
                <a:lnTo>
                  <a:pt x="76453" y="257809"/>
                </a:lnTo>
                <a:lnTo>
                  <a:pt x="20954" y="201929"/>
                </a:lnTo>
                <a:lnTo>
                  <a:pt x="61540" y="201929"/>
                </a:lnTo>
                <a:lnTo>
                  <a:pt x="29972" y="186690"/>
                </a:lnTo>
                <a:lnTo>
                  <a:pt x="28067" y="185419"/>
                </a:lnTo>
                <a:lnTo>
                  <a:pt x="26289" y="185419"/>
                </a:lnTo>
                <a:lnTo>
                  <a:pt x="23241" y="184150"/>
                </a:lnTo>
                <a:close/>
              </a:path>
              <a:path extrusionOk="0" h="270510" w="292100">
                <a:moveTo>
                  <a:pt x="61540" y="201929"/>
                </a:moveTo>
                <a:lnTo>
                  <a:pt x="21082" y="201929"/>
                </a:lnTo>
                <a:lnTo>
                  <a:pt x="95503" y="237490"/>
                </a:lnTo>
                <a:lnTo>
                  <a:pt x="96012" y="238759"/>
                </a:lnTo>
                <a:lnTo>
                  <a:pt x="98425" y="238759"/>
                </a:lnTo>
                <a:lnTo>
                  <a:pt x="99187" y="237490"/>
                </a:lnTo>
                <a:lnTo>
                  <a:pt x="100711" y="237490"/>
                </a:lnTo>
                <a:lnTo>
                  <a:pt x="101600" y="236219"/>
                </a:lnTo>
                <a:lnTo>
                  <a:pt x="102616" y="234950"/>
                </a:lnTo>
                <a:lnTo>
                  <a:pt x="103632" y="234950"/>
                </a:lnTo>
                <a:lnTo>
                  <a:pt x="104775" y="233679"/>
                </a:lnTo>
                <a:lnTo>
                  <a:pt x="106045" y="232409"/>
                </a:lnTo>
                <a:lnTo>
                  <a:pt x="107061" y="231140"/>
                </a:lnTo>
                <a:lnTo>
                  <a:pt x="108585" y="229869"/>
                </a:lnTo>
                <a:lnTo>
                  <a:pt x="109220" y="228600"/>
                </a:lnTo>
                <a:lnTo>
                  <a:pt x="109474" y="227329"/>
                </a:lnTo>
                <a:lnTo>
                  <a:pt x="109854" y="227329"/>
                </a:lnTo>
                <a:lnTo>
                  <a:pt x="110109" y="226059"/>
                </a:lnTo>
                <a:lnTo>
                  <a:pt x="109982" y="224790"/>
                </a:lnTo>
                <a:lnTo>
                  <a:pt x="109600" y="223519"/>
                </a:lnTo>
                <a:lnTo>
                  <a:pt x="104779" y="213359"/>
                </a:lnTo>
                <a:lnTo>
                  <a:pt x="85217" y="213359"/>
                </a:lnTo>
                <a:lnTo>
                  <a:pt x="61540" y="201929"/>
                </a:lnTo>
                <a:close/>
              </a:path>
              <a:path extrusionOk="0" h="270510" w="292100">
                <a:moveTo>
                  <a:pt x="80264" y="128269"/>
                </a:moveTo>
                <a:lnTo>
                  <a:pt x="72898" y="128269"/>
                </a:lnTo>
                <a:lnTo>
                  <a:pt x="71882" y="129540"/>
                </a:lnTo>
                <a:lnTo>
                  <a:pt x="70993" y="130809"/>
                </a:lnTo>
                <a:lnTo>
                  <a:pt x="61722" y="139700"/>
                </a:lnTo>
                <a:lnTo>
                  <a:pt x="60325" y="140969"/>
                </a:lnTo>
                <a:lnTo>
                  <a:pt x="59309" y="142240"/>
                </a:lnTo>
                <a:lnTo>
                  <a:pt x="58674" y="143509"/>
                </a:lnTo>
                <a:lnTo>
                  <a:pt x="57912" y="144779"/>
                </a:lnTo>
                <a:lnTo>
                  <a:pt x="57530" y="146050"/>
                </a:lnTo>
                <a:lnTo>
                  <a:pt x="57530" y="149859"/>
                </a:lnTo>
                <a:lnTo>
                  <a:pt x="58547" y="153669"/>
                </a:lnTo>
                <a:lnTo>
                  <a:pt x="59182" y="154940"/>
                </a:lnTo>
                <a:lnTo>
                  <a:pt x="60198" y="157479"/>
                </a:lnTo>
                <a:lnTo>
                  <a:pt x="85471" y="212090"/>
                </a:lnTo>
                <a:lnTo>
                  <a:pt x="85217" y="213359"/>
                </a:lnTo>
                <a:lnTo>
                  <a:pt x="104779" y="213359"/>
                </a:lnTo>
                <a:lnTo>
                  <a:pt x="74041" y="148590"/>
                </a:lnTo>
                <a:lnTo>
                  <a:pt x="100361" y="148590"/>
                </a:lnTo>
                <a:lnTo>
                  <a:pt x="81152" y="129540"/>
                </a:lnTo>
                <a:lnTo>
                  <a:pt x="80264" y="128269"/>
                </a:lnTo>
                <a:close/>
              </a:path>
              <a:path extrusionOk="0" h="270510" w="292100">
                <a:moveTo>
                  <a:pt x="100361" y="148590"/>
                </a:moveTo>
                <a:lnTo>
                  <a:pt x="74168" y="148590"/>
                </a:lnTo>
                <a:lnTo>
                  <a:pt x="129540" y="204469"/>
                </a:lnTo>
                <a:lnTo>
                  <a:pt x="133223" y="204469"/>
                </a:lnTo>
                <a:lnTo>
                  <a:pt x="135000" y="203200"/>
                </a:lnTo>
                <a:lnTo>
                  <a:pt x="135890" y="201929"/>
                </a:lnTo>
                <a:lnTo>
                  <a:pt x="137033" y="200659"/>
                </a:lnTo>
                <a:lnTo>
                  <a:pt x="139573" y="198119"/>
                </a:lnTo>
                <a:lnTo>
                  <a:pt x="140589" y="196850"/>
                </a:lnTo>
                <a:lnTo>
                  <a:pt x="142113" y="195579"/>
                </a:lnTo>
                <a:lnTo>
                  <a:pt x="142621" y="194309"/>
                </a:lnTo>
                <a:lnTo>
                  <a:pt x="142875" y="194309"/>
                </a:lnTo>
                <a:lnTo>
                  <a:pt x="143255" y="193040"/>
                </a:lnTo>
                <a:lnTo>
                  <a:pt x="143383" y="193040"/>
                </a:lnTo>
                <a:lnTo>
                  <a:pt x="143255" y="191769"/>
                </a:lnTo>
                <a:lnTo>
                  <a:pt x="143001" y="191769"/>
                </a:lnTo>
                <a:lnTo>
                  <a:pt x="142621" y="190500"/>
                </a:lnTo>
                <a:lnTo>
                  <a:pt x="100361" y="148590"/>
                </a:lnTo>
                <a:close/>
              </a:path>
              <a:path extrusionOk="0" h="270510" w="292100">
                <a:moveTo>
                  <a:pt x="160020" y="91440"/>
                </a:moveTo>
                <a:lnTo>
                  <a:pt x="151511" y="91440"/>
                </a:lnTo>
                <a:lnTo>
                  <a:pt x="143001" y="93979"/>
                </a:lnTo>
                <a:lnTo>
                  <a:pt x="118364" y="125729"/>
                </a:lnTo>
                <a:lnTo>
                  <a:pt x="118459" y="129540"/>
                </a:lnTo>
                <a:lnTo>
                  <a:pt x="118575" y="132079"/>
                </a:lnTo>
                <a:lnTo>
                  <a:pt x="118745" y="134619"/>
                </a:lnTo>
                <a:lnTo>
                  <a:pt x="120015" y="139700"/>
                </a:lnTo>
                <a:lnTo>
                  <a:pt x="122300" y="143509"/>
                </a:lnTo>
                <a:lnTo>
                  <a:pt x="124460" y="148590"/>
                </a:lnTo>
                <a:lnTo>
                  <a:pt x="161036" y="170179"/>
                </a:lnTo>
                <a:lnTo>
                  <a:pt x="165353" y="168909"/>
                </a:lnTo>
                <a:lnTo>
                  <a:pt x="173736" y="165100"/>
                </a:lnTo>
                <a:lnTo>
                  <a:pt x="178053" y="161290"/>
                </a:lnTo>
                <a:lnTo>
                  <a:pt x="182118" y="157479"/>
                </a:lnTo>
                <a:lnTo>
                  <a:pt x="186436" y="153669"/>
                </a:lnTo>
                <a:lnTo>
                  <a:pt x="188023" y="151129"/>
                </a:lnTo>
                <a:lnTo>
                  <a:pt x="156337" y="151129"/>
                </a:lnTo>
                <a:lnTo>
                  <a:pt x="153924" y="149859"/>
                </a:lnTo>
                <a:lnTo>
                  <a:pt x="149351" y="146050"/>
                </a:lnTo>
                <a:lnTo>
                  <a:pt x="146939" y="144779"/>
                </a:lnTo>
                <a:lnTo>
                  <a:pt x="144652" y="142240"/>
                </a:lnTo>
                <a:lnTo>
                  <a:pt x="135890" y="127000"/>
                </a:lnTo>
                <a:lnTo>
                  <a:pt x="135382" y="125729"/>
                </a:lnTo>
                <a:lnTo>
                  <a:pt x="135509" y="123190"/>
                </a:lnTo>
                <a:lnTo>
                  <a:pt x="137033" y="118109"/>
                </a:lnTo>
                <a:lnTo>
                  <a:pt x="138429" y="116840"/>
                </a:lnTo>
                <a:lnTo>
                  <a:pt x="140335" y="114300"/>
                </a:lnTo>
                <a:lnTo>
                  <a:pt x="142621" y="111759"/>
                </a:lnTo>
                <a:lnTo>
                  <a:pt x="144907" y="110490"/>
                </a:lnTo>
                <a:lnTo>
                  <a:pt x="147066" y="110490"/>
                </a:lnTo>
                <a:lnTo>
                  <a:pt x="149351" y="109219"/>
                </a:lnTo>
                <a:lnTo>
                  <a:pt x="184912" y="109219"/>
                </a:lnTo>
                <a:lnTo>
                  <a:pt x="180975" y="105409"/>
                </a:lnTo>
                <a:lnTo>
                  <a:pt x="176784" y="100329"/>
                </a:lnTo>
                <a:lnTo>
                  <a:pt x="164211" y="92709"/>
                </a:lnTo>
                <a:lnTo>
                  <a:pt x="160020" y="91440"/>
                </a:lnTo>
                <a:close/>
              </a:path>
              <a:path extrusionOk="0" h="270510" w="292100">
                <a:moveTo>
                  <a:pt x="184912" y="109219"/>
                </a:moveTo>
                <a:lnTo>
                  <a:pt x="151638" y="109219"/>
                </a:lnTo>
                <a:lnTo>
                  <a:pt x="153924" y="110490"/>
                </a:lnTo>
                <a:lnTo>
                  <a:pt x="156337" y="110490"/>
                </a:lnTo>
                <a:lnTo>
                  <a:pt x="158623" y="111759"/>
                </a:lnTo>
                <a:lnTo>
                  <a:pt x="163195" y="115569"/>
                </a:lnTo>
                <a:lnTo>
                  <a:pt x="165608" y="116840"/>
                </a:lnTo>
                <a:lnTo>
                  <a:pt x="167894" y="119379"/>
                </a:lnTo>
                <a:lnTo>
                  <a:pt x="170307" y="121919"/>
                </a:lnTo>
                <a:lnTo>
                  <a:pt x="172339" y="124459"/>
                </a:lnTo>
                <a:lnTo>
                  <a:pt x="175387" y="129540"/>
                </a:lnTo>
                <a:lnTo>
                  <a:pt x="176275" y="130809"/>
                </a:lnTo>
                <a:lnTo>
                  <a:pt x="176657" y="133350"/>
                </a:lnTo>
                <a:lnTo>
                  <a:pt x="176911" y="134619"/>
                </a:lnTo>
                <a:lnTo>
                  <a:pt x="177038" y="137159"/>
                </a:lnTo>
                <a:lnTo>
                  <a:pt x="172085" y="146050"/>
                </a:lnTo>
                <a:lnTo>
                  <a:pt x="169925" y="148590"/>
                </a:lnTo>
                <a:lnTo>
                  <a:pt x="167640" y="149859"/>
                </a:lnTo>
                <a:lnTo>
                  <a:pt x="165480" y="151129"/>
                </a:lnTo>
                <a:lnTo>
                  <a:pt x="188023" y="151129"/>
                </a:lnTo>
                <a:lnTo>
                  <a:pt x="189611" y="148590"/>
                </a:lnTo>
                <a:lnTo>
                  <a:pt x="193421" y="139700"/>
                </a:lnTo>
                <a:lnTo>
                  <a:pt x="194310" y="135890"/>
                </a:lnTo>
                <a:lnTo>
                  <a:pt x="193801" y="127000"/>
                </a:lnTo>
                <a:lnTo>
                  <a:pt x="192532" y="121919"/>
                </a:lnTo>
                <a:lnTo>
                  <a:pt x="190373" y="118109"/>
                </a:lnTo>
                <a:lnTo>
                  <a:pt x="188087" y="113029"/>
                </a:lnTo>
                <a:lnTo>
                  <a:pt x="184912" y="109219"/>
                </a:lnTo>
                <a:close/>
              </a:path>
              <a:path extrusionOk="0" h="270510" w="292100">
                <a:moveTo>
                  <a:pt x="75692" y="127000"/>
                </a:moveTo>
                <a:lnTo>
                  <a:pt x="74675" y="128269"/>
                </a:lnTo>
                <a:lnTo>
                  <a:pt x="77470" y="128269"/>
                </a:lnTo>
                <a:lnTo>
                  <a:pt x="75692" y="127000"/>
                </a:lnTo>
                <a:close/>
              </a:path>
              <a:path extrusionOk="0" h="270510" w="292100">
                <a:moveTo>
                  <a:pt x="218567" y="118109"/>
                </a:moveTo>
                <a:lnTo>
                  <a:pt x="216026" y="118109"/>
                </a:lnTo>
                <a:lnTo>
                  <a:pt x="216408" y="119379"/>
                </a:lnTo>
                <a:lnTo>
                  <a:pt x="217932" y="119379"/>
                </a:lnTo>
                <a:lnTo>
                  <a:pt x="218567" y="118109"/>
                </a:lnTo>
                <a:close/>
              </a:path>
              <a:path extrusionOk="0" h="270510" w="292100">
                <a:moveTo>
                  <a:pt x="179959" y="59689"/>
                </a:moveTo>
                <a:lnTo>
                  <a:pt x="176022" y="59689"/>
                </a:lnTo>
                <a:lnTo>
                  <a:pt x="175260" y="60959"/>
                </a:lnTo>
                <a:lnTo>
                  <a:pt x="174371" y="60959"/>
                </a:lnTo>
                <a:lnTo>
                  <a:pt x="172339" y="63500"/>
                </a:lnTo>
                <a:lnTo>
                  <a:pt x="171196" y="64769"/>
                </a:lnTo>
                <a:lnTo>
                  <a:pt x="170307" y="66039"/>
                </a:lnTo>
                <a:lnTo>
                  <a:pt x="169037" y="67309"/>
                </a:lnTo>
                <a:lnTo>
                  <a:pt x="168655" y="67309"/>
                </a:lnTo>
                <a:lnTo>
                  <a:pt x="168275" y="68579"/>
                </a:lnTo>
                <a:lnTo>
                  <a:pt x="168148" y="71119"/>
                </a:lnTo>
                <a:lnTo>
                  <a:pt x="168655" y="71119"/>
                </a:lnTo>
                <a:lnTo>
                  <a:pt x="215646" y="118109"/>
                </a:lnTo>
                <a:lnTo>
                  <a:pt x="220091" y="118109"/>
                </a:lnTo>
                <a:lnTo>
                  <a:pt x="220979" y="116840"/>
                </a:lnTo>
                <a:lnTo>
                  <a:pt x="221996" y="115569"/>
                </a:lnTo>
                <a:lnTo>
                  <a:pt x="223139" y="115569"/>
                </a:lnTo>
                <a:lnTo>
                  <a:pt x="225678" y="113029"/>
                </a:lnTo>
                <a:lnTo>
                  <a:pt x="226695" y="111759"/>
                </a:lnTo>
                <a:lnTo>
                  <a:pt x="228219" y="109219"/>
                </a:lnTo>
                <a:lnTo>
                  <a:pt x="228726" y="109219"/>
                </a:lnTo>
                <a:lnTo>
                  <a:pt x="229108" y="107950"/>
                </a:lnTo>
                <a:lnTo>
                  <a:pt x="229362" y="106679"/>
                </a:lnTo>
                <a:lnTo>
                  <a:pt x="229489" y="105409"/>
                </a:lnTo>
                <a:lnTo>
                  <a:pt x="228853" y="105409"/>
                </a:lnTo>
                <a:lnTo>
                  <a:pt x="199644" y="76200"/>
                </a:lnTo>
                <a:lnTo>
                  <a:pt x="199136" y="73659"/>
                </a:lnTo>
                <a:lnTo>
                  <a:pt x="198754" y="71119"/>
                </a:lnTo>
                <a:lnTo>
                  <a:pt x="198247" y="66039"/>
                </a:lnTo>
                <a:lnTo>
                  <a:pt x="185800" y="66039"/>
                </a:lnTo>
                <a:lnTo>
                  <a:pt x="179959" y="59689"/>
                </a:lnTo>
                <a:close/>
              </a:path>
              <a:path extrusionOk="0" h="270510" w="292100">
                <a:moveTo>
                  <a:pt x="250825" y="0"/>
                </a:moveTo>
                <a:lnTo>
                  <a:pt x="239268" y="0"/>
                </a:lnTo>
                <a:lnTo>
                  <a:pt x="231394" y="3809"/>
                </a:lnTo>
                <a:lnTo>
                  <a:pt x="215392" y="22859"/>
                </a:lnTo>
                <a:lnTo>
                  <a:pt x="213614" y="26669"/>
                </a:lnTo>
                <a:lnTo>
                  <a:pt x="212851" y="30480"/>
                </a:lnTo>
                <a:lnTo>
                  <a:pt x="213360" y="39369"/>
                </a:lnTo>
                <a:lnTo>
                  <a:pt x="214629" y="44450"/>
                </a:lnTo>
                <a:lnTo>
                  <a:pt x="243967" y="73659"/>
                </a:lnTo>
                <a:lnTo>
                  <a:pt x="248158" y="74929"/>
                </a:lnTo>
                <a:lnTo>
                  <a:pt x="256667" y="74929"/>
                </a:lnTo>
                <a:lnTo>
                  <a:pt x="281940" y="57150"/>
                </a:lnTo>
                <a:lnTo>
                  <a:pt x="251205" y="57150"/>
                </a:lnTo>
                <a:lnTo>
                  <a:pt x="249047" y="55880"/>
                </a:lnTo>
                <a:lnTo>
                  <a:pt x="247015" y="54609"/>
                </a:lnTo>
                <a:lnTo>
                  <a:pt x="244855" y="53339"/>
                </a:lnTo>
                <a:lnTo>
                  <a:pt x="242950" y="50800"/>
                </a:lnTo>
                <a:lnTo>
                  <a:pt x="251655" y="41909"/>
                </a:lnTo>
                <a:lnTo>
                  <a:pt x="234442" y="41909"/>
                </a:lnTo>
                <a:lnTo>
                  <a:pt x="232791" y="40639"/>
                </a:lnTo>
                <a:lnTo>
                  <a:pt x="231521" y="39369"/>
                </a:lnTo>
                <a:lnTo>
                  <a:pt x="229489" y="35559"/>
                </a:lnTo>
                <a:lnTo>
                  <a:pt x="228853" y="33019"/>
                </a:lnTo>
                <a:lnTo>
                  <a:pt x="228346" y="29209"/>
                </a:lnTo>
                <a:lnTo>
                  <a:pt x="229108" y="25400"/>
                </a:lnTo>
                <a:lnTo>
                  <a:pt x="229743" y="24130"/>
                </a:lnTo>
                <a:lnTo>
                  <a:pt x="230886" y="21589"/>
                </a:lnTo>
                <a:lnTo>
                  <a:pt x="232537" y="20319"/>
                </a:lnTo>
                <a:lnTo>
                  <a:pt x="235966" y="16509"/>
                </a:lnTo>
                <a:lnTo>
                  <a:pt x="239395" y="15239"/>
                </a:lnTo>
                <a:lnTo>
                  <a:pt x="272415" y="15239"/>
                </a:lnTo>
                <a:lnTo>
                  <a:pt x="270764" y="13969"/>
                </a:lnTo>
                <a:lnTo>
                  <a:pt x="268732" y="11430"/>
                </a:lnTo>
                <a:lnTo>
                  <a:pt x="265429" y="7619"/>
                </a:lnTo>
                <a:lnTo>
                  <a:pt x="261874" y="5080"/>
                </a:lnTo>
                <a:lnTo>
                  <a:pt x="258318" y="3809"/>
                </a:lnTo>
                <a:lnTo>
                  <a:pt x="254635" y="1269"/>
                </a:lnTo>
                <a:lnTo>
                  <a:pt x="250825" y="0"/>
                </a:lnTo>
                <a:close/>
              </a:path>
              <a:path extrusionOk="0" h="270510" w="292100">
                <a:moveTo>
                  <a:pt x="198374" y="40639"/>
                </a:moveTo>
                <a:lnTo>
                  <a:pt x="194818" y="40639"/>
                </a:lnTo>
                <a:lnTo>
                  <a:pt x="191008" y="43180"/>
                </a:lnTo>
                <a:lnTo>
                  <a:pt x="185420" y="52069"/>
                </a:lnTo>
                <a:lnTo>
                  <a:pt x="185039" y="53339"/>
                </a:lnTo>
                <a:lnTo>
                  <a:pt x="185039" y="58419"/>
                </a:lnTo>
                <a:lnTo>
                  <a:pt x="185123" y="60959"/>
                </a:lnTo>
                <a:lnTo>
                  <a:pt x="185293" y="63500"/>
                </a:lnTo>
                <a:lnTo>
                  <a:pt x="185800" y="66039"/>
                </a:lnTo>
                <a:lnTo>
                  <a:pt x="198247" y="66039"/>
                </a:lnTo>
                <a:lnTo>
                  <a:pt x="198627" y="62230"/>
                </a:lnTo>
                <a:lnTo>
                  <a:pt x="198882" y="60959"/>
                </a:lnTo>
                <a:lnTo>
                  <a:pt x="199390" y="60959"/>
                </a:lnTo>
                <a:lnTo>
                  <a:pt x="199771" y="59689"/>
                </a:lnTo>
                <a:lnTo>
                  <a:pt x="200405" y="58419"/>
                </a:lnTo>
                <a:lnTo>
                  <a:pt x="201802" y="57150"/>
                </a:lnTo>
                <a:lnTo>
                  <a:pt x="202438" y="57150"/>
                </a:lnTo>
                <a:lnTo>
                  <a:pt x="203708" y="55880"/>
                </a:lnTo>
                <a:lnTo>
                  <a:pt x="204850" y="54609"/>
                </a:lnTo>
                <a:lnTo>
                  <a:pt x="206501" y="54609"/>
                </a:lnTo>
                <a:lnTo>
                  <a:pt x="207264" y="53339"/>
                </a:lnTo>
                <a:lnTo>
                  <a:pt x="208152" y="53339"/>
                </a:lnTo>
                <a:lnTo>
                  <a:pt x="208152" y="52069"/>
                </a:lnTo>
                <a:lnTo>
                  <a:pt x="207772" y="50800"/>
                </a:lnTo>
                <a:lnTo>
                  <a:pt x="207518" y="50800"/>
                </a:lnTo>
                <a:lnTo>
                  <a:pt x="207010" y="49530"/>
                </a:lnTo>
                <a:lnTo>
                  <a:pt x="205486" y="48259"/>
                </a:lnTo>
                <a:lnTo>
                  <a:pt x="204470" y="46989"/>
                </a:lnTo>
                <a:lnTo>
                  <a:pt x="201929" y="44450"/>
                </a:lnTo>
                <a:lnTo>
                  <a:pt x="200914" y="43180"/>
                </a:lnTo>
                <a:lnTo>
                  <a:pt x="199390" y="41909"/>
                </a:lnTo>
                <a:lnTo>
                  <a:pt x="198374" y="40639"/>
                </a:lnTo>
                <a:close/>
              </a:path>
              <a:path extrusionOk="0" h="270510" w="292100">
                <a:moveTo>
                  <a:pt x="284734" y="31750"/>
                </a:moveTo>
                <a:lnTo>
                  <a:pt x="281559" y="31750"/>
                </a:lnTo>
                <a:lnTo>
                  <a:pt x="281050" y="33019"/>
                </a:lnTo>
                <a:lnTo>
                  <a:pt x="280543" y="33019"/>
                </a:lnTo>
                <a:lnTo>
                  <a:pt x="279526" y="35559"/>
                </a:lnTo>
                <a:lnTo>
                  <a:pt x="276987" y="40639"/>
                </a:lnTo>
                <a:lnTo>
                  <a:pt x="275844" y="41909"/>
                </a:lnTo>
                <a:lnTo>
                  <a:pt x="273050" y="46989"/>
                </a:lnTo>
                <a:lnTo>
                  <a:pt x="271145" y="48259"/>
                </a:lnTo>
                <a:lnTo>
                  <a:pt x="266573" y="53339"/>
                </a:lnTo>
                <a:lnTo>
                  <a:pt x="264287" y="54609"/>
                </a:lnTo>
                <a:lnTo>
                  <a:pt x="262127" y="55880"/>
                </a:lnTo>
                <a:lnTo>
                  <a:pt x="259842" y="57150"/>
                </a:lnTo>
                <a:lnTo>
                  <a:pt x="281940" y="57150"/>
                </a:lnTo>
                <a:lnTo>
                  <a:pt x="285496" y="53339"/>
                </a:lnTo>
                <a:lnTo>
                  <a:pt x="286893" y="50800"/>
                </a:lnTo>
                <a:lnTo>
                  <a:pt x="288036" y="48259"/>
                </a:lnTo>
                <a:lnTo>
                  <a:pt x="289305" y="46989"/>
                </a:lnTo>
                <a:lnTo>
                  <a:pt x="290195" y="45719"/>
                </a:lnTo>
                <a:lnTo>
                  <a:pt x="290702" y="43180"/>
                </a:lnTo>
                <a:lnTo>
                  <a:pt x="291338" y="41909"/>
                </a:lnTo>
                <a:lnTo>
                  <a:pt x="291592" y="41909"/>
                </a:lnTo>
                <a:lnTo>
                  <a:pt x="291592" y="40639"/>
                </a:lnTo>
                <a:lnTo>
                  <a:pt x="291084" y="38100"/>
                </a:lnTo>
                <a:lnTo>
                  <a:pt x="290449" y="38100"/>
                </a:lnTo>
                <a:lnTo>
                  <a:pt x="290068" y="36830"/>
                </a:lnTo>
                <a:lnTo>
                  <a:pt x="289051" y="35559"/>
                </a:lnTo>
                <a:lnTo>
                  <a:pt x="288417" y="35559"/>
                </a:lnTo>
                <a:lnTo>
                  <a:pt x="287527" y="34289"/>
                </a:lnTo>
                <a:lnTo>
                  <a:pt x="286766" y="34289"/>
                </a:lnTo>
                <a:lnTo>
                  <a:pt x="286003" y="33019"/>
                </a:lnTo>
                <a:lnTo>
                  <a:pt x="284734" y="31750"/>
                </a:lnTo>
                <a:close/>
              </a:path>
              <a:path extrusionOk="0" h="270510" w="292100">
                <a:moveTo>
                  <a:pt x="272415" y="15239"/>
                </a:moveTo>
                <a:lnTo>
                  <a:pt x="239395" y="15239"/>
                </a:lnTo>
                <a:lnTo>
                  <a:pt x="246888" y="16509"/>
                </a:lnTo>
                <a:lnTo>
                  <a:pt x="250571" y="19050"/>
                </a:lnTo>
                <a:lnTo>
                  <a:pt x="254126" y="22859"/>
                </a:lnTo>
                <a:lnTo>
                  <a:pt x="234442" y="41909"/>
                </a:lnTo>
                <a:lnTo>
                  <a:pt x="251655" y="41909"/>
                </a:lnTo>
                <a:lnTo>
                  <a:pt x="272796" y="20319"/>
                </a:lnTo>
                <a:lnTo>
                  <a:pt x="273303" y="19050"/>
                </a:lnTo>
                <a:lnTo>
                  <a:pt x="273303" y="16509"/>
                </a:lnTo>
                <a:lnTo>
                  <a:pt x="272415" y="1523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28" name="Google Shape;1028;p75"/>
          <p:cNvSpPr/>
          <p:nvPr/>
        </p:nvSpPr>
        <p:spPr>
          <a:xfrm>
            <a:off x="10088880" y="4553711"/>
            <a:ext cx="1990725" cy="929640"/>
          </a:xfrm>
          <a:custGeom>
            <a:rect b="b" l="l" r="r" t="t"/>
            <a:pathLst>
              <a:path extrusionOk="0" h="929639" w="1990725">
                <a:moveTo>
                  <a:pt x="0" y="154939"/>
                </a:moveTo>
                <a:lnTo>
                  <a:pt x="7896" y="105956"/>
                </a:lnTo>
                <a:lnTo>
                  <a:pt x="29886" y="63422"/>
                </a:lnTo>
                <a:lnTo>
                  <a:pt x="63422" y="29886"/>
                </a:lnTo>
                <a:lnTo>
                  <a:pt x="105956" y="7896"/>
                </a:lnTo>
                <a:lnTo>
                  <a:pt x="154940" y="0"/>
                </a:lnTo>
                <a:lnTo>
                  <a:pt x="1835403" y="0"/>
                </a:lnTo>
                <a:lnTo>
                  <a:pt x="1884387" y="7896"/>
                </a:lnTo>
                <a:lnTo>
                  <a:pt x="1926921" y="29886"/>
                </a:lnTo>
                <a:lnTo>
                  <a:pt x="1960457" y="63422"/>
                </a:lnTo>
                <a:lnTo>
                  <a:pt x="1982447" y="105956"/>
                </a:lnTo>
                <a:lnTo>
                  <a:pt x="1990344" y="154939"/>
                </a:lnTo>
                <a:lnTo>
                  <a:pt x="1990344" y="774700"/>
                </a:lnTo>
                <a:lnTo>
                  <a:pt x="1982447" y="823683"/>
                </a:lnTo>
                <a:lnTo>
                  <a:pt x="1960457" y="866217"/>
                </a:lnTo>
                <a:lnTo>
                  <a:pt x="1926921" y="899753"/>
                </a:lnTo>
                <a:lnTo>
                  <a:pt x="1884387" y="921743"/>
                </a:lnTo>
                <a:lnTo>
                  <a:pt x="1835403" y="929640"/>
                </a:lnTo>
                <a:lnTo>
                  <a:pt x="154940" y="929640"/>
                </a:lnTo>
                <a:lnTo>
                  <a:pt x="105956" y="921743"/>
                </a:lnTo>
                <a:lnTo>
                  <a:pt x="63422" y="899753"/>
                </a:lnTo>
                <a:lnTo>
                  <a:pt x="29886" y="866217"/>
                </a:lnTo>
                <a:lnTo>
                  <a:pt x="7896" y="823683"/>
                </a:lnTo>
                <a:lnTo>
                  <a:pt x="0" y="774700"/>
                </a:lnTo>
                <a:lnTo>
                  <a:pt x="0" y="154939"/>
                </a:lnTo>
                <a:close/>
              </a:path>
            </a:pathLst>
          </a:custGeom>
          <a:noFill/>
          <a:ln cap="flat" cmpd="sng" w="12175">
            <a:solidFill>
              <a:srgbClr val="4170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29" name="Google Shape;1029;p75"/>
          <p:cNvSpPr txBox="1"/>
          <p:nvPr/>
        </p:nvSpPr>
        <p:spPr>
          <a:xfrm>
            <a:off x="10308717" y="4628769"/>
            <a:ext cx="1337310" cy="75755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1200">
                <a:solidFill>
                  <a:schemeClr val="dk1"/>
                </a:solidFill>
                <a:latin typeface="Carlito"/>
                <a:ea typeface="Carlito"/>
                <a:cs typeface="Carlito"/>
                <a:sym typeface="Carlito"/>
              </a:rPr>
              <a:t>Our histogram shows  that residuals in our  model normally are  distributed</a:t>
            </a:r>
            <a:endParaRPr sz="1200">
              <a:solidFill>
                <a:schemeClr val="dk1"/>
              </a:solidFill>
              <a:latin typeface="Carlito"/>
              <a:ea typeface="Carlito"/>
              <a:cs typeface="Carlito"/>
              <a:sym typeface="Carlito"/>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76"/>
          <p:cNvSpPr txBox="1"/>
          <p:nvPr>
            <p:ph type="title"/>
          </p:nvPr>
        </p:nvSpPr>
        <p:spPr>
          <a:xfrm>
            <a:off x="387502" y="85724"/>
            <a:ext cx="8756498" cy="4533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accent1"/>
              </a:buClr>
              <a:buSzPts val="2800"/>
              <a:buFont typeface="Times New Roman"/>
              <a:buNone/>
            </a:pPr>
            <a:r>
              <a:rPr lang="en-US" sz="2800" u="none">
                <a:latin typeface="Times New Roman"/>
                <a:ea typeface="Times New Roman"/>
                <a:cs typeface="Times New Roman"/>
                <a:sym typeface="Times New Roman"/>
              </a:rPr>
              <a:t>Assumption – Homoscedasticity and Heteroscedasticity</a:t>
            </a:r>
            <a:endParaRPr sz="2800">
              <a:latin typeface="Times New Roman"/>
              <a:ea typeface="Times New Roman"/>
              <a:cs typeface="Times New Roman"/>
              <a:sym typeface="Times New Roman"/>
            </a:endParaRPr>
          </a:p>
        </p:txBody>
      </p:sp>
      <p:sp>
        <p:nvSpPr>
          <p:cNvPr id="1035" name="Google Shape;1035;p76"/>
          <p:cNvSpPr txBox="1"/>
          <p:nvPr/>
        </p:nvSpPr>
        <p:spPr>
          <a:xfrm>
            <a:off x="387502" y="1083057"/>
            <a:ext cx="10414000" cy="2187575"/>
          </a:xfrm>
          <a:prstGeom prst="rect">
            <a:avLst/>
          </a:prstGeom>
          <a:noFill/>
          <a:ln>
            <a:noFill/>
          </a:ln>
        </p:spPr>
        <p:txBody>
          <a:bodyPr anchorCtr="0" anchor="t" bIns="0" lIns="0" spcFirstLastPara="1" rIns="0" wrap="square" tIns="33650">
            <a:spAutoFit/>
          </a:bodyPr>
          <a:lstStyle/>
          <a:p>
            <a:pPr indent="-287019" lvl="0" marL="299085"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Homoscedasticity describes a situation in which the error term is normally distributed, there is no</a:t>
            </a:r>
            <a:endParaRPr/>
          </a:p>
          <a:p>
            <a:pPr indent="0" lvl="0" marL="299085" marR="0" rtl="0" algn="l">
              <a:lnSpc>
                <a:spcPct val="100000"/>
              </a:lnSpc>
              <a:spcBef>
                <a:spcPts val="170"/>
              </a:spcBef>
              <a:spcAft>
                <a:spcPts val="0"/>
              </a:spcAft>
              <a:buNone/>
            </a:pPr>
            <a:r>
              <a:rPr lang="en-US" sz="2000">
                <a:solidFill>
                  <a:schemeClr val="dk1"/>
                </a:solidFill>
                <a:latin typeface="Times New Roman"/>
                <a:ea typeface="Times New Roman"/>
                <a:cs typeface="Times New Roman"/>
                <a:sym typeface="Times New Roman"/>
              </a:rPr>
              <a:t>such pattern in the in residuals as shown in the diagram 3.</a:t>
            </a:r>
            <a:endParaRPr sz="2000">
              <a:solidFill>
                <a:schemeClr val="dk1"/>
              </a:solidFill>
              <a:latin typeface="Times New Roman"/>
              <a:ea typeface="Times New Roman"/>
              <a:cs typeface="Times New Roman"/>
              <a:sym typeface="Times New Roman"/>
            </a:endParaRPr>
          </a:p>
          <a:p>
            <a:pPr indent="-287019" lvl="0" marL="299085" marR="0" rtl="0" algn="l">
              <a:lnSpc>
                <a:spcPct val="100000"/>
              </a:lnSpc>
              <a:spcBef>
                <a:spcPts val="985"/>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Heteroscedasticity is describes a situation when the residuals follow a specific pattern as shown in</a:t>
            </a:r>
            <a:endParaRPr sz="2000">
              <a:solidFill>
                <a:schemeClr val="dk1"/>
              </a:solidFill>
              <a:latin typeface="Times New Roman"/>
              <a:ea typeface="Times New Roman"/>
              <a:cs typeface="Times New Roman"/>
              <a:sym typeface="Times New Roman"/>
            </a:endParaRPr>
          </a:p>
          <a:p>
            <a:pPr indent="0" lvl="0" marL="299085" marR="0" rtl="0" algn="l">
              <a:lnSpc>
                <a:spcPct val="100000"/>
              </a:lnSpc>
              <a:spcBef>
                <a:spcPts val="170"/>
              </a:spcBef>
              <a:spcAft>
                <a:spcPts val="0"/>
              </a:spcAft>
              <a:buNone/>
            </a:pPr>
            <a:r>
              <a:rPr lang="en-US" sz="2000">
                <a:solidFill>
                  <a:schemeClr val="dk1"/>
                </a:solidFill>
                <a:latin typeface="Times New Roman"/>
                <a:ea typeface="Times New Roman"/>
                <a:cs typeface="Times New Roman"/>
                <a:sym typeface="Times New Roman"/>
              </a:rPr>
              <a:t>the diagram 1 and diagram 2.</a:t>
            </a:r>
            <a:endParaRPr sz="2000">
              <a:solidFill>
                <a:schemeClr val="dk1"/>
              </a:solidFill>
              <a:latin typeface="Times New Roman"/>
              <a:ea typeface="Times New Roman"/>
              <a:cs typeface="Times New Roman"/>
              <a:sym typeface="Times New Roman"/>
            </a:endParaRPr>
          </a:p>
          <a:p>
            <a:pPr indent="-287019" lvl="0" marL="299085" marR="415290" rtl="0" algn="l">
              <a:lnSpc>
                <a:spcPct val="107100"/>
              </a:lnSpc>
              <a:spcBef>
                <a:spcPts val="79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For a model to be good fit, Homoscedasticity should be present(No specific pattern) and there  should be no Heteroscedasticity(a specific data Pattern )</a:t>
            </a:r>
            <a:endParaRPr sz="2000">
              <a:solidFill>
                <a:schemeClr val="dk1"/>
              </a:solidFill>
              <a:latin typeface="Times New Roman"/>
              <a:ea typeface="Times New Roman"/>
              <a:cs typeface="Times New Roman"/>
              <a:sym typeface="Times New Roman"/>
            </a:endParaRPr>
          </a:p>
        </p:txBody>
      </p:sp>
      <p:grpSp>
        <p:nvGrpSpPr>
          <p:cNvPr id="1036" name="Google Shape;1036;p76"/>
          <p:cNvGrpSpPr/>
          <p:nvPr/>
        </p:nvGrpSpPr>
        <p:grpSpPr>
          <a:xfrm>
            <a:off x="7889748" y="3832860"/>
            <a:ext cx="2929255" cy="2216150"/>
            <a:chOff x="7889748" y="3832860"/>
            <a:chExt cx="2929255" cy="2216150"/>
          </a:xfrm>
        </p:grpSpPr>
        <p:sp>
          <p:nvSpPr>
            <p:cNvPr id="1037" name="Google Shape;1037;p76"/>
            <p:cNvSpPr/>
            <p:nvPr/>
          </p:nvSpPr>
          <p:spPr>
            <a:xfrm>
              <a:off x="7894320" y="3837432"/>
              <a:ext cx="2919983" cy="220675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38" name="Google Shape;1038;p76"/>
            <p:cNvSpPr/>
            <p:nvPr/>
          </p:nvSpPr>
          <p:spPr>
            <a:xfrm>
              <a:off x="7889748" y="3832860"/>
              <a:ext cx="2929255" cy="2216150"/>
            </a:xfrm>
            <a:custGeom>
              <a:rect b="b" l="l" r="r" t="t"/>
              <a:pathLst>
                <a:path extrusionOk="0" h="2216150" w="2929254">
                  <a:moveTo>
                    <a:pt x="0" y="2215896"/>
                  </a:moveTo>
                  <a:lnTo>
                    <a:pt x="2929128" y="2215896"/>
                  </a:lnTo>
                  <a:lnTo>
                    <a:pt x="2929128" y="0"/>
                  </a:lnTo>
                  <a:lnTo>
                    <a:pt x="0" y="0"/>
                  </a:lnTo>
                  <a:lnTo>
                    <a:pt x="0" y="2215896"/>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grpSp>
        <p:nvGrpSpPr>
          <p:cNvPr id="1039" name="Google Shape;1039;p76"/>
          <p:cNvGrpSpPr/>
          <p:nvPr/>
        </p:nvGrpSpPr>
        <p:grpSpPr>
          <a:xfrm>
            <a:off x="4189475" y="3884675"/>
            <a:ext cx="2974975" cy="2164080"/>
            <a:chOff x="4189475" y="3884675"/>
            <a:chExt cx="2974975" cy="2164080"/>
          </a:xfrm>
        </p:grpSpPr>
        <p:sp>
          <p:nvSpPr>
            <p:cNvPr id="1040" name="Google Shape;1040;p76"/>
            <p:cNvSpPr/>
            <p:nvPr/>
          </p:nvSpPr>
          <p:spPr>
            <a:xfrm>
              <a:off x="4194047" y="3889247"/>
              <a:ext cx="2965704" cy="215493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41" name="Google Shape;1041;p76"/>
            <p:cNvSpPr/>
            <p:nvPr/>
          </p:nvSpPr>
          <p:spPr>
            <a:xfrm>
              <a:off x="4189475" y="3884675"/>
              <a:ext cx="2974975" cy="2164080"/>
            </a:xfrm>
            <a:custGeom>
              <a:rect b="b" l="l" r="r" t="t"/>
              <a:pathLst>
                <a:path extrusionOk="0" h="2164079" w="2974975">
                  <a:moveTo>
                    <a:pt x="0" y="2164080"/>
                  </a:moveTo>
                  <a:lnTo>
                    <a:pt x="2974848" y="2164080"/>
                  </a:lnTo>
                  <a:lnTo>
                    <a:pt x="2974848" y="0"/>
                  </a:lnTo>
                  <a:lnTo>
                    <a:pt x="0" y="0"/>
                  </a:lnTo>
                  <a:lnTo>
                    <a:pt x="0" y="216408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grpSp>
        <p:nvGrpSpPr>
          <p:cNvPr id="1042" name="Google Shape;1042;p76"/>
          <p:cNvGrpSpPr/>
          <p:nvPr/>
        </p:nvGrpSpPr>
        <p:grpSpPr>
          <a:xfrm>
            <a:off x="489203" y="3857243"/>
            <a:ext cx="2974975" cy="2192020"/>
            <a:chOff x="489203" y="3857243"/>
            <a:chExt cx="2974975" cy="2192020"/>
          </a:xfrm>
        </p:grpSpPr>
        <p:sp>
          <p:nvSpPr>
            <p:cNvPr id="1043" name="Google Shape;1043;p76"/>
            <p:cNvSpPr/>
            <p:nvPr/>
          </p:nvSpPr>
          <p:spPr>
            <a:xfrm>
              <a:off x="493775" y="3861815"/>
              <a:ext cx="2965704" cy="218236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44" name="Google Shape;1044;p76"/>
            <p:cNvSpPr/>
            <p:nvPr/>
          </p:nvSpPr>
          <p:spPr>
            <a:xfrm>
              <a:off x="489203" y="3857243"/>
              <a:ext cx="2974975" cy="2192020"/>
            </a:xfrm>
            <a:custGeom>
              <a:rect b="b" l="l" r="r" t="t"/>
              <a:pathLst>
                <a:path extrusionOk="0" h="2192020" w="2974975">
                  <a:moveTo>
                    <a:pt x="0" y="2191511"/>
                  </a:moveTo>
                  <a:lnTo>
                    <a:pt x="2974847" y="2191511"/>
                  </a:lnTo>
                  <a:lnTo>
                    <a:pt x="2974847" y="0"/>
                  </a:lnTo>
                  <a:lnTo>
                    <a:pt x="0" y="0"/>
                  </a:lnTo>
                  <a:lnTo>
                    <a:pt x="0" y="2191511"/>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3"/>
          <p:cNvSpPr txBox="1"/>
          <p:nvPr>
            <p:ph type="title"/>
          </p:nvPr>
        </p:nvSpPr>
        <p:spPr>
          <a:xfrm>
            <a:off x="191210" y="110693"/>
            <a:ext cx="2704389"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Clr>
                <a:schemeClr val="accent1"/>
              </a:buClr>
              <a:buSzPts val="2800"/>
              <a:buFont typeface="Trebuchet MS"/>
              <a:buNone/>
            </a:pPr>
            <a:r>
              <a:rPr lang="en-US" sz="2800" u="none"/>
              <a:t>Regression?</a:t>
            </a:r>
            <a:endParaRPr sz="2800"/>
          </a:p>
        </p:txBody>
      </p:sp>
      <p:sp>
        <p:nvSpPr>
          <p:cNvPr id="218" name="Google Shape;218;p23"/>
          <p:cNvSpPr txBox="1"/>
          <p:nvPr/>
        </p:nvSpPr>
        <p:spPr>
          <a:xfrm>
            <a:off x="297891" y="769112"/>
            <a:ext cx="10913745" cy="3599062"/>
          </a:xfrm>
          <a:prstGeom prst="rect">
            <a:avLst/>
          </a:prstGeom>
          <a:noFill/>
          <a:ln>
            <a:noFill/>
          </a:ln>
        </p:spPr>
        <p:txBody>
          <a:bodyPr anchorCtr="0" anchor="t" bIns="0" lIns="0" spcFirstLastPara="1" rIns="0" wrap="square" tIns="46350">
            <a:spAutoFit/>
          </a:bodyPr>
          <a:lstStyle/>
          <a:p>
            <a:pPr indent="-344805" lvl="0" marL="356870" marR="87630" rtl="0" algn="l">
              <a:lnSpc>
                <a:spcPct val="108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For example: what happens to the revenue coming from advertisement of a Television program, if the  production house decide to increase the promotional budget by Rs.1,00,000</a:t>
            </a:r>
            <a:endParaRPr sz="2000">
              <a:solidFill>
                <a:schemeClr val="dk1"/>
              </a:solidFill>
              <a:latin typeface="Times New Roman"/>
              <a:ea typeface="Times New Roman"/>
              <a:cs typeface="Times New Roman"/>
              <a:sym typeface="Times New Roman"/>
            </a:endParaRPr>
          </a:p>
          <a:p>
            <a:pPr indent="0" lvl="0" marL="927100" marR="0" rtl="0" algn="l">
              <a:lnSpc>
                <a:spcPct val="100000"/>
              </a:lnSpc>
              <a:spcBef>
                <a:spcPts val="735"/>
              </a:spcBef>
              <a:spcAft>
                <a:spcPts val="0"/>
              </a:spcAft>
              <a:buNone/>
            </a:pPr>
            <a:r>
              <a:rPr lang="en-US" sz="2000">
                <a:solidFill>
                  <a:schemeClr val="dk1"/>
                </a:solidFill>
                <a:latin typeface="Times New Roman"/>
                <a:ea typeface="Times New Roman"/>
                <a:cs typeface="Times New Roman"/>
                <a:sym typeface="Times New Roman"/>
              </a:rPr>
              <a:t>Here:</a:t>
            </a:r>
            <a:endParaRPr sz="2000">
              <a:solidFill>
                <a:schemeClr val="dk1"/>
              </a:solidFill>
              <a:latin typeface="Times New Roman"/>
              <a:ea typeface="Times New Roman"/>
              <a:cs typeface="Times New Roman"/>
              <a:sym typeface="Times New Roman"/>
            </a:endParaRPr>
          </a:p>
          <a:p>
            <a:pPr indent="0" lvl="0" marL="1841500" marR="0" rtl="0" algn="l">
              <a:lnSpc>
                <a:spcPct val="100000"/>
              </a:lnSpc>
              <a:spcBef>
                <a:spcPts val="745"/>
              </a:spcBef>
              <a:spcAft>
                <a:spcPts val="0"/>
              </a:spcAft>
              <a:buNone/>
            </a:pPr>
            <a:r>
              <a:rPr b="1" lang="en-US" sz="2000">
                <a:solidFill>
                  <a:schemeClr val="dk1"/>
                </a:solidFill>
                <a:latin typeface="Times New Roman"/>
                <a:ea typeface="Times New Roman"/>
                <a:cs typeface="Times New Roman"/>
                <a:sym typeface="Times New Roman"/>
              </a:rPr>
              <a:t>Cause : </a:t>
            </a:r>
            <a:r>
              <a:rPr lang="en-US" sz="2000">
                <a:solidFill>
                  <a:schemeClr val="dk1"/>
                </a:solidFill>
                <a:latin typeface="Times New Roman"/>
                <a:ea typeface="Times New Roman"/>
                <a:cs typeface="Times New Roman"/>
                <a:sym typeface="Times New Roman"/>
              </a:rPr>
              <a:t>Money spend on Promotion</a:t>
            </a:r>
            <a:endParaRPr sz="2000">
              <a:solidFill>
                <a:schemeClr val="dk1"/>
              </a:solidFill>
              <a:latin typeface="Times New Roman"/>
              <a:ea typeface="Times New Roman"/>
              <a:cs typeface="Times New Roman"/>
              <a:sym typeface="Times New Roman"/>
            </a:endParaRPr>
          </a:p>
          <a:p>
            <a:pPr indent="0" lvl="0" marL="1841500" marR="0" rtl="0" algn="l">
              <a:lnSpc>
                <a:spcPct val="100000"/>
              </a:lnSpc>
              <a:spcBef>
                <a:spcPts val="770"/>
              </a:spcBef>
              <a:spcAft>
                <a:spcPts val="0"/>
              </a:spcAft>
              <a:buNone/>
            </a:pPr>
            <a:r>
              <a:rPr b="1" lang="en-US" sz="2000">
                <a:solidFill>
                  <a:schemeClr val="dk1"/>
                </a:solidFill>
                <a:latin typeface="Times New Roman"/>
                <a:ea typeface="Times New Roman"/>
                <a:cs typeface="Times New Roman"/>
                <a:sym typeface="Times New Roman"/>
              </a:rPr>
              <a:t>Effect : </a:t>
            </a:r>
            <a:r>
              <a:rPr lang="en-US" sz="2000">
                <a:solidFill>
                  <a:schemeClr val="dk1"/>
                </a:solidFill>
                <a:latin typeface="Times New Roman"/>
                <a:ea typeface="Times New Roman"/>
                <a:cs typeface="Times New Roman"/>
                <a:sym typeface="Times New Roman"/>
              </a:rPr>
              <a:t>An increase in Advertisement Revenue</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44805" lvl="0" marL="356870" marR="0" rtl="0" algn="l">
              <a:lnSpc>
                <a:spcPct val="114000"/>
              </a:lnSpc>
              <a:spcBef>
                <a:spcPts val="1475"/>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We know that the effect of an increase in money spent in Promotion is an increase in Advertisement</a:t>
            </a:r>
            <a:endParaRPr sz="2000">
              <a:solidFill>
                <a:schemeClr val="dk1"/>
              </a:solidFill>
              <a:latin typeface="Times New Roman"/>
              <a:ea typeface="Times New Roman"/>
              <a:cs typeface="Times New Roman"/>
              <a:sym typeface="Times New Roman"/>
            </a:endParaRPr>
          </a:p>
          <a:p>
            <a:pPr indent="0" lvl="0" marL="356870" marR="0" rtl="0" algn="l">
              <a:lnSpc>
                <a:spcPct val="114000"/>
              </a:lnSpc>
              <a:spcBef>
                <a:spcPts val="0"/>
              </a:spcBef>
              <a:spcAft>
                <a:spcPts val="0"/>
              </a:spcAft>
              <a:buNone/>
            </a:pPr>
            <a:r>
              <a:rPr lang="en-US" sz="2000">
                <a:solidFill>
                  <a:schemeClr val="dk1"/>
                </a:solidFill>
                <a:latin typeface="Times New Roman"/>
                <a:ea typeface="Times New Roman"/>
                <a:cs typeface="Times New Roman"/>
                <a:sym typeface="Times New Roman"/>
              </a:rPr>
              <a:t>Revenue - If we also want to know by how much?</a:t>
            </a:r>
            <a:endParaRPr sz="2000">
              <a:solidFill>
                <a:schemeClr val="dk1"/>
              </a:solidFill>
              <a:latin typeface="Times New Roman"/>
              <a:ea typeface="Times New Roman"/>
              <a:cs typeface="Times New Roman"/>
              <a:sym typeface="Times New Roman"/>
            </a:endParaRPr>
          </a:p>
          <a:p>
            <a:pPr indent="-344805" lvl="0" marL="356870" marR="0" rtl="0" algn="l">
              <a:lnSpc>
                <a:spcPct val="114000"/>
              </a:lnSpc>
              <a:spcBef>
                <a:spcPts val="765"/>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regression technique tells us what is the impact and what is the quantification of the impact when</a:t>
            </a:r>
            <a:endParaRPr sz="2000">
              <a:solidFill>
                <a:schemeClr val="dk1"/>
              </a:solidFill>
              <a:latin typeface="Times New Roman"/>
              <a:ea typeface="Times New Roman"/>
              <a:cs typeface="Times New Roman"/>
              <a:sym typeface="Times New Roman"/>
            </a:endParaRPr>
          </a:p>
          <a:p>
            <a:pPr indent="0" lvl="0" marL="356870" marR="0" rtl="0" algn="l">
              <a:lnSpc>
                <a:spcPct val="114000"/>
              </a:lnSpc>
              <a:spcBef>
                <a:spcPts val="0"/>
              </a:spcBef>
              <a:spcAft>
                <a:spcPts val="0"/>
              </a:spcAft>
              <a:buNone/>
            </a:pPr>
            <a:r>
              <a:rPr lang="en-US" sz="2000">
                <a:solidFill>
                  <a:schemeClr val="dk1"/>
                </a:solidFill>
                <a:latin typeface="Times New Roman"/>
                <a:ea typeface="Times New Roman"/>
                <a:cs typeface="Times New Roman"/>
                <a:sym typeface="Times New Roman"/>
              </a:rPr>
              <a:t>we have cause and effect relationship</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sp>
        <p:nvSpPr>
          <p:cNvPr id="1049" name="Google Shape;1049;p77"/>
          <p:cNvSpPr txBox="1"/>
          <p:nvPr>
            <p:ph type="title"/>
          </p:nvPr>
        </p:nvSpPr>
        <p:spPr>
          <a:xfrm>
            <a:off x="387502" y="85724"/>
            <a:ext cx="8705190" cy="4533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accent1"/>
              </a:buClr>
              <a:buSzPts val="2800"/>
              <a:buFont typeface="Times New Roman"/>
              <a:buNone/>
            </a:pPr>
            <a:r>
              <a:rPr lang="en-US" sz="2800" u="none">
                <a:latin typeface="Times New Roman"/>
                <a:ea typeface="Times New Roman"/>
                <a:cs typeface="Times New Roman"/>
                <a:sym typeface="Times New Roman"/>
              </a:rPr>
              <a:t>Assumption- Homoscedasticity and Heteroscedasticity</a:t>
            </a:r>
            <a:endParaRPr sz="2800">
              <a:latin typeface="Times New Roman"/>
              <a:ea typeface="Times New Roman"/>
              <a:cs typeface="Times New Roman"/>
              <a:sym typeface="Times New Roman"/>
            </a:endParaRPr>
          </a:p>
        </p:txBody>
      </p:sp>
      <p:sp>
        <p:nvSpPr>
          <p:cNvPr id="1050" name="Google Shape;1050;p77"/>
          <p:cNvSpPr/>
          <p:nvPr/>
        </p:nvSpPr>
        <p:spPr>
          <a:xfrm>
            <a:off x="7602219" y="2924810"/>
            <a:ext cx="188976" cy="13715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51" name="Google Shape;1051;p77"/>
          <p:cNvSpPr/>
          <p:nvPr/>
        </p:nvSpPr>
        <p:spPr>
          <a:xfrm>
            <a:off x="7800340" y="2626105"/>
            <a:ext cx="289560" cy="18287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52" name="Google Shape;1052;p77"/>
          <p:cNvSpPr/>
          <p:nvPr/>
        </p:nvSpPr>
        <p:spPr>
          <a:xfrm>
            <a:off x="8102092" y="3055873"/>
            <a:ext cx="88392" cy="88391"/>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53" name="Google Shape;1053;p77"/>
          <p:cNvSpPr/>
          <p:nvPr/>
        </p:nvSpPr>
        <p:spPr>
          <a:xfrm>
            <a:off x="8202676" y="2650489"/>
            <a:ext cx="88392" cy="88391"/>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54" name="Google Shape;1054;p77"/>
          <p:cNvSpPr/>
          <p:nvPr/>
        </p:nvSpPr>
        <p:spPr>
          <a:xfrm>
            <a:off x="8303259" y="2976626"/>
            <a:ext cx="88392" cy="88391"/>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nvGrpSpPr>
          <p:cNvPr id="1055" name="Google Shape;1055;p77"/>
          <p:cNvGrpSpPr/>
          <p:nvPr/>
        </p:nvGrpSpPr>
        <p:grpSpPr>
          <a:xfrm>
            <a:off x="8403843" y="2674873"/>
            <a:ext cx="286512" cy="332231"/>
            <a:chOff x="8403843" y="2674873"/>
            <a:chExt cx="286512" cy="332231"/>
          </a:xfrm>
        </p:grpSpPr>
        <p:sp>
          <p:nvSpPr>
            <p:cNvPr id="1056" name="Google Shape;1056;p77"/>
            <p:cNvSpPr/>
            <p:nvPr/>
          </p:nvSpPr>
          <p:spPr>
            <a:xfrm>
              <a:off x="8403843" y="2799841"/>
              <a:ext cx="88392" cy="88391"/>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57" name="Google Shape;1057;p77"/>
            <p:cNvSpPr/>
            <p:nvPr/>
          </p:nvSpPr>
          <p:spPr>
            <a:xfrm>
              <a:off x="8501379" y="2674873"/>
              <a:ext cx="88392" cy="88391"/>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58" name="Google Shape;1058;p77"/>
            <p:cNvSpPr/>
            <p:nvPr/>
          </p:nvSpPr>
          <p:spPr>
            <a:xfrm>
              <a:off x="8601963" y="2918713"/>
              <a:ext cx="88392" cy="88391"/>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1059" name="Google Shape;1059;p77"/>
          <p:cNvSpPr/>
          <p:nvPr/>
        </p:nvSpPr>
        <p:spPr>
          <a:xfrm>
            <a:off x="8702547" y="3385058"/>
            <a:ext cx="88392" cy="88391"/>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60" name="Google Shape;1060;p77"/>
          <p:cNvSpPr/>
          <p:nvPr/>
        </p:nvSpPr>
        <p:spPr>
          <a:xfrm>
            <a:off x="8803131" y="3226561"/>
            <a:ext cx="88392" cy="88391"/>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61" name="Google Shape;1061;p77"/>
          <p:cNvSpPr/>
          <p:nvPr/>
        </p:nvSpPr>
        <p:spPr>
          <a:xfrm>
            <a:off x="8903716" y="2964433"/>
            <a:ext cx="188976" cy="173735"/>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62" name="Google Shape;1062;p77"/>
          <p:cNvSpPr/>
          <p:nvPr/>
        </p:nvSpPr>
        <p:spPr>
          <a:xfrm>
            <a:off x="9104883" y="3470402"/>
            <a:ext cx="88392" cy="88391"/>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63" name="Google Shape;1063;p77"/>
          <p:cNvSpPr/>
          <p:nvPr/>
        </p:nvSpPr>
        <p:spPr>
          <a:xfrm>
            <a:off x="9205468" y="3147314"/>
            <a:ext cx="88392" cy="88391"/>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64" name="Google Shape;1064;p77"/>
          <p:cNvSpPr/>
          <p:nvPr/>
        </p:nvSpPr>
        <p:spPr>
          <a:xfrm>
            <a:off x="9303004" y="2833370"/>
            <a:ext cx="88392" cy="88391"/>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65" name="Google Shape;1065;p77"/>
          <p:cNvSpPr/>
          <p:nvPr/>
        </p:nvSpPr>
        <p:spPr>
          <a:xfrm>
            <a:off x="9403588" y="3089401"/>
            <a:ext cx="88392" cy="88391"/>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66" name="Google Shape;1066;p77"/>
          <p:cNvSpPr/>
          <p:nvPr/>
        </p:nvSpPr>
        <p:spPr>
          <a:xfrm>
            <a:off x="9504171" y="2775457"/>
            <a:ext cx="289560" cy="176783"/>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67" name="Google Shape;1067;p77"/>
          <p:cNvSpPr/>
          <p:nvPr/>
        </p:nvSpPr>
        <p:spPr>
          <a:xfrm>
            <a:off x="9805923" y="3321050"/>
            <a:ext cx="88392" cy="88391"/>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68" name="Google Shape;1068;p77"/>
          <p:cNvSpPr/>
          <p:nvPr/>
        </p:nvSpPr>
        <p:spPr>
          <a:xfrm>
            <a:off x="9906507" y="2638298"/>
            <a:ext cx="185928" cy="118871"/>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69" name="Google Shape;1069;p77"/>
          <p:cNvSpPr/>
          <p:nvPr/>
        </p:nvSpPr>
        <p:spPr>
          <a:xfrm>
            <a:off x="10104628" y="3272282"/>
            <a:ext cx="188976" cy="179831"/>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70" name="Google Shape;1070;p77"/>
          <p:cNvSpPr/>
          <p:nvPr/>
        </p:nvSpPr>
        <p:spPr>
          <a:xfrm>
            <a:off x="10305795" y="3510026"/>
            <a:ext cx="88392" cy="88391"/>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71" name="Google Shape;1071;p77"/>
          <p:cNvSpPr/>
          <p:nvPr/>
        </p:nvSpPr>
        <p:spPr>
          <a:xfrm>
            <a:off x="10406380" y="3281426"/>
            <a:ext cx="88392" cy="88391"/>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72" name="Google Shape;1072;p77"/>
          <p:cNvSpPr/>
          <p:nvPr/>
        </p:nvSpPr>
        <p:spPr>
          <a:xfrm>
            <a:off x="10506964" y="2827273"/>
            <a:ext cx="188976" cy="143255"/>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73" name="Google Shape;1073;p77"/>
          <p:cNvSpPr/>
          <p:nvPr/>
        </p:nvSpPr>
        <p:spPr>
          <a:xfrm>
            <a:off x="10708131" y="2516377"/>
            <a:ext cx="185928" cy="140207"/>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nvGrpSpPr>
          <p:cNvPr id="1074" name="Google Shape;1074;p77"/>
          <p:cNvGrpSpPr/>
          <p:nvPr/>
        </p:nvGrpSpPr>
        <p:grpSpPr>
          <a:xfrm>
            <a:off x="10906252" y="2915666"/>
            <a:ext cx="188976" cy="219455"/>
            <a:chOff x="10906252" y="2915666"/>
            <a:chExt cx="188976" cy="219455"/>
          </a:xfrm>
        </p:grpSpPr>
        <p:sp>
          <p:nvSpPr>
            <p:cNvPr id="1075" name="Google Shape;1075;p77"/>
            <p:cNvSpPr/>
            <p:nvPr/>
          </p:nvSpPr>
          <p:spPr>
            <a:xfrm>
              <a:off x="10906252" y="2915666"/>
              <a:ext cx="88392" cy="88391"/>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76" name="Google Shape;1076;p77"/>
            <p:cNvSpPr/>
            <p:nvPr/>
          </p:nvSpPr>
          <p:spPr>
            <a:xfrm>
              <a:off x="11006836" y="3046730"/>
              <a:ext cx="88392" cy="88391"/>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1077" name="Google Shape;1077;p77"/>
          <p:cNvSpPr/>
          <p:nvPr/>
        </p:nvSpPr>
        <p:spPr>
          <a:xfrm>
            <a:off x="11107419" y="2818129"/>
            <a:ext cx="188976" cy="164591"/>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78" name="Google Shape;1078;p77"/>
          <p:cNvSpPr/>
          <p:nvPr/>
        </p:nvSpPr>
        <p:spPr>
          <a:xfrm>
            <a:off x="11308588" y="2028698"/>
            <a:ext cx="88392" cy="88391"/>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aphicFrame>
        <p:nvGraphicFramePr>
          <p:cNvPr id="1079" name="Google Shape;1079;p77"/>
          <p:cNvGraphicFramePr/>
          <p:nvPr/>
        </p:nvGraphicFramePr>
        <p:xfrm>
          <a:off x="7540752" y="1767839"/>
          <a:ext cx="3000000" cy="3000000"/>
        </p:xfrm>
        <a:graphic>
          <a:graphicData uri="http://schemas.openxmlformats.org/drawingml/2006/table">
            <a:tbl>
              <a:tblPr bandRow="1" firstRow="1">
                <a:noFill/>
                <a:tableStyleId>{23212CB0-94F9-4826-87F7-4E4CA1A25328}</a:tableStyleId>
              </a:tblPr>
              <a:tblGrid>
                <a:gridCol w="1082050"/>
                <a:gridCol w="1085225"/>
                <a:gridCol w="1085225"/>
                <a:gridCol w="1082050"/>
              </a:tblGrid>
              <a:tr h="301750">
                <a:tc>
                  <a:txBody>
                    <a:bodyPr/>
                    <a:lstStyle/>
                    <a:p>
                      <a:pPr indent="0" lvl="0" marL="0" marR="7620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9525">
                      <a:solidFill>
                        <a:srgbClr val="BEBEBE"/>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7620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7620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7620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298700">
                <a:tc>
                  <a:txBody>
                    <a:bodyPr/>
                    <a:lstStyle/>
                    <a:p>
                      <a:pPr indent="0" lvl="0" marL="0" marR="7620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9525">
                      <a:solidFill>
                        <a:srgbClr val="BEBEBE"/>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7620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7620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7620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298700">
                <a:tc>
                  <a:txBody>
                    <a:bodyPr/>
                    <a:lstStyle/>
                    <a:p>
                      <a:pPr indent="0" lvl="0" marL="0" marR="7620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9525">
                      <a:solidFill>
                        <a:srgbClr val="BEBEBE"/>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7620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7620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7620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301750">
                <a:tc>
                  <a:txBody>
                    <a:bodyPr/>
                    <a:lstStyle/>
                    <a:p>
                      <a:pPr indent="0" lvl="0" marL="0" marR="7620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9525">
                      <a:solidFill>
                        <a:srgbClr val="BEBEBE"/>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BEBEBE"/>
                      </a:solidFill>
                      <a:prstDash val="solid"/>
                      <a:round/>
                      <a:headEnd len="sm" w="sm" type="none"/>
                      <a:tailEnd len="sm" w="sm" type="none"/>
                    </a:lnB>
                  </a:tcPr>
                </a:tc>
                <a:tc>
                  <a:txBody>
                    <a:bodyPr/>
                    <a:lstStyle/>
                    <a:p>
                      <a:pPr indent="0" lvl="0" marL="0" marR="7620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BEBEBE"/>
                      </a:solidFill>
                      <a:prstDash val="solid"/>
                      <a:round/>
                      <a:headEnd len="sm" w="sm" type="none"/>
                      <a:tailEnd len="sm" w="sm" type="none"/>
                    </a:lnB>
                  </a:tcPr>
                </a:tc>
                <a:tc>
                  <a:txBody>
                    <a:bodyPr/>
                    <a:lstStyle/>
                    <a:p>
                      <a:pPr indent="0" lvl="0" marL="0" marR="7620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BEBEBE"/>
                      </a:solidFill>
                      <a:prstDash val="solid"/>
                      <a:round/>
                      <a:headEnd len="sm" w="sm" type="none"/>
                      <a:tailEnd len="sm" w="sm" type="none"/>
                    </a:lnB>
                  </a:tcPr>
                </a:tc>
                <a:tc>
                  <a:txBody>
                    <a:bodyPr/>
                    <a:lstStyle/>
                    <a:p>
                      <a:pPr indent="0" lvl="0" marL="0" marR="7620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BEBEBE"/>
                      </a:solidFill>
                      <a:prstDash val="solid"/>
                      <a:round/>
                      <a:headEnd len="sm" w="sm" type="none"/>
                      <a:tailEnd len="sm" w="sm" type="none"/>
                    </a:lnB>
                  </a:tcPr>
                </a:tc>
              </a:tr>
              <a:tr h="298700">
                <a:tc>
                  <a:txBody>
                    <a:bodyPr/>
                    <a:lstStyle/>
                    <a:p>
                      <a:pPr indent="0" lvl="0" marL="0" marR="0" rtl="0" algn="l">
                        <a:lnSpc>
                          <a:spcPct val="100000"/>
                        </a:lnSpc>
                        <a:spcBef>
                          <a:spcPts val="0"/>
                        </a:spcBef>
                        <a:spcAft>
                          <a:spcPts val="0"/>
                        </a:spcAft>
                        <a:buNone/>
                      </a:pPr>
                      <a:r>
                        <a:rPr b="1" lang="en-US" sz="1200" u="none" cap="none" strike="noStrike">
                          <a:latin typeface="Carlito"/>
                          <a:ea typeface="Carlito"/>
                          <a:cs typeface="Carlito"/>
                          <a:sym typeface="Carlito"/>
                        </a:rPr>
                        <a:t>0	10</a:t>
                      </a:r>
                      <a:endParaRPr sz="1200" u="none" cap="none" strike="noStrike">
                        <a:latin typeface="Carlito"/>
                        <a:ea typeface="Carlito"/>
                        <a:cs typeface="Carlito"/>
                        <a:sym typeface="Carlito"/>
                      </a:endParaRPr>
                    </a:p>
                  </a:txBody>
                  <a:tcPr marT="90800" marB="0" marR="0" marL="0">
                    <a:lnL cap="flat" cmpd="sng" w="9525">
                      <a:solidFill>
                        <a:srgbClr val="BEBEBE"/>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BEBEBE"/>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1" lang="en-US" sz="1200" u="none" cap="none" strike="noStrike">
                          <a:latin typeface="Carlito"/>
                          <a:ea typeface="Carlito"/>
                          <a:cs typeface="Carlito"/>
                          <a:sym typeface="Carlito"/>
                        </a:rPr>
                        <a:t>20</a:t>
                      </a:r>
                      <a:endParaRPr sz="1200" u="none" cap="none" strike="noStrike">
                        <a:latin typeface="Carlito"/>
                        <a:ea typeface="Carlito"/>
                        <a:cs typeface="Carlito"/>
                        <a:sym typeface="Carlito"/>
                      </a:endParaRPr>
                    </a:p>
                  </a:txBody>
                  <a:tcPr marT="9080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BEBEBE"/>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1" lang="en-US" sz="1200" u="none" cap="none" strike="noStrike">
                          <a:latin typeface="Carlito"/>
                          <a:ea typeface="Carlito"/>
                          <a:cs typeface="Carlito"/>
                          <a:sym typeface="Carlito"/>
                        </a:rPr>
                        <a:t>30</a:t>
                      </a:r>
                      <a:endParaRPr sz="1200" u="none" cap="none" strike="noStrike">
                        <a:latin typeface="Carlito"/>
                        <a:ea typeface="Carlito"/>
                        <a:cs typeface="Carlito"/>
                        <a:sym typeface="Carlito"/>
                      </a:endParaRPr>
                    </a:p>
                  </a:txBody>
                  <a:tcPr marT="9080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BEBEBE"/>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1" lang="en-US" sz="1200" u="none" cap="none" strike="noStrike">
                          <a:latin typeface="Carlito"/>
                          <a:ea typeface="Carlito"/>
                          <a:cs typeface="Carlito"/>
                          <a:sym typeface="Carlito"/>
                        </a:rPr>
                        <a:t>40</a:t>
                      </a:r>
                      <a:endParaRPr sz="1200" u="none" cap="none" strike="noStrike">
                        <a:latin typeface="Carlito"/>
                        <a:ea typeface="Carlito"/>
                        <a:cs typeface="Carlito"/>
                        <a:sym typeface="Carlito"/>
                      </a:endParaRPr>
                    </a:p>
                  </a:txBody>
                  <a:tcPr marT="9080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BEBEBE"/>
                      </a:solidFill>
                      <a:prstDash val="solid"/>
                      <a:round/>
                      <a:headEnd len="sm" w="sm" type="none"/>
                      <a:tailEnd len="sm" w="sm" type="none"/>
                    </a:lnT>
                    <a:lnB cap="flat" cmpd="sng" w="9525">
                      <a:solidFill>
                        <a:srgbClr val="D9D9D9"/>
                      </a:solidFill>
                      <a:prstDash val="solid"/>
                      <a:round/>
                      <a:headEnd len="sm" w="sm" type="none"/>
                      <a:tailEnd len="sm" w="sm" type="none"/>
                    </a:lnB>
                  </a:tcPr>
                </a:tc>
              </a:tr>
              <a:tr h="298700">
                <a:tc>
                  <a:txBody>
                    <a:bodyPr/>
                    <a:lstStyle/>
                    <a:p>
                      <a:pPr indent="0" lvl="0" marL="0" marR="7620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9525">
                      <a:solidFill>
                        <a:srgbClr val="BEBEBE"/>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7620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7620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7620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301750">
                <a:tc>
                  <a:txBody>
                    <a:bodyPr/>
                    <a:lstStyle/>
                    <a:p>
                      <a:pPr indent="0" lvl="0" marL="0" marR="7620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9525">
                      <a:solidFill>
                        <a:srgbClr val="BEBEBE"/>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7620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7620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7620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
        <p:nvSpPr>
          <p:cNvPr id="1080" name="Google Shape;1080;p77"/>
          <p:cNvSpPr txBox="1"/>
          <p:nvPr/>
        </p:nvSpPr>
        <p:spPr>
          <a:xfrm>
            <a:off x="7268336" y="3753357"/>
            <a:ext cx="14795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chemeClr val="dk1"/>
                </a:solidFill>
                <a:latin typeface="Carlito"/>
                <a:ea typeface="Carlito"/>
                <a:cs typeface="Carlito"/>
                <a:sym typeface="Carlito"/>
              </a:rPr>
              <a:t>-3</a:t>
            </a:r>
            <a:endParaRPr sz="1200">
              <a:solidFill>
                <a:schemeClr val="dk1"/>
              </a:solidFill>
              <a:latin typeface="Carlito"/>
              <a:ea typeface="Carlito"/>
              <a:cs typeface="Carlito"/>
              <a:sym typeface="Carlito"/>
            </a:endParaRPr>
          </a:p>
        </p:txBody>
      </p:sp>
      <p:sp>
        <p:nvSpPr>
          <p:cNvPr id="1081" name="Google Shape;1081;p77"/>
          <p:cNvSpPr txBox="1"/>
          <p:nvPr/>
        </p:nvSpPr>
        <p:spPr>
          <a:xfrm>
            <a:off x="7268336" y="3452825"/>
            <a:ext cx="147955" cy="2089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chemeClr val="dk1"/>
                </a:solidFill>
                <a:latin typeface="Carlito"/>
                <a:ea typeface="Carlito"/>
                <a:cs typeface="Carlito"/>
                <a:sym typeface="Carlito"/>
              </a:rPr>
              <a:t>-2</a:t>
            </a:r>
            <a:endParaRPr sz="1200">
              <a:solidFill>
                <a:schemeClr val="dk1"/>
              </a:solidFill>
              <a:latin typeface="Carlito"/>
              <a:ea typeface="Carlito"/>
              <a:cs typeface="Carlito"/>
              <a:sym typeface="Carlito"/>
            </a:endParaRPr>
          </a:p>
        </p:txBody>
      </p:sp>
      <p:sp>
        <p:nvSpPr>
          <p:cNvPr id="1082" name="Google Shape;1082;p77"/>
          <p:cNvSpPr txBox="1"/>
          <p:nvPr/>
        </p:nvSpPr>
        <p:spPr>
          <a:xfrm>
            <a:off x="7268336" y="3152978"/>
            <a:ext cx="147955" cy="2089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chemeClr val="dk1"/>
                </a:solidFill>
                <a:latin typeface="Carlito"/>
                <a:ea typeface="Carlito"/>
                <a:cs typeface="Carlito"/>
                <a:sym typeface="Carlito"/>
              </a:rPr>
              <a:t>-1</a:t>
            </a:r>
            <a:endParaRPr sz="1200">
              <a:solidFill>
                <a:schemeClr val="dk1"/>
              </a:solidFill>
              <a:latin typeface="Carlito"/>
              <a:ea typeface="Carlito"/>
              <a:cs typeface="Carlito"/>
              <a:sym typeface="Carlito"/>
            </a:endParaRPr>
          </a:p>
        </p:txBody>
      </p:sp>
      <p:sp>
        <p:nvSpPr>
          <p:cNvPr id="1083" name="Google Shape;1083;p77"/>
          <p:cNvSpPr txBox="1"/>
          <p:nvPr/>
        </p:nvSpPr>
        <p:spPr>
          <a:xfrm>
            <a:off x="7315327" y="2853309"/>
            <a:ext cx="10287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chemeClr val="dk1"/>
                </a:solidFill>
                <a:latin typeface="Carlito"/>
                <a:ea typeface="Carlito"/>
                <a:cs typeface="Carlito"/>
                <a:sym typeface="Carlito"/>
              </a:rPr>
              <a:t>0</a:t>
            </a:r>
            <a:endParaRPr sz="1200">
              <a:solidFill>
                <a:schemeClr val="dk1"/>
              </a:solidFill>
              <a:latin typeface="Carlito"/>
              <a:ea typeface="Carlito"/>
              <a:cs typeface="Carlito"/>
              <a:sym typeface="Carlito"/>
            </a:endParaRPr>
          </a:p>
        </p:txBody>
      </p:sp>
      <p:sp>
        <p:nvSpPr>
          <p:cNvPr id="1084" name="Google Shape;1084;p77"/>
          <p:cNvSpPr txBox="1"/>
          <p:nvPr/>
        </p:nvSpPr>
        <p:spPr>
          <a:xfrm>
            <a:off x="7315327" y="2553461"/>
            <a:ext cx="10287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chemeClr val="dk1"/>
                </a:solidFill>
                <a:latin typeface="Carlito"/>
                <a:ea typeface="Carlito"/>
                <a:cs typeface="Carlito"/>
                <a:sym typeface="Carlito"/>
              </a:rPr>
              <a:t>1</a:t>
            </a:r>
            <a:endParaRPr sz="1200">
              <a:solidFill>
                <a:schemeClr val="dk1"/>
              </a:solidFill>
              <a:latin typeface="Carlito"/>
              <a:ea typeface="Carlito"/>
              <a:cs typeface="Carlito"/>
              <a:sym typeface="Carlito"/>
            </a:endParaRPr>
          </a:p>
        </p:txBody>
      </p:sp>
      <p:sp>
        <p:nvSpPr>
          <p:cNvPr id="1085" name="Google Shape;1085;p77"/>
          <p:cNvSpPr txBox="1"/>
          <p:nvPr/>
        </p:nvSpPr>
        <p:spPr>
          <a:xfrm>
            <a:off x="7315327" y="2253488"/>
            <a:ext cx="10287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chemeClr val="dk1"/>
                </a:solidFill>
                <a:latin typeface="Carlito"/>
                <a:ea typeface="Carlito"/>
                <a:cs typeface="Carlito"/>
                <a:sym typeface="Carlito"/>
              </a:rPr>
              <a:t>2</a:t>
            </a:r>
            <a:endParaRPr sz="1200">
              <a:solidFill>
                <a:schemeClr val="dk1"/>
              </a:solidFill>
              <a:latin typeface="Carlito"/>
              <a:ea typeface="Carlito"/>
              <a:cs typeface="Carlito"/>
              <a:sym typeface="Carlito"/>
            </a:endParaRPr>
          </a:p>
        </p:txBody>
      </p:sp>
      <p:sp>
        <p:nvSpPr>
          <p:cNvPr id="1086" name="Google Shape;1086;p77"/>
          <p:cNvSpPr txBox="1"/>
          <p:nvPr/>
        </p:nvSpPr>
        <p:spPr>
          <a:xfrm>
            <a:off x="7315327" y="1953514"/>
            <a:ext cx="10287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chemeClr val="dk1"/>
                </a:solidFill>
                <a:latin typeface="Carlito"/>
                <a:ea typeface="Carlito"/>
                <a:cs typeface="Carlito"/>
                <a:sym typeface="Carlito"/>
              </a:rPr>
              <a:t>3</a:t>
            </a:r>
            <a:endParaRPr sz="1200">
              <a:solidFill>
                <a:schemeClr val="dk1"/>
              </a:solidFill>
              <a:latin typeface="Carlito"/>
              <a:ea typeface="Carlito"/>
              <a:cs typeface="Carlito"/>
              <a:sym typeface="Carlito"/>
            </a:endParaRPr>
          </a:p>
        </p:txBody>
      </p:sp>
      <p:sp>
        <p:nvSpPr>
          <p:cNvPr id="1087" name="Google Shape;1087;p77"/>
          <p:cNvSpPr txBox="1"/>
          <p:nvPr/>
        </p:nvSpPr>
        <p:spPr>
          <a:xfrm>
            <a:off x="7315327" y="1653666"/>
            <a:ext cx="10287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chemeClr val="dk1"/>
                </a:solidFill>
                <a:latin typeface="Carlito"/>
                <a:ea typeface="Carlito"/>
                <a:cs typeface="Carlito"/>
                <a:sym typeface="Carlito"/>
              </a:rPr>
              <a:t>4</a:t>
            </a:r>
            <a:endParaRPr sz="1200">
              <a:solidFill>
                <a:schemeClr val="dk1"/>
              </a:solidFill>
              <a:latin typeface="Carlito"/>
              <a:ea typeface="Carlito"/>
              <a:cs typeface="Carlito"/>
              <a:sym typeface="Carlito"/>
            </a:endParaRPr>
          </a:p>
        </p:txBody>
      </p:sp>
      <p:sp>
        <p:nvSpPr>
          <p:cNvPr id="1088" name="Google Shape;1088;p77"/>
          <p:cNvSpPr txBox="1"/>
          <p:nvPr/>
        </p:nvSpPr>
        <p:spPr>
          <a:xfrm>
            <a:off x="8772906" y="1362201"/>
            <a:ext cx="1421765" cy="23812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1" lang="en-US" sz="1400">
                <a:solidFill>
                  <a:schemeClr val="dk1"/>
                </a:solidFill>
                <a:latin typeface="Carlito"/>
                <a:ea typeface="Carlito"/>
                <a:cs typeface="Carlito"/>
                <a:sym typeface="Carlito"/>
              </a:rPr>
              <a:t>Standard Residuals</a:t>
            </a:r>
            <a:endParaRPr sz="1400">
              <a:solidFill>
                <a:schemeClr val="dk1"/>
              </a:solidFill>
              <a:latin typeface="Carlito"/>
              <a:ea typeface="Carlito"/>
              <a:cs typeface="Carlito"/>
              <a:sym typeface="Carlito"/>
            </a:endParaRPr>
          </a:p>
        </p:txBody>
      </p:sp>
      <p:sp>
        <p:nvSpPr>
          <p:cNvPr id="1089" name="Google Shape;1089;p77"/>
          <p:cNvSpPr txBox="1"/>
          <p:nvPr/>
        </p:nvSpPr>
        <p:spPr>
          <a:xfrm>
            <a:off x="629208" y="1303096"/>
            <a:ext cx="5929630" cy="1244600"/>
          </a:xfrm>
          <a:prstGeom prst="rect">
            <a:avLst/>
          </a:prstGeom>
          <a:noFill/>
          <a:ln>
            <a:noFill/>
          </a:ln>
        </p:spPr>
        <p:txBody>
          <a:bodyPr anchorCtr="0" anchor="t" bIns="0" lIns="0" spcFirstLastPara="1" rIns="0" wrap="square" tIns="12050">
            <a:spAutoFit/>
          </a:bodyPr>
          <a:lstStyle/>
          <a:p>
            <a:pPr indent="-287019" lvl="0" marL="299085" marR="508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According to the assumptions, there must be no  pattern in the standard residuals scatter plot but we  can see a pattern in the scatter plot in our scatter plot.  Which means, heteroscedasticity is present.</a:t>
            </a:r>
            <a:endParaRPr sz="2000">
              <a:solidFill>
                <a:schemeClr val="dk1"/>
              </a:solidFill>
              <a:latin typeface="Times New Roman"/>
              <a:ea typeface="Times New Roman"/>
              <a:cs typeface="Times New Roman"/>
              <a:sym typeface="Times New Roman"/>
            </a:endParaRPr>
          </a:p>
        </p:txBody>
      </p:sp>
      <p:sp>
        <p:nvSpPr>
          <p:cNvPr id="1090" name="Google Shape;1090;p77"/>
          <p:cNvSpPr txBox="1"/>
          <p:nvPr/>
        </p:nvSpPr>
        <p:spPr>
          <a:xfrm>
            <a:off x="629208" y="2828289"/>
            <a:ext cx="5921375" cy="939165"/>
          </a:xfrm>
          <a:prstGeom prst="rect">
            <a:avLst/>
          </a:prstGeom>
          <a:noFill/>
          <a:ln>
            <a:noFill/>
          </a:ln>
        </p:spPr>
        <p:txBody>
          <a:bodyPr anchorCtr="0" anchor="t" bIns="0" lIns="0" spcFirstLastPara="1" rIns="0" wrap="square" tIns="11425">
            <a:spAutoFit/>
          </a:bodyPr>
          <a:lstStyle/>
          <a:p>
            <a:pPr indent="-287019" lvl="0" marL="299085" marR="5080" rtl="0" algn="just">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solution to this problem is log transformation and  we will learn more about the log transformation in the  next case study done on R.</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4" name="Shape 1094"/>
        <p:cNvGrpSpPr/>
        <p:nvPr/>
      </p:nvGrpSpPr>
      <p:grpSpPr>
        <a:xfrm>
          <a:off x="0" y="0"/>
          <a:ext cx="0" cy="0"/>
          <a:chOff x="0" y="0"/>
          <a:chExt cx="0" cy="0"/>
        </a:xfrm>
      </p:grpSpPr>
      <p:sp>
        <p:nvSpPr>
          <p:cNvPr id="1095" name="Google Shape;1095;p78"/>
          <p:cNvSpPr txBox="1"/>
          <p:nvPr>
            <p:ph type="title"/>
          </p:nvPr>
        </p:nvSpPr>
        <p:spPr>
          <a:xfrm>
            <a:off x="361289" y="182067"/>
            <a:ext cx="6115711"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Clr>
                <a:schemeClr val="accent1"/>
              </a:buClr>
              <a:buSzPts val="2800"/>
              <a:buFont typeface="Times New Roman"/>
              <a:buNone/>
            </a:pPr>
            <a:r>
              <a:rPr lang="en-US" sz="2800">
                <a:latin typeface="Times New Roman"/>
                <a:ea typeface="Times New Roman"/>
                <a:cs typeface="Times New Roman"/>
                <a:sym typeface="Times New Roman"/>
              </a:rPr>
              <a:t>Assumption – Multi-collinearity</a:t>
            </a:r>
            <a:endParaRPr/>
          </a:p>
        </p:txBody>
      </p:sp>
      <p:sp>
        <p:nvSpPr>
          <p:cNvPr id="1096" name="Google Shape;1096;p78"/>
          <p:cNvSpPr txBox="1"/>
          <p:nvPr/>
        </p:nvSpPr>
        <p:spPr>
          <a:xfrm>
            <a:off x="361289" y="757504"/>
            <a:ext cx="10907395" cy="4293870"/>
          </a:xfrm>
          <a:prstGeom prst="rect">
            <a:avLst/>
          </a:prstGeom>
          <a:noFill/>
          <a:ln>
            <a:noFill/>
          </a:ln>
        </p:spPr>
        <p:txBody>
          <a:bodyPr anchorCtr="0" anchor="t" bIns="0" lIns="0" spcFirstLastPara="1" rIns="0" wrap="square" tIns="12050">
            <a:spAutoFit/>
          </a:bodyPr>
          <a:lstStyle/>
          <a:p>
            <a:pPr indent="-344805" lvl="0" marL="356870" marR="0" rtl="0" algn="l">
              <a:lnSpc>
                <a:spcPct val="100000"/>
              </a:lnSpc>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Multiple linear regression analysis requires that there is little or no multi-collinearity in the</a:t>
            </a:r>
            <a:endParaRPr/>
          </a:p>
          <a:p>
            <a:pPr indent="0" lvl="0" marL="35687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independent variables.</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20"/>
              </a:spcBef>
              <a:spcAft>
                <a:spcPts val="0"/>
              </a:spcAft>
              <a:buNone/>
            </a:pPr>
            <a:r>
              <a:t/>
            </a:r>
            <a:endParaRPr sz="2000">
              <a:solidFill>
                <a:schemeClr val="dk1"/>
              </a:solidFill>
              <a:latin typeface="Times New Roman"/>
              <a:ea typeface="Times New Roman"/>
              <a:cs typeface="Times New Roman"/>
              <a:sym typeface="Times New Roman"/>
            </a:endParaRPr>
          </a:p>
          <a:p>
            <a:pPr indent="-344805" lvl="0" marL="356870" marR="348615" rtl="0" algn="l">
              <a:lnSpc>
                <a:spcPct val="100000"/>
              </a:lnSpc>
              <a:spcBef>
                <a:spcPts val="5"/>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Multicollinearity generally occurs when there are high correlations between two or more predicted  variables.</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20"/>
              </a:spcBef>
              <a:spcAft>
                <a:spcPts val="0"/>
              </a:spcAft>
              <a:buClr>
                <a:schemeClr val="dk1"/>
              </a:buClr>
              <a:buSzPts val="2000"/>
              <a:buFont typeface="Noto Sans Symbols"/>
              <a:buNone/>
            </a:pPr>
            <a:r>
              <a:t/>
            </a:r>
            <a:endParaRPr sz="2000">
              <a:solidFill>
                <a:schemeClr val="dk1"/>
              </a:solidFill>
              <a:latin typeface="Times New Roman"/>
              <a:ea typeface="Times New Roman"/>
              <a:cs typeface="Times New Roman"/>
              <a:sym typeface="Times New Roman"/>
            </a:endParaRPr>
          </a:p>
          <a:p>
            <a:pPr indent="-344805" lvl="0" marL="356870" marR="0" rtl="0" algn="l">
              <a:lnSpc>
                <a:spcPct val="100000"/>
              </a:lnSpc>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In other words, one predictor variable can be used to predict the other. This creates a false</a:t>
            </a:r>
            <a:endParaRPr sz="2000">
              <a:solidFill>
                <a:schemeClr val="dk1"/>
              </a:solidFill>
              <a:latin typeface="Times New Roman"/>
              <a:ea typeface="Times New Roman"/>
              <a:cs typeface="Times New Roman"/>
              <a:sym typeface="Times New Roman"/>
            </a:endParaRPr>
          </a:p>
          <a:p>
            <a:pPr indent="0" lvl="0" marL="35687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information, skewing the results in a regression model.</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20"/>
              </a:spcBef>
              <a:spcAft>
                <a:spcPts val="0"/>
              </a:spcAft>
              <a:buNone/>
            </a:pPr>
            <a:r>
              <a:t/>
            </a:r>
            <a:endParaRPr sz="2000">
              <a:solidFill>
                <a:schemeClr val="dk1"/>
              </a:solidFill>
              <a:latin typeface="Times New Roman"/>
              <a:ea typeface="Times New Roman"/>
              <a:cs typeface="Times New Roman"/>
              <a:sym typeface="Times New Roman"/>
            </a:endParaRPr>
          </a:p>
          <a:p>
            <a:pPr indent="-402590" lvl="0" marL="414655" marR="0" rtl="0" algn="l">
              <a:lnSpc>
                <a:spcPct val="100000"/>
              </a:lnSpc>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Examples of correlated predictor variables (also called multicollinear predictors) are: a person’s height</a:t>
            </a:r>
            <a:endParaRPr sz="2000">
              <a:solidFill>
                <a:schemeClr val="dk1"/>
              </a:solidFill>
              <a:latin typeface="Times New Roman"/>
              <a:ea typeface="Times New Roman"/>
              <a:cs typeface="Times New Roman"/>
              <a:sym typeface="Times New Roman"/>
            </a:endParaRPr>
          </a:p>
          <a:p>
            <a:pPr indent="0" lvl="0" marL="356870" marR="0" rtl="0" algn="l">
              <a:lnSpc>
                <a:spcPct val="100000"/>
              </a:lnSpc>
              <a:spcBef>
                <a:spcPts val="5"/>
              </a:spcBef>
              <a:spcAft>
                <a:spcPts val="0"/>
              </a:spcAft>
              <a:buNone/>
            </a:pPr>
            <a:r>
              <a:rPr lang="en-US" sz="2000">
                <a:solidFill>
                  <a:schemeClr val="dk1"/>
                </a:solidFill>
                <a:latin typeface="Times New Roman"/>
                <a:ea typeface="Times New Roman"/>
                <a:cs typeface="Times New Roman"/>
                <a:sym typeface="Times New Roman"/>
              </a:rPr>
              <a:t>and weight, age and sales price of a car, or years of education and annual income.</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20"/>
              </a:spcBef>
              <a:spcAft>
                <a:spcPts val="0"/>
              </a:spcAft>
              <a:buNone/>
            </a:pPr>
            <a:r>
              <a:t/>
            </a:r>
            <a:endParaRPr sz="2000">
              <a:solidFill>
                <a:schemeClr val="dk1"/>
              </a:solidFill>
              <a:latin typeface="Times New Roman"/>
              <a:ea typeface="Times New Roman"/>
              <a:cs typeface="Times New Roman"/>
              <a:sym typeface="Times New Roman"/>
            </a:endParaRPr>
          </a:p>
          <a:p>
            <a:pPr indent="-344805" lvl="0" marL="356870" marR="0" rtl="0" algn="l">
              <a:lnSpc>
                <a:spcPct val="100000"/>
              </a:lnSpc>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Cook's distance is a commonly used estimate of the influence of a data point when performing a least-</a:t>
            </a:r>
            <a:endParaRPr sz="2000">
              <a:solidFill>
                <a:schemeClr val="dk1"/>
              </a:solidFill>
              <a:latin typeface="Times New Roman"/>
              <a:ea typeface="Times New Roman"/>
              <a:cs typeface="Times New Roman"/>
              <a:sym typeface="Times New Roman"/>
            </a:endParaRPr>
          </a:p>
          <a:p>
            <a:pPr indent="0" lvl="0" marL="35687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squares regression analysis</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id="1101" name="Google Shape;1101;p79"/>
          <p:cNvSpPr txBox="1"/>
          <p:nvPr>
            <p:ph type="title"/>
          </p:nvPr>
        </p:nvSpPr>
        <p:spPr>
          <a:xfrm>
            <a:off x="3912489" y="2590622"/>
            <a:ext cx="4003040" cy="695325"/>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Clr>
                <a:schemeClr val="accent1"/>
              </a:buClr>
              <a:buSzPts val="4400"/>
              <a:buFont typeface="Trebuchet MS"/>
              <a:buNone/>
            </a:pPr>
            <a:r>
              <a:rPr lang="en-US" sz="4400" u="none"/>
              <a:t>Model Validation</a:t>
            </a:r>
            <a:endParaRPr sz="44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5" name="Shape 1105"/>
        <p:cNvGrpSpPr/>
        <p:nvPr/>
      </p:nvGrpSpPr>
      <p:grpSpPr>
        <a:xfrm>
          <a:off x="0" y="0"/>
          <a:ext cx="0" cy="0"/>
          <a:chOff x="0" y="0"/>
          <a:chExt cx="0" cy="0"/>
        </a:xfrm>
      </p:grpSpPr>
      <p:sp>
        <p:nvSpPr>
          <p:cNvPr id="1106" name="Google Shape;1106;p80"/>
          <p:cNvSpPr txBox="1"/>
          <p:nvPr>
            <p:ph type="title"/>
          </p:nvPr>
        </p:nvSpPr>
        <p:spPr>
          <a:xfrm>
            <a:off x="387502" y="85724"/>
            <a:ext cx="5708498" cy="4533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accent1"/>
              </a:buClr>
              <a:buSzPts val="2800"/>
              <a:buFont typeface="Times New Roman"/>
              <a:buNone/>
            </a:pPr>
            <a:r>
              <a:rPr lang="en-US" sz="2800" u="none">
                <a:latin typeface="Times New Roman"/>
                <a:ea typeface="Times New Roman"/>
                <a:cs typeface="Times New Roman"/>
                <a:sym typeface="Times New Roman"/>
              </a:rPr>
              <a:t>Regression Results : Model Fit</a:t>
            </a:r>
            <a:endParaRPr sz="2800">
              <a:latin typeface="Times New Roman"/>
              <a:ea typeface="Times New Roman"/>
              <a:cs typeface="Times New Roman"/>
              <a:sym typeface="Times New Roman"/>
            </a:endParaRPr>
          </a:p>
        </p:txBody>
      </p:sp>
      <p:sp>
        <p:nvSpPr>
          <p:cNvPr id="1107" name="Google Shape;1107;p80"/>
          <p:cNvSpPr txBox="1"/>
          <p:nvPr/>
        </p:nvSpPr>
        <p:spPr>
          <a:xfrm>
            <a:off x="1776729" y="2099563"/>
            <a:ext cx="4576445" cy="1549400"/>
          </a:xfrm>
          <a:prstGeom prst="rect">
            <a:avLst/>
          </a:prstGeom>
          <a:noFill/>
          <a:ln>
            <a:noFill/>
          </a:ln>
        </p:spPr>
        <p:txBody>
          <a:bodyPr anchorCtr="0" anchor="t" bIns="0" lIns="0" spcFirstLastPara="1" rIns="0" wrap="square" tIns="11425">
            <a:spAutoFit/>
          </a:bodyPr>
          <a:lstStyle/>
          <a:p>
            <a:pPr indent="-287019" lvl="0" marL="324485"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R</a:t>
            </a:r>
            <a:r>
              <a:rPr baseline="30000" lang="en-US" sz="2025">
                <a:solidFill>
                  <a:schemeClr val="dk1"/>
                </a:solidFill>
                <a:latin typeface="Times New Roman"/>
                <a:ea typeface="Times New Roman"/>
                <a:cs typeface="Times New Roman"/>
                <a:sym typeface="Times New Roman"/>
              </a:rPr>
              <a:t>2</a:t>
            </a:r>
            <a:endParaRPr baseline="30000" sz="2025">
              <a:solidFill>
                <a:schemeClr val="dk1"/>
              </a:solidFill>
              <a:latin typeface="Times New Roman"/>
              <a:ea typeface="Times New Roman"/>
              <a:cs typeface="Times New Roman"/>
              <a:sym typeface="Times New Roman"/>
            </a:endParaRPr>
          </a:p>
          <a:p>
            <a:pPr indent="-287019" lvl="0" marL="324485"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Adjusted R</a:t>
            </a:r>
            <a:r>
              <a:rPr baseline="30000" lang="en-US" sz="2025">
                <a:solidFill>
                  <a:schemeClr val="dk1"/>
                </a:solidFill>
                <a:latin typeface="Times New Roman"/>
                <a:ea typeface="Times New Roman"/>
                <a:cs typeface="Times New Roman"/>
                <a:sym typeface="Times New Roman"/>
              </a:rPr>
              <a:t>2</a:t>
            </a:r>
            <a:endParaRPr baseline="30000" sz="2025">
              <a:solidFill>
                <a:schemeClr val="dk1"/>
              </a:solidFill>
              <a:latin typeface="Times New Roman"/>
              <a:ea typeface="Times New Roman"/>
              <a:cs typeface="Times New Roman"/>
              <a:sym typeface="Times New Roman"/>
            </a:endParaRPr>
          </a:p>
          <a:p>
            <a:pPr indent="-287019" lvl="0" marL="324485" marR="0" rtl="0" algn="l">
              <a:lnSpc>
                <a:spcPct val="100000"/>
              </a:lnSpc>
              <a:spcBef>
                <a:spcPts val="5"/>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Fit Chart	- Actual vs Fitted Values</a:t>
            </a:r>
            <a:endParaRPr sz="2000">
              <a:solidFill>
                <a:schemeClr val="dk1"/>
              </a:solidFill>
              <a:latin typeface="Times New Roman"/>
              <a:ea typeface="Times New Roman"/>
              <a:cs typeface="Times New Roman"/>
              <a:sym typeface="Times New Roman"/>
            </a:endParaRPr>
          </a:p>
          <a:p>
            <a:pPr indent="-287019" lvl="0" marL="324485"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MAPE – Mean Absolute Percentage Error</a:t>
            </a:r>
            <a:endParaRPr sz="2000">
              <a:solidFill>
                <a:schemeClr val="dk1"/>
              </a:solidFill>
              <a:latin typeface="Times New Roman"/>
              <a:ea typeface="Times New Roman"/>
              <a:cs typeface="Times New Roman"/>
              <a:sym typeface="Times New Roman"/>
            </a:endParaRPr>
          </a:p>
          <a:p>
            <a:pPr indent="-287019" lvl="0" marL="324485"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RMSE – Root Mean Square Value</a:t>
            </a:r>
            <a:endParaRPr sz="2000">
              <a:solidFill>
                <a:schemeClr val="dk1"/>
              </a:solidFill>
              <a:latin typeface="Times New Roman"/>
              <a:ea typeface="Times New Roman"/>
              <a:cs typeface="Times New Roman"/>
              <a:sym typeface="Times New Roman"/>
            </a:endParaRPr>
          </a:p>
        </p:txBody>
      </p:sp>
      <p:sp>
        <p:nvSpPr>
          <p:cNvPr id="1108" name="Google Shape;1108;p80"/>
          <p:cNvSpPr txBox="1"/>
          <p:nvPr/>
        </p:nvSpPr>
        <p:spPr>
          <a:xfrm>
            <a:off x="387502" y="990600"/>
            <a:ext cx="2508098" cy="32956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1" lang="en-US" sz="2000">
                <a:solidFill>
                  <a:schemeClr val="dk1"/>
                </a:solidFill>
                <a:latin typeface="Times New Roman"/>
                <a:ea typeface="Times New Roman"/>
                <a:cs typeface="Times New Roman"/>
                <a:sym typeface="Times New Roman"/>
              </a:rPr>
              <a:t>Validate the model</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2" name="Shape 1112"/>
        <p:cNvGrpSpPr/>
        <p:nvPr/>
      </p:nvGrpSpPr>
      <p:grpSpPr>
        <a:xfrm>
          <a:off x="0" y="0"/>
          <a:ext cx="0" cy="0"/>
          <a:chOff x="0" y="0"/>
          <a:chExt cx="0" cy="0"/>
        </a:xfrm>
      </p:grpSpPr>
      <p:sp>
        <p:nvSpPr>
          <p:cNvPr id="1113" name="Google Shape;1113;p81"/>
          <p:cNvSpPr txBox="1"/>
          <p:nvPr>
            <p:ph type="title"/>
          </p:nvPr>
        </p:nvSpPr>
        <p:spPr>
          <a:xfrm>
            <a:off x="387502" y="85724"/>
            <a:ext cx="2584298" cy="4533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accent1"/>
              </a:buClr>
              <a:buSzPts val="2800"/>
              <a:buFont typeface="Times New Roman"/>
              <a:buNone/>
            </a:pPr>
            <a:r>
              <a:rPr lang="en-US" sz="2800" u="none">
                <a:latin typeface="Times New Roman"/>
                <a:ea typeface="Times New Roman"/>
                <a:cs typeface="Times New Roman"/>
                <a:sym typeface="Times New Roman"/>
              </a:rPr>
              <a:t>R Square</a:t>
            </a:r>
            <a:endParaRPr sz="2800">
              <a:latin typeface="Times New Roman"/>
              <a:ea typeface="Times New Roman"/>
              <a:cs typeface="Times New Roman"/>
              <a:sym typeface="Times New Roman"/>
            </a:endParaRPr>
          </a:p>
        </p:txBody>
      </p:sp>
      <p:sp>
        <p:nvSpPr>
          <p:cNvPr id="1114" name="Google Shape;1114;p81"/>
          <p:cNvSpPr txBox="1"/>
          <p:nvPr/>
        </p:nvSpPr>
        <p:spPr>
          <a:xfrm>
            <a:off x="336702" y="770000"/>
            <a:ext cx="7366634" cy="3935693"/>
          </a:xfrm>
          <a:prstGeom prst="rect">
            <a:avLst/>
          </a:prstGeom>
          <a:noFill/>
          <a:ln>
            <a:noFill/>
          </a:ln>
        </p:spPr>
        <p:txBody>
          <a:bodyPr anchorCtr="0" anchor="t" bIns="0" lIns="0" spcFirstLastPara="1" rIns="0" wrap="square" tIns="11425">
            <a:spAutoFit/>
          </a:bodyPr>
          <a:lstStyle/>
          <a:p>
            <a:pPr indent="-344804" lvl="0" marL="407669" marR="0" rtl="0" algn="l">
              <a:lnSpc>
                <a:spcPct val="116666"/>
              </a:lnSpc>
              <a:spcBef>
                <a:spcPts val="0"/>
              </a:spcBef>
              <a:spcAft>
                <a:spcPts val="0"/>
              </a:spcAft>
              <a:buClr>
                <a:schemeClr val="dk1"/>
              </a:buClr>
              <a:buSzPts val="1800"/>
              <a:buFont typeface="Noto Sans Symbols"/>
              <a:buChar char="∙"/>
            </a:pPr>
            <a:r>
              <a:rPr b="1" lang="en-US" sz="1800">
                <a:solidFill>
                  <a:schemeClr val="dk1"/>
                </a:solidFill>
                <a:latin typeface="Times New Roman"/>
                <a:ea typeface="Times New Roman"/>
                <a:cs typeface="Times New Roman"/>
                <a:sym typeface="Times New Roman"/>
              </a:rPr>
              <a:t>R-squared </a:t>
            </a:r>
            <a:r>
              <a:rPr lang="en-US" sz="1800">
                <a:solidFill>
                  <a:schemeClr val="dk1"/>
                </a:solidFill>
                <a:latin typeface="Times New Roman"/>
                <a:ea typeface="Times New Roman"/>
                <a:cs typeface="Times New Roman"/>
                <a:sym typeface="Times New Roman"/>
              </a:rPr>
              <a:t>supposes that every independent variable in the model</a:t>
            </a:r>
            <a:endParaRPr sz="1800">
              <a:solidFill>
                <a:schemeClr val="dk1"/>
              </a:solidFill>
              <a:latin typeface="Times New Roman"/>
              <a:ea typeface="Times New Roman"/>
              <a:cs typeface="Times New Roman"/>
              <a:sym typeface="Times New Roman"/>
            </a:endParaRPr>
          </a:p>
          <a:p>
            <a:pPr indent="0" lvl="0" marL="407669"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explains the variation in the dependent variable.</a:t>
            </a:r>
            <a:endParaRPr sz="1800">
              <a:solidFill>
                <a:schemeClr val="dk1"/>
              </a:solidFill>
              <a:latin typeface="Times New Roman"/>
              <a:ea typeface="Times New Roman"/>
              <a:cs typeface="Times New Roman"/>
              <a:sym typeface="Times New Roman"/>
            </a:endParaRPr>
          </a:p>
          <a:p>
            <a:pPr indent="0" lvl="0" marL="407669" marR="0" rtl="0" algn="l">
              <a:lnSpc>
                <a:spcPct val="10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4804" lvl="0" marL="407669" marR="0" rtl="0" algn="l">
              <a:lnSpc>
                <a:spcPct val="10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It gives the percentage of explained variation as if all independent</a:t>
            </a:r>
            <a:endParaRPr sz="1800">
              <a:solidFill>
                <a:schemeClr val="dk1"/>
              </a:solidFill>
              <a:latin typeface="Times New Roman"/>
              <a:ea typeface="Times New Roman"/>
              <a:cs typeface="Times New Roman"/>
              <a:sym typeface="Times New Roman"/>
            </a:endParaRPr>
          </a:p>
          <a:p>
            <a:pPr indent="0" lvl="0" marL="407669"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variables in the model affect the dependent variable</a:t>
            </a:r>
            <a:endParaRPr sz="1800">
              <a:solidFill>
                <a:schemeClr val="dk1"/>
              </a:solidFill>
              <a:latin typeface="Times New Roman"/>
              <a:ea typeface="Times New Roman"/>
              <a:cs typeface="Times New Roman"/>
              <a:sym typeface="Times New Roman"/>
            </a:endParaRPr>
          </a:p>
          <a:p>
            <a:pPr indent="0" lvl="0" marL="407669" marR="0" rtl="0" algn="l">
              <a:lnSpc>
                <a:spcPct val="10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4804" lvl="0" marL="407669" marR="330835" rtl="0" algn="l">
              <a:lnSpc>
                <a:spcPct val="75000"/>
              </a:lnSpc>
              <a:spcBef>
                <a:spcPts val="30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The drawback of using Coefficient of determination is that the  value of the coefficient of determination always increases as the  number of independent variables are increased even if the  marginal contribution of the incoming variable is statistically</a:t>
            </a:r>
            <a:endParaRPr sz="1800">
              <a:solidFill>
                <a:schemeClr val="dk1"/>
              </a:solidFill>
              <a:latin typeface="Times New Roman"/>
              <a:ea typeface="Times New Roman"/>
              <a:cs typeface="Times New Roman"/>
              <a:sym typeface="Times New Roman"/>
            </a:endParaRPr>
          </a:p>
          <a:p>
            <a:pPr indent="0" lvl="0" marL="407669" marR="0" rtl="0" algn="l">
              <a:lnSpc>
                <a:spcPct val="83333"/>
              </a:lnSpc>
              <a:spcBef>
                <a:spcPts val="0"/>
              </a:spcBef>
              <a:spcAft>
                <a:spcPts val="0"/>
              </a:spcAft>
              <a:buNone/>
            </a:pPr>
            <a:r>
              <a:rPr lang="en-US" sz="1800">
                <a:solidFill>
                  <a:schemeClr val="dk1"/>
                </a:solidFill>
                <a:latin typeface="Times New Roman"/>
                <a:ea typeface="Times New Roman"/>
                <a:cs typeface="Times New Roman"/>
                <a:sym typeface="Times New Roman"/>
              </a:rPr>
              <a:t>insignificant.</a:t>
            </a:r>
            <a:endParaRPr sz="1800">
              <a:solidFill>
                <a:schemeClr val="dk1"/>
              </a:solidFill>
              <a:latin typeface="Times New Roman"/>
              <a:ea typeface="Times New Roman"/>
              <a:cs typeface="Times New Roman"/>
              <a:sym typeface="Times New Roman"/>
            </a:endParaRPr>
          </a:p>
          <a:p>
            <a:pPr indent="0" lvl="0" marL="407669" marR="0" rtl="0" algn="l">
              <a:lnSpc>
                <a:spcPct val="83333"/>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4804" lvl="0" marL="407669" marR="68580" rtl="0" algn="l">
              <a:lnSpc>
                <a:spcPct val="75000"/>
              </a:lnSpc>
              <a:spcBef>
                <a:spcPts val="30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To take care of the above drawback, coefficient of determination is  adjusted for the number of independent variables taken. This  adjusted measure of coefficient of determination is called adjusted</a:t>
            </a:r>
            <a:endParaRPr sz="1800">
              <a:solidFill>
                <a:schemeClr val="dk1"/>
              </a:solidFill>
              <a:latin typeface="Times New Roman"/>
              <a:ea typeface="Times New Roman"/>
              <a:cs typeface="Times New Roman"/>
              <a:sym typeface="Times New Roman"/>
            </a:endParaRPr>
          </a:p>
          <a:p>
            <a:pPr indent="0" lvl="0" marL="407669" marR="0" rtl="0" algn="l">
              <a:lnSpc>
                <a:spcPct val="66944"/>
              </a:lnSpc>
              <a:spcBef>
                <a:spcPts val="0"/>
              </a:spcBef>
              <a:spcAft>
                <a:spcPts val="0"/>
              </a:spcAft>
              <a:buNone/>
            </a:pPr>
            <a:r>
              <a:rPr baseline="-25000" lang="en-US" sz="1800">
                <a:solidFill>
                  <a:schemeClr val="dk1"/>
                </a:solidFill>
                <a:latin typeface="Times New Roman"/>
                <a:ea typeface="Times New Roman"/>
                <a:cs typeface="Times New Roman"/>
                <a:sym typeface="Times New Roman"/>
              </a:rPr>
              <a:t>R</a:t>
            </a:r>
            <a:r>
              <a:rPr lang="en-US" sz="1800">
                <a:solidFill>
                  <a:schemeClr val="dk1"/>
                </a:solidFill>
                <a:latin typeface="Times New Roman"/>
                <a:ea typeface="Times New Roman"/>
                <a:cs typeface="Times New Roman"/>
                <a:sym typeface="Times New Roman"/>
              </a:rPr>
              <a:t>2</a:t>
            </a:r>
            <a:endParaRPr sz="1800">
              <a:solidFill>
                <a:schemeClr val="dk1"/>
              </a:solidFill>
              <a:latin typeface="Times New Roman"/>
              <a:ea typeface="Times New Roman"/>
              <a:cs typeface="Times New Roman"/>
              <a:sym typeface="Times New Roman"/>
            </a:endParaRPr>
          </a:p>
          <a:p>
            <a:pPr indent="0" lvl="0" marL="407669" marR="0" rtl="0" algn="l">
              <a:lnSpc>
                <a:spcPct val="66944"/>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4804" lvl="0" marL="407669" marR="0" rtl="0" algn="l">
              <a:lnSpc>
                <a:spcPct val="10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Lets continue example 1, The value of R square is 86.99%</a:t>
            </a:r>
            <a:endParaRPr sz="1800">
              <a:solidFill>
                <a:schemeClr val="dk1"/>
              </a:solidFill>
              <a:latin typeface="Times New Roman"/>
              <a:ea typeface="Times New Roman"/>
              <a:cs typeface="Times New Roman"/>
              <a:sym typeface="Times New Roman"/>
            </a:endParaRPr>
          </a:p>
        </p:txBody>
      </p:sp>
      <p:graphicFrame>
        <p:nvGraphicFramePr>
          <p:cNvPr id="1115" name="Google Shape;1115;p81"/>
          <p:cNvGraphicFramePr/>
          <p:nvPr/>
        </p:nvGraphicFramePr>
        <p:xfrm>
          <a:off x="8106536" y="812291"/>
          <a:ext cx="3000000" cy="3000000"/>
        </p:xfrm>
        <a:graphic>
          <a:graphicData uri="http://schemas.openxmlformats.org/drawingml/2006/table">
            <a:tbl>
              <a:tblPr bandRow="1" firstRow="1">
                <a:noFill/>
                <a:tableStyleId>{23212CB0-94F9-4826-87F7-4E4CA1A25328}</a:tableStyleId>
              </a:tblPr>
              <a:tblGrid>
                <a:gridCol w="2025650"/>
                <a:gridCol w="1343025"/>
              </a:tblGrid>
              <a:tr h="329050">
                <a:tc>
                  <a:txBody>
                    <a:bodyPr/>
                    <a:lstStyle/>
                    <a:p>
                      <a:pPr indent="0" lvl="0" marL="1270" marR="0" rtl="0" algn="ctr">
                        <a:lnSpc>
                          <a:spcPct val="100000"/>
                        </a:lnSpc>
                        <a:spcBef>
                          <a:spcPts val="0"/>
                        </a:spcBef>
                        <a:spcAft>
                          <a:spcPts val="0"/>
                        </a:spcAft>
                        <a:buNone/>
                      </a:pPr>
                      <a:r>
                        <a:rPr lang="en-US" sz="1400" u="none" cap="none" strike="noStrike">
                          <a:latin typeface="Carlito"/>
                          <a:ea typeface="Carlito"/>
                          <a:cs typeface="Carlito"/>
                          <a:sym typeface="Carlito"/>
                        </a:rPr>
                        <a:t>Regression Statistics</a:t>
                      </a:r>
                      <a:endParaRPr sz="1400" u="none" cap="none" strike="noStrike">
                        <a:latin typeface="Carlito"/>
                        <a:ea typeface="Carlito"/>
                        <a:cs typeface="Carlito"/>
                        <a:sym typeface="Carlito"/>
                      </a:endParaRPr>
                    </a:p>
                  </a:txBody>
                  <a:tcPr marT="4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9050">
                <a:tc>
                  <a:txBody>
                    <a:bodyPr/>
                    <a:lstStyle/>
                    <a:p>
                      <a:pPr indent="0" lvl="0" marL="1270" marR="0" rtl="0" algn="ctr">
                        <a:lnSpc>
                          <a:spcPct val="100000"/>
                        </a:lnSpc>
                        <a:spcBef>
                          <a:spcPts val="0"/>
                        </a:spcBef>
                        <a:spcAft>
                          <a:spcPts val="0"/>
                        </a:spcAft>
                        <a:buNone/>
                      </a:pPr>
                      <a:r>
                        <a:rPr lang="en-US" sz="1400" u="none" cap="none" strike="noStrike">
                          <a:latin typeface="Carlito"/>
                          <a:ea typeface="Carlito"/>
                          <a:cs typeface="Carlito"/>
                          <a:sym typeface="Carlito"/>
                        </a:rPr>
                        <a:t>Multiple R</a:t>
                      </a:r>
                      <a:endParaRPr sz="1400" u="none" cap="none" strike="noStrike">
                        <a:latin typeface="Carlito"/>
                        <a:ea typeface="Carlito"/>
                        <a:cs typeface="Carlito"/>
                        <a:sym typeface="Carlito"/>
                      </a:endParaRPr>
                    </a:p>
                  </a:txBody>
                  <a:tcPr marT="4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7620" marR="0" rtl="0" algn="ctr">
                        <a:lnSpc>
                          <a:spcPct val="100000"/>
                        </a:lnSpc>
                        <a:spcBef>
                          <a:spcPts val="0"/>
                        </a:spcBef>
                        <a:spcAft>
                          <a:spcPts val="0"/>
                        </a:spcAft>
                        <a:buNone/>
                      </a:pPr>
                      <a:r>
                        <a:rPr lang="en-US" sz="1400" u="none" cap="none" strike="noStrike">
                          <a:latin typeface="Carlito"/>
                          <a:ea typeface="Carlito"/>
                          <a:cs typeface="Carlito"/>
                          <a:sym typeface="Carlito"/>
                        </a:rPr>
                        <a:t>0.932725089</a:t>
                      </a:r>
                      <a:endParaRPr sz="1400" u="none" cap="none" strike="noStrike">
                        <a:latin typeface="Carlito"/>
                        <a:ea typeface="Carlito"/>
                        <a:cs typeface="Carlito"/>
                        <a:sym typeface="Carlito"/>
                      </a:endParaRPr>
                    </a:p>
                  </a:txBody>
                  <a:tcPr marT="495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9050">
                <a:tc>
                  <a:txBody>
                    <a:bodyPr/>
                    <a:lstStyle/>
                    <a:p>
                      <a:pPr indent="0" lvl="0" marL="2540" marR="0" rtl="0" algn="ctr">
                        <a:lnSpc>
                          <a:spcPct val="100000"/>
                        </a:lnSpc>
                        <a:spcBef>
                          <a:spcPts val="0"/>
                        </a:spcBef>
                        <a:spcAft>
                          <a:spcPts val="0"/>
                        </a:spcAft>
                        <a:buNone/>
                      </a:pPr>
                      <a:r>
                        <a:rPr lang="en-US" sz="1400" u="none" cap="none" strike="noStrike">
                          <a:latin typeface="Carlito"/>
                          <a:ea typeface="Carlito"/>
                          <a:cs typeface="Carlito"/>
                          <a:sym typeface="Carlito"/>
                        </a:rPr>
                        <a:t>R Square</a:t>
                      </a:r>
                      <a:endParaRPr sz="1400" u="none" cap="none" strike="noStrike">
                        <a:latin typeface="Carlito"/>
                        <a:ea typeface="Carlito"/>
                        <a:cs typeface="Carlito"/>
                        <a:sym typeface="Carlito"/>
                      </a:endParaRPr>
                    </a:p>
                  </a:txBody>
                  <a:tcPr marT="501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7620" marR="0" rtl="0" algn="ctr">
                        <a:lnSpc>
                          <a:spcPct val="100000"/>
                        </a:lnSpc>
                        <a:spcBef>
                          <a:spcPts val="0"/>
                        </a:spcBef>
                        <a:spcAft>
                          <a:spcPts val="0"/>
                        </a:spcAft>
                        <a:buNone/>
                      </a:pPr>
                      <a:r>
                        <a:rPr lang="en-US" sz="1400" u="none" cap="none" strike="noStrike">
                          <a:latin typeface="Carlito"/>
                          <a:ea typeface="Carlito"/>
                          <a:cs typeface="Carlito"/>
                          <a:sym typeface="Carlito"/>
                        </a:rPr>
                        <a:t>0.869976091</a:t>
                      </a:r>
                      <a:endParaRPr sz="1400" u="none" cap="none" strike="noStrike">
                        <a:latin typeface="Carlito"/>
                        <a:ea typeface="Carlito"/>
                        <a:cs typeface="Carlito"/>
                        <a:sym typeface="Carlito"/>
                      </a:endParaRPr>
                    </a:p>
                  </a:txBody>
                  <a:tcPr marT="501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8925">
                <a:tc>
                  <a:txBody>
                    <a:bodyPr/>
                    <a:lstStyle/>
                    <a:p>
                      <a:pPr indent="0" lvl="0" marL="1270" marR="0" rtl="0" algn="ctr">
                        <a:lnSpc>
                          <a:spcPct val="100000"/>
                        </a:lnSpc>
                        <a:spcBef>
                          <a:spcPts val="0"/>
                        </a:spcBef>
                        <a:spcAft>
                          <a:spcPts val="0"/>
                        </a:spcAft>
                        <a:buNone/>
                      </a:pPr>
                      <a:r>
                        <a:rPr lang="en-US" sz="1400" u="none" cap="none" strike="noStrike">
                          <a:latin typeface="Carlito"/>
                          <a:ea typeface="Carlito"/>
                          <a:cs typeface="Carlito"/>
                          <a:sym typeface="Carlito"/>
                        </a:rPr>
                        <a:t>Adjusted R Square</a:t>
                      </a:r>
                      <a:endParaRPr sz="1400" u="none" cap="none" strike="noStrike">
                        <a:latin typeface="Carlito"/>
                        <a:ea typeface="Carlito"/>
                        <a:cs typeface="Carlito"/>
                        <a:sym typeface="Carlito"/>
                      </a:endParaRPr>
                    </a:p>
                  </a:txBody>
                  <a:tcPr marT="501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7620" marR="0" rtl="0" algn="ctr">
                        <a:lnSpc>
                          <a:spcPct val="100000"/>
                        </a:lnSpc>
                        <a:spcBef>
                          <a:spcPts val="0"/>
                        </a:spcBef>
                        <a:spcAft>
                          <a:spcPts val="0"/>
                        </a:spcAft>
                        <a:buNone/>
                      </a:pPr>
                      <a:r>
                        <a:rPr lang="en-US" sz="1400" u="none" cap="none" strike="noStrike">
                          <a:latin typeface="Carlito"/>
                          <a:ea typeface="Carlito"/>
                          <a:cs typeface="Carlito"/>
                          <a:sym typeface="Carlito"/>
                        </a:rPr>
                        <a:t>0.858503393</a:t>
                      </a:r>
                      <a:endParaRPr sz="1400" u="none" cap="none" strike="noStrike">
                        <a:latin typeface="Carlito"/>
                        <a:ea typeface="Carlito"/>
                        <a:cs typeface="Carlito"/>
                        <a:sym typeface="Carlito"/>
                      </a:endParaRPr>
                    </a:p>
                  </a:txBody>
                  <a:tcPr marT="501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9050">
                <a:tc>
                  <a:txBody>
                    <a:bodyPr/>
                    <a:lstStyle/>
                    <a:p>
                      <a:pPr indent="0" lvl="0" marL="0" marR="0" rtl="0" algn="ctr">
                        <a:lnSpc>
                          <a:spcPct val="100000"/>
                        </a:lnSpc>
                        <a:spcBef>
                          <a:spcPts val="0"/>
                        </a:spcBef>
                        <a:spcAft>
                          <a:spcPts val="0"/>
                        </a:spcAft>
                        <a:buNone/>
                      </a:pPr>
                      <a:r>
                        <a:rPr lang="en-US" sz="1400" u="none" cap="none" strike="noStrike">
                          <a:latin typeface="Carlito"/>
                          <a:ea typeface="Carlito"/>
                          <a:cs typeface="Carlito"/>
                          <a:sym typeface="Carlito"/>
                        </a:rPr>
                        <a:t>Standard Error</a:t>
                      </a:r>
                      <a:endParaRPr sz="1400" u="none" cap="none" strike="noStrike">
                        <a:latin typeface="Carlito"/>
                        <a:ea typeface="Carlito"/>
                        <a:cs typeface="Carlito"/>
                        <a:sym typeface="Carlito"/>
                      </a:endParaRPr>
                    </a:p>
                  </a:txBody>
                  <a:tcPr marT="501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7620" marR="0" rtl="0" algn="ctr">
                        <a:lnSpc>
                          <a:spcPct val="100000"/>
                        </a:lnSpc>
                        <a:spcBef>
                          <a:spcPts val="0"/>
                        </a:spcBef>
                        <a:spcAft>
                          <a:spcPts val="0"/>
                        </a:spcAft>
                        <a:buNone/>
                      </a:pPr>
                      <a:r>
                        <a:rPr lang="en-US" sz="1400" u="none" cap="none" strike="noStrike">
                          <a:latin typeface="Carlito"/>
                          <a:ea typeface="Carlito"/>
                          <a:cs typeface="Carlito"/>
                          <a:sym typeface="Carlito"/>
                        </a:rPr>
                        <a:t>51356.65693</a:t>
                      </a:r>
                      <a:endParaRPr sz="1400" u="none" cap="none" strike="noStrike">
                        <a:latin typeface="Carlito"/>
                        <a:ea typeface="Carlito"/>
                        <a:cs typeface="Carlito"/>
                        <a:sym typeface="Carlito"/>
                      </a:endParaRPr>
                    </a:p>
                  </a:txBody>
                  <a:tcPr marT="501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5575">
                <a:tc>
                  <a:txBody>
                    <a:bodyPr/>
                    <a:lstStyle/>
                    <a:p>
                      <a:pPr indent="0" lvl="0" marL="1270" marR="0" rtl="0" algn="ctr">
                        <a:lnSpc>
                          <a:spcPct val="100000"/>
                        </a:lnSpc>
                        <a:spcBef>
                          <a:spcPts val="0"/>
                        </a:spcBef>
                        <a:spcAft>
                          <a:spcPts val="0"/>
                        </a:spcAft>
                        <a:buNone/>
                      </a:pPr>
                      <a:r>
                        <a:rPr lang="en-US" sz="1400" u="none" cap="none" strike="noStrike">
                          <a:latin typeface="Carlito"/>
                          <a:ea typeface="Carlito"/>
                          <a:cs typeface="Carlito"/>
                          <a:sym typeface="Carlito"/>
                        </a:rPr>
                        <a:t>Observations</a:t>
                      </a:r>
                      <a:endParaRPr sz="1400" u="none" cap="none" strike="noStrike">
                        <a:latin typeface="Carlito"/>
                        <a:ea typeface="Carlito"/>
                        <a:cs typeface="Carlito"/>
                        <a:sym typeface="Carlito"/>
                      </a:endParaRPr>
                    </a:p>
                  </a:txBody>
                  <a:tcPr marT="590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3810" marR="0" rtl="0" algn="ctr">
                        <a:lnSpc>
                          <a:spcPct val="100000"/>
                        </a:lnSpc>
                        <a:spcBef>
                          <a:spcPts val="0"/>
                        </a:spcBef>
                        <a:spcAft>
                          <a:spcPts val="0"/>
                        </a:spcAft>
                        <a:buNone/>
                      </a:pPr>
                      <a:r>
                        <a:rPr lang="en-US" sz="1400" u="none" cap="none" strike="noStrike">
                          <a:latin typeface="Carlito"/>
                          <a:ea typeface="Carlito"/>
                          <a:cs typeface="Carlito"/>
                          <a:sym typeface="Carlito"/>
                        </a:rPr>
                        <a:t>38</a:t>
                      </a:r>
                      <a:endParaRPr sz="1400" u="none" cap="none" strike="noStrike">
                        <a:latin typeface="Carlito"/>
                        <a:ea typeface="Carlito"/>
                        <a:cs typeface="Carlito"/>
                        <a:sym typeface="Carlito"/>
                      </a:endParaRPr>
                    </a:p>
                  </a:txBody>
                  <a:tcPr marT="590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9" name="Shape 1119"/>
        <p:cNvGrpSpPr/>
        <p:nvPr/>
      </p:nvGrpSpPr>
      <p:grpSpPr>
        <a:xfrm>
          <a:off x="0" y="0"/>
          <a:ext cx="0" cy="0"/>
          <a:chOff x="0" y="0"/>
          <a:chExt cx="0" cy="0"/>
        </a:xfrm>
      </p:grpSpPr>
      <p:sp>
        <p:nvSpPr>
          <p:cNvPr id="1120" name="Google Shape;1120;p82"/>
          <p:cNvSpPr txBox="1"/>
          <p:nvPr>
            <p:ph type="title"/>
          </p:nvPr>
        </p:nvSpPr>
        <p:spPr>
          <a:xfrm>
            <a:off x="387501" y="85724"/>
            <a:ext cx="4051419" cy="4533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accent1"/>
              </a:buClr>
              <a:buSzPts val="2800"/>
              <a:buFont typeface="Times New Roman"/>
              <a:buNone/>
            </a:pPr>
            <a:r>
              <a:rPr lang="en-US" sz="2800" u="none">
                <a:latin typeface="Times New Roman"/>
                <a:ea typeface="Times New Roman"/>
                <a:cs typeface="Times New Roman"/>
                <a:sym typeface="Times New Roman"/>
              </a:rPr>
              <a:t>Adjusted R Square</a:t>
            </a:r>
            <a:endParaRPr sz="2800">
              <a:latin typeface="Times New Roman"/>
              <a:ea typeface="Times New Roman"/>
              <a:cs typeface="Times New Roman"/>
              <a:sym typeface="Times New Roman"/>
            </a:endParaRPr>
          </a:p>
        </p:txBody>
      </p:sp>
      <p:sp>
        <p:nvSpPr>
          <p:cNvPr id="1121" name="Google Shape;1121;p82"/>
          <p:cNvSpPr txBox="1"/>
          <p:nvPr/>
        </p:nvSpPr>
        <p:spPr>
          <a:xfrm>
            <a:off x="349402" y="691083"/>
            <a:ext cx="7957184" cy="3317875"/>
          </a:xfrm>
          <a:prstGeom prst="rect">
            <a:avLst/>
          </a:prstGeom>
          <a:noFill/>
          <a:ln>
            <a:noFill/>
          </a:ln>
        </p:spPr>
        <p:txBody>
          <a:bodyPr anchorCtr="0" anchor="t" bIns="0" lIns="0" spcFirstLastPara="1" rIns="0" wrap="square" tIns="12050">
            <a:spAutoFit/>
          </a:bodyPr>
          <a:lstStyle/>
          <a:p>
            <a:pPr indent="-344805" lvl="0" marL="394970" marR="0" rtl="0" algn="l">
              <a:lnSpc>
                <a:spcPct val="104999"/>
              </a:lnSpc>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The </a:t>
            </a:r>
            <a:r>
              <a:rPr b="1" lang="en-US" sz="2000">
                <a:solidFill>
                  <a:schemeClr val="dk1"/>
                </a:solidFill>
                <a:latin typeface="Times New Roman"/>
                <a:ea typeface="Times New Roman"/>
                <a:cs typeface="Times New Roman"/>
                <a:sym typeface="Times New Roman"/>
              </a:rPr>
              <a:t>adjusted R-squared </a:t>
            </a:r>
            <a:r>
              <a:rPr lang="en-US" sz="2000">
                <a:solidFill>
                  <a:schemeClr val="dk1"/>
                </a:solidFill>
                <a:latin typeface="Times New Roman"/>
                <a:ea typeface="Times New Roman"/>
                <a:cs typeface="Times New Roman"/>
                <a:sym typeface="Times New Roman"/>
              </a:rPr>
              <a:t>gives the percentage of variation explained by</a:t>
            </a:r>
            <a:endParaRPr sz="2000">
              <a:solidFill>
                <a:schemeClr val="dk1"/>
              </a:solidFill>
              <a:latin typeface="Times New Roman"/>
              <a:ea typeface="Times New Roman"/>
              <a:cs typeface="Times New Roman"/>
              <a:sym typeface="Times New Roman"/>
            </a:endParaRPr>
          </a:p>
          <a:p>
            <a:pPr indent="0" lvl="0" marL="394970" marR="0" rtl="0" algn="l">
              <a:lnSpc>
                <a:spcPct val="90000"/>
              </a:lnSpc>
              <a:spcBef>
                <a:spcPts val="0"/>
              </a:spcBef>
              <a:spcAft>
                <a:spcPts val="0"/>
              </a:spcAft>
              <a:buNone/>
            </a:pPr>
            <a:r>
              <a:rPr lang="en-US" sz="2000">
                <a:solidFill>
                  <a:schemeClr val="dk1"/>
                </a:solidFill>
                <a:latin typeface="Times New Roman"/>
                <a:ea typeface="Times New Roman"/>
                <a:cs typeface="Times New Roman"/>
                <a:sym typeface="Times New Roman"/>
              </a:rPr>
              <a:t>only those independent variables that in reality affect the dependent</a:t>
            </a:r>
            <a:endParaRPr sz="2000">
              <a:solidFill>
                <a:schemeClr val="dk1"/>
              </a:solidFill>
              <a:latin typeface="Times New Roman"/>
              <a:ea typeface="Times New Roman"/>
              <a:cs typeface="Times New Roman"/>
              <a:sym typeface="Times New Roman"/>
            </a:endParaRPr>
          </a:p>
          <a:p>
            <a:pPr indent="0" lvl="0" marL="394970" marR="0" rtl="0" algn="l">
              <a:lnSpc>
                <a:spcPct val="90000"/>
              </a:lnSpc>
              <a:spcBef>
                <a:spcPts val="0"/>
              </a:spcBef>
              <a:spcAft>
                <a:spcPts val="0"/>
              </a:spcAft>
              <a:buNone/>
            </a:pPr>
            <a:r>
              <a:rPr lang="en-US" sz="2000">
                <a:solidFill>
                  <a:schemeClr val="dk1"/>
                </a:solidFill>
                <a:latin typeface="Times New Roman"/>
                <a:ea typeface="Times New Roman"/>
                <a:cs typeface="Times New Roman"/>
                <a:sym typeface="Times New Roman"/>
              </a:rPr>
              <a:t>variable.</a:t>
            </a:r>
            <a:endParaRPr sz="2000">
              <a:solidFill>
                <a:schemeClr val="dk1"/>
              </a:solidFill>
              <a:latin typeface="Times New Roman"/>
              <a:ea typeface="Times New Roman"/>
              <a:cs typeface="Times New Roman"/>
              <a:sym typeface="Times New Roman"/>
            </a:endParaRPr>
          </a:p>
          <a:p>
            <a:pPr indent="-344805" lvl="0" marL="394970" marR="17780" rtl="0" algn="l">
              <a:lnSpc>
                <a:spcPct val="75100"/>
              </a:lnSpc>
              <a:spcBef>
                <a:spcPts val="295"/>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The adjusted R-squared compensates for the addition of variables and  only increases if the new term enhances the model above what would be  obtained by probability and decreases when a predictor enhances the</a:t>
            </a:r>
            <a:endParaRPr sz="2000">
              <a:solidFill>
                <a:schemeClr val="dk1"/>
              </a:solidFill>
              <a:latin typeface="Times New Roman"/>
              <a:ea typeface="Times New Roman"/>
              <a:cs typeface="Times New Roman"/>
              <a:sym typeface="Times New Roman"/>
            </a:endParaRPr>
          </a:p>
          <a:p>
            <a:pPr indent="0" lvl="0" marL="394970" marR="0" rtl="0" algn="l">
              <a:lnSpc>
                <a:spcPct val="75000"/>
              </a:lnSpc>
              <a:spcBef>
                <a:spcPts val="0"/>
              </a:spcBef>
              <a:spcAft>
                <a:spcPts val="0"/>
              </a:spcAft>
              <a:buNone/>
            </a:pPr>
            <a:r>
              <a:rPr lang="en-US" sz="2000">
                <a:solidFill>
                  <a:schemeClr val="dk1"/>
                </a:solidFill>
                <a:latin typeface="Times New Roman"/>
                <a:ea typeface="Times New Roman"/>
                <a:cs typeface="Times New Roman"/>
                <a:sym typeface="Times New Roman"/>
              </a:rPr>
              <a:t>model less than what is predicted by chance.</a:t>
            </a:r>
            <a:endParaRPr sz="2000">
              <a:solidFill>
                <a:schemeClr val="dk1"/>
              </a:solidFill>
              <a:latin typeface="Times New Roman"/>
              <a:ea typeface="Times New Roman"/>
              <a:cs typeface="Times New Roman"/>
              <a:sym typeface="Times New Roman"/>
            </a:endParaRPr>
          </a:p>
          <a:p>
            <a:pPr indent="-344805" lvl="0" marL="394970" marR="124460" rtl="0" algn="l">
              <a:lnSpc>
                <a:spcPct val="75000"/>
              </a:lnSpc>
              <a:spcBef>
                <a:spcPts val="30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In an overfitting condition, an incorrectly high value of R-squared, which  leads to a decreased ability to predict, is obtained. This is not the case  with the adjusted R-squared.</a:t>
            </a:r>
            <a:endParaRPr sz="2000">
              <a:solidFill>
                <a:schemeClr val="dk1"/>
              </a:solidFill>
              <a:latin typeface="Times New Roman"/>
              <a:ea typeface="Times New Roman"/>
              <a:cs typeface="Times New Roman"/>
              <a:sym typeface="Times New Roman"/>
            </a:endParaRPr>
          </a:p>
          <a:p>
            <a:pPr indent="-344805" lvl="0" marL="394970" marR="0" rtl="0" algn="l">
              <a:lnSpc>
                <a:spcPct val="100000"/>
              </a:lnSpc>
              <a:spcBef>
                <a:spcPts val="22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Lets continue example 1, The value of adjusted R square is 85.85%</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45"/>
              </a:spcBef>
              <a:spcAft>
                <a:spcPts val="0"/>
              </a:spcAft>
              <a:buNone/>
            </a:pPr>
            <a:r>
              <a:t/>
            </a:r>
            <a:endParaRPr sz="2000">
              <a:solidFill>
                <a:schemeClr val="dk1"/>
              </a:solidFill>
              <a:latin typeface="Times New Roman"/>
              <a:ea typeface="Times New Roman"/>
              <a:cs typeface="Times New Roman"/>
              <a:sym typeface="Times New Roman"/>
            </a:endParaRPr>
          </a:p>
          <a:p>
            <a:pPr indent="-317500" lvl="0" marL="367665" marR="0" rtl="0" algn="l">
              <a:lnSpc>
                <a:spcPct val="100000"/>
              </a:lnSpc>
              <a:spcBef>
                <a:spcPts val="5"/>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Adjusted R</a:t>
            </a:r>
            <a:r>
              <a:rPr baseline="30000" lang="en-US" sz="2000">
                <a:solidFill>
                  <a:schemeClr val="dk1"/>
                </a:solidFill>
                <a:latin typeface="Times New Roman"/>
                <a:ea typeface="Times New Roman"/>
                <a:cs typeface="Times New Roman"/>
                <a:sym typeface="Times New Roman"/>
              </a:rPr>
              <a:t>2 </a:t>
            </a:r>
            <a:r>
              <a:rPr lang="en-US" sz="2000">
                <a:solidFill>
                  <a:schemeClr val="dk1"/>
                </a:solidFill>
                <a:latin typeface="Times New Roman"/>
                <a:ea typeface="Times New Roman"/>
                <a:cs typeface="Times New Roman"/>
                <a:sym typeface="Times New Roman"/>
              </a:rPr>
              <a:t>is given by the following formula:</a:t>
            </a:r>
            <a:endParaRPr sz="2000">
              <a:solidFill>
                <a:schemeClr val="dk1"/>
              </a:solidFill>
              <a:latin typeface="Times New Roman"/>
              <a:ea typeface="Times New Roman"/>
              <a:cs typeface="Times New Roman"/>
              <a:sym typeface="Times New Roman"/>
            </a:endParaRPr>
          </a:p>
        </p:txBody>
      </p:sp>
      <p:sp>
        <p:nvSpPr>
          <p:cNvPr id="1122" name="Google Shape;1122;p82"/>
          <p:cNvSpPr txBox="1"/>
          <p:nvPr/>
        </p:nvSpPr>
        <p:spPr>
          <a:xfrm>
            <a:off x="578307" y="5204282"/>
            <a:ext cx="4077335" cy="1243289"/>
          </a:xfrm>
          <a:prstGeom prst="rect">
            <a:avLst/>
          </a:prstGeom>
          <a:noFill/>
          <a:ln>
            <a:noFill/>
          </a:ln>
        </p:spPr>
        <p:txBody>
          <a:bodyPr anchorCtr="0" anchor="t" bIns="0" lIns="0" spcFirstLastPara="1" rIns="0" wrap="square" tIns="12050">
            <a:spAutoFit/>
          </a:bodyPr>
          <a:lstStyle/>
          <a:p>
            <a:pPr indent="0" lvl="0" marL="5080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where</a:t>
            </a:r>
            <a:endParaRPr sz="2000">
              <a:solidFill>
                <a:schemeClr val="dk1"/>
              </a:solidFill>
              <a:latin typeface="Times New Roman"/>
              <a:ea typeface="Times New Roman"/>
              <a:cs typeface="Times New Roman"/>
              <a:sym typeface="Times New Roman"/>
            </a:endParaRPr>
          </a:p>
          <a:p>
            <a:pPr indent="0" lvl="0" marL="5080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N = Number of Observations</a:t>
            </a:r>
            <a:endParaRPr sz="2000">
              <a:solidFill>
                <a:schemeClr val="dk1"/>
              </a:solidFill>
              <a:latin typeface="Times New Roman"/>
              <a:ea typeface="Times New Roman"/>
              <a:cs typeface="Times New Roman"/>
              <a:sym typeface="Times New Roman"/>
            </a:endParaRPr>
          </a:p>
          <a:p>
            <a:pPr indent="0" lvl="0" marL="5080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k	= Number of Independent Variables</a:t>
            </a:r>
            <a:endParaRPr sz="2000">
              <a:solidFill>
                <a:schemeClr val="dk1"/>
              </a:solidFill>
              <a:latin typeface="Times New Roman"/>
              <a:ea typeface="Times New Roman"/>
              <a:cs typeface="Times New Roman"/>
              <a:sym typeface="Times New Roman"/>
            </a:endParaRPr>
          </a:p>
          <a:p>
            <a:pPr indent="0" lvl="0" marL="337185"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 Adjusted R</a:t>
            </a:r>
            <a:r>
              <a:rPr baseline="30000" lang="en-US" sz="2025">
                <a:solidFill>
                  <a:schemeClr val="dk1"/>
                </a:solidFill>
                <a:latin typeface="Times New Roman"/>
                <a:ea typeface="Times New Roman"/>
                <a:cs typeface="Times New Roman"/>
                <a:sym typeface="Times New Roman"/>
              </a:rPr>
              <a:t>2</a:t>
            </a:r>
            <a:endParaRPr/>
          </a:p>
        </p:txBody>
      </p:sp>
      <p:sp>
        <p:nvSpPr>
          <p:cNvPr id="1123" name="Google Shape;1123;p82"/>
          <p:cNvSpPr txBox="1"/>
          <p:nvPr/>
        </p:nvSpPr>
        <p:spPr>
          <a:xfrm>
            <a:off x="6315714" y="4271871"/>
            <a:ext cx="11874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chemeClr val="dk1"/>
                </a:solidFill>
                <a:latin typeface="Noto Sans Symbols"/>
                <a:ea typeface="Noto Sans Symbols"/>
                <a:cs typeface="Noto Sans Symbols"/>
                <a:sym typeface="Noto Sans Symbols"/>
              </a:rPr>
              <a:t>⎥</a:t>
            </a:r>
            <a:endParaRPr sz="2000">
              <a:solidFill>
                <a:schemeClr val="dk1"/>
              </a:solidFill>
              <a:latin typeface="Noto Sans Symbols"/>
              <a:ea typeface="Noto Sans Symbols"/>
              <a:cs typeface="Noto Sans Symbols"/>
              <a:sym typeface="Noto Sans Symbols"/>
            </a:endParaRPr>
          </a:p>
        </p:txBody>
      </p:sp>
      <p:sp>
        <p:nvSpPr>
          <p:cNvPr id="1124" name="Google Shape;1124;p82"/>
          <p:cNvSpPr txBox="1"/>
          <p:nvPr/>
        </p:nvSpPr>
        <p:spPr>
          <a:xfrm>
            <a:off x="6315714" y="4441435"/>
            <a:ext cx="11874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chemeClr val="dk1"/>
                </a:solidFill>
                <a:latin typeface="Noto Sans Symbols"/>
                <a:ea typeface="Noto Sans Symbols"/>
                <a:cs typeface="Noto Sans Symbols"/>
                <a:sym typeface="Noto Sans Symbols"/>
              </a:rPr>
              <a:t>⎦</a:t>
            </a:r>
            <a:endParaRPr sz="2000">
              <a:solidFill>
                <a:schemeClr val="dk1"/>
              </a:solidFill>
              <a:latin typeface="Noto Sans Symbols"/>
              <a:ea typeface="Noto Sans Symbols"/>
              <a:cs typeface="Noto Sans Symbols"/>
              <a:sym typeface="Noto Sans Symbols"/>
            </a:endParaRPr>
          </a:p>
        </p:txBody>
      </p:sp>
      <p:sp>
        <p:nvSpPr>
          <p:cNvPr id="1125" name="Google Shape;1125;p82"/>
          <p:cNvSpPr txBox="1"/>
          <p:nvPr/>
        </p:nvSpPr>
        <p:spPr>
          <a:xfrm>
            <a:off x="6315713" y="4028590"/>
            <a:ext cx="11874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chemeClr val="dk1"/>
                </a:solidFill>
                <a:latin typeface="Noto Sans Symbols"/>
                <a:ea typeface="Noto Sans Symbols"/>
                <a:cs typeface="Noto Sans Symbols"/>
                <a:sym typeface="Noto Sans Symbols"/>
              </a:rPr>
              <a:t>⎤</a:t>
            </a:r>
            <a:endParaRPr sz="2000">
              <a:solidFill>
                <a:schemeClr val="dk1"/>
              </a:solidFill>
              <a:latin typeface="Noto Sans Symbols"/>
              <a:ea typeface="Noto Sans Symbols"/>
              <a:cs typeface="Noto Sans Symbols"/>
              <a:sym typeface="Noto Sans Symbols"/>
            </a:endParaRPr>
          </a:p>
        </p:txBody>
      </p:sp>
      <p:sp>
        <p:nvSpPr>
          <p:cNvPr id="1126" name="Google Shape;1126;p82"/>
          <p:cNvSpPr txBox="1"/>
          <p:nvPr/>
        </p:nvSpPr>
        <p:spPr>
          <a:xfrm>
            <a:off x="5359806" y="4420367"/>
            <a:ext cx="11874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chemeClr val="dk1"/>
                </a:solidFill>
                <a:latin typeface="Noto Sans Symbols"/>
                <a:ea typeface="Noto Sans Symbols"/>
                <a:cs typeface="Noto Sans Symbols"/>
                <a:sym typeface="Noto Sans Symbols"/>
              </a:rPr>
              <a:t>⎠</a:t>
            </a:r>
            <a:endParaRPr sz="2000">
              <a:solidFill>
                <a:schemeClr val="dk1"/>
              </a:solidFill>
              <a:latin typeface="Noto Sans Symbols"/>
              <a:ea typeface="Noto Sans Symbols"/>
              <a:cs typeface="Noto Sans Symbols"/>
              <a:sym typeface="Noto Sans Symbols"/>
            </a:endParaRPr>
          </a:p>
        </p:txBody>
      </p:sp>
      <p:sp>
        <p:nvSpPr>
          <p:cNvPr id="1127" name="Google Shape;1127;p82"/>
          <p:cNvSpPr txBox="1"/>
          <p:nvPr/>
        </p:nvSpPr>
        <p:spPr>
          <a:xfrm>
            <a:off x="4348928" y="4420367"/>
            <a:ext cx="20891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aseline="-25000" lang="en-US" sz="3000">
                <a:solidFill>
                  <a:schemeClr val="dk1"/>
                </a:solidFill>
                <a:latin typeface="Noto Sans Symbols"/>
                <a:ea typeface="Noto Sans Symbols"/>
                <a:cs typeface="Noto Sans Symbols"/>
                <a:sym typeface="Noto Sans Symbols"/>
              </a:rPr>
              <a:t>⎣</a:t>
            </a:r>
            <a:r>
              <a:rPr lang="en-US" sz="2000">
                <a:solidFill>
                  <a:schemeClr val="dk1"/>
                </a:solidFill>
                <a:latin typeface="Noto Sans Symbols"/>
                <a:ea typeface="Noto Sans Symbols"/>
                <a:cs typeface="Noto Sans Symbols"/>
                <a:sym typeface="Noto Sans Symbols"/>
              </a:rPr>
              <a:t>⎝</a:t>
            </a:r>
            <a:endParaRPr sz="2000">
              <a:solidFill>
                <a:schemeClr val="dk1"/>
              </a:solidFill>
              <a:latin typeface="Noto Sans Symbols"/>
              <a:ea typeface="Noto Sans Symbols"/>
              <a:cs typeface="Noto Sans Symbols"/>
              <a:sym typeface="Noto Sans Symbols"/>
            </a:endParaRPr>
          </a:p>
        </p:txBody>
      </p:sp>
      <p:sp>
        <p:nvSpPr>
          <p:cNvPr id="1128" name="Google Shape;1128;p82"/>
          <p:cNvSpPr txBox="1"/>
          <p:nvPr/>
        </p:nvSpPr>
        <p:spPr>
          <a:xfrm>
            <a:off x="4438921" y="4050165"/>
            <a:ext cx="1039494"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	</a:t>
            </a:r>
            <a:r>
              <a:rPr lang="en-US" sz="2000">
                <a:solidFill>
                  <a:schemeClr val="dk1"/>
                </a:solidFill>
                <a:latin typeface="Noto Sans Symbols"/>
                <a:ea typeface="Noto Sans Symbols"/>
                <a:cs typeface="Noto Sans Symbols"/>
                <a:sym typeface="Noto Sans Symbols"/>
              </a:rPr>
              <a:t>⎞</a:t>
            </a:r>
            <a:endParaRPr sz="2000">
              <a:solidFill>
                <a:schemeClr val="dk1"/>
              </a:solidFill>
              <a:latin typeface="Noto Sans Symbols"/>
              <a:ea typeface="Noto Sans Symbols"/>
              <a:cs typeface="Noto Sans Symbols"/>
              <a:sym typeface="Noto Sans Symbols"/>
            </a:endParaRPr>
          </a:p>
        </p:txBody>
      </p:sp>
      <p:sp>
        <p:nvSpPr>
          <p:cNvPr id="1129" name="Google Shape;1129;p82"/>
          <p:cNvSpPr txBox="1"/>
          <p:nvPr/>
        </p:nvSpPr>
        <p:spPr>
          <a:xfrm>
            <a:off x="6154927" y="4183801"/>
            <a:ext cx="96520" cy="203835"/>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lang="en-US" sz="1150">
                <a:solidFill>
                  <a:schemeClr val="dk1"/>
                </a:solidFill>
                <a:latin typeface="Times New Roman"/>
                <a:ea typeface="Times New Roman"/>
                <a:cs typeface="Times New Roman"/>
                <a:sym typeface="Times New Roman"/>
              </a:rPr>
              <a:t>2</a:t>
            </a:r>
            <a:endParaRPr sz="1150">
              <a:solidFill>
                <a:schemeClr val="dk1"/>
              </a:solidFill>
              <a:latin typeface="Times New Roman"/>
              <a:ea typeface="Times New Roman"/>
              <a:cs typeface="Times New Roman"/>
              <a:sym typeface="Times New Roman"/>
            </a:endParaRPr>
          </a:p>
        </p:txBody>
      </p:sp>
      <p:sp>
        <p:nvSpPr>
          <p:cNvPr id="1130" name="Google Shape;1130;p82"/>
          <p:cNvSpPr txBox="1"/>
          <p:nvPr/>
        </p:nvSpPr>
        <p:spPr>
          <a:xfrm>
            <a:off x="3726227" y="4183801"/>
            <a:ext cx="96520" cy="203835"/>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lang="en-US" sz="1150">
                <a:solidFill>
                  <a:schemeClr val="dk1"/>
                </a:solidFill>
                <a:latin typeface="Times New Roman"/>
                <a:ea typeface="Times New Roman"/>
                <a:cs typeface="Times New Roman"/>
                <a:sym typeface="Times New Roman"/>
              </a:rPr>
              <a:t>2</a:t>
            </a:r>
            <a:endParaRPr sz="1150">
              <a:solidFill>
                <a:schemeClr val="dk1"/>
              </a:solidFill>
              <a:latin typeface="Times New Roman"/>
              <a:ea typeface="Times New Roman"/>
              <a:cs typeface="Times New Roman"/>
              <a:sym typeface="Times New Roman"/>
            </a:endParaRPr>
          </a:p>
        </p:txBody>
      </p:sp>
      <p:sp>
        <p:nvSpPr>
          <p:cNvPr id="1131" name="Google Shape;1131;p82"/>
          <p:cNvSpPr txBox="1"/>
          <p:nvPr/>
        </p:nvSpPr>
        <p:spPr>
          <a:xfrm>
            <a:off x="5475655" y="4038299"/>
            <a:ext cx="875665" cy="514984"/>
          </a:xfrm>
          <a:prstGeom prst="rect">
            <a:avLst/>
          </a:prstGeom>
          <a:noFill/>
          <a:ln>
            <a:noFill/>
          </a:ln>
        </p:spPr>
        <p:txBody>
          <a:bodyPr anchorCtr="0" anchor="t" bIns="0" lIns="0" spcFirstLastPara="1" rIns="0" wrap="square" tIns="13950">
            <a:spAutoFit/>
          </a:bodyPr>
          <a:lstStyle/>
          <a:p>
            <a:pPr indent="0" lvl="0" marL="12700" marR="0" rtl="0" algn="l">
              <a:lnSpc>
                <a:spcPct val="100000"/>
              </a:lnSpc>
              <a:spcBef>
                <a:spcPts val="0"/>
              </a:spcBef>
              <a:spcAft>
                <a:spcPts val="0"/>
              </a:spcAft>
              <a:buNone/>
            </a:pP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 </a:t>
            </a:r>
            <a:r>
              <a:rPr lang="en-US" sz="32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1</a:t>
            </a: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 </a:t>
            </a:r>
            <a:r>
              <a:rPr i="1" lang="en-US" sz="2000">
                <a:solidFill>
                  <a:schemeClr val="dk1"/>
                </a:solidFill>
                <a:latin typeface="Times New Roman"/>
                <a:ea typeface="Times New Roman"/>
                <a:cs typeface="Times New Roman"/>
                <a:sym typeface="Times New Roman"/>
              </a:rPr>
              <a:t>R </a:t>
            </a:r>
            <a:r>
              <a:rPr lang="en-US" sz="3200">
                <a:solidFill>
                  <a:schemeClr val="dk1"/>
                </a:solidFill>
                <a:latin typeface="Noto Sans Symbols"/>
                <a:ea typeface="Noto Sans Symbols"/>
                <a:cs typeface="Noto Sans Symbols"/>
                <a:sym typeface="Noto Sans Symbols"/>
              </a:rPr>
              <a:t>)</a:t>
            </a:r>
            <a:endParaRPr sz="3200">
              <a:solidFill>
                <a:schemeClr val="dk1"/>
              </a:solidFill>
              <a:latin typeface="Noto Sans Symbols"/>
              <a:ea typeface="Noto Sans Symbols"/>
              <a:cs typeface="Noto Sans Symbols"/>
              <a:sym typeface="Noto Sans Symbols"/>
            </a:endParaRPr>
          </a:p>
        </p:txBody>
      </p:sp>
      <p:sp>
        <p:nvSpPr>
          <p:cNvPr id="1132" name="Google Shape;1132;p82"/>
          <p:cNvSpPr txBox="1"/>
          <p:nvPr/>
        </p:nvSpPr>
        <p:spPr>
          <a:xfrm>
            <a:off x="4323528" y="4389767"/>
            <a:ext cx="1180465" cy="330835"/>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baseline="30000" lang="en-US" sz="3000">
                <a:solidFill>
                  <a:schemeClr val="dk1"/>
                </a:solidFill>
                <a:latin typeface="Noto Sans Symbols"/>
                <a:ea typeface="Noto Sans Symbols"/>
                <a:cs typeface="Noto Sans Symbols"/>
                <a:sym typeface="Noto Sans Symbols"/>
              </a:rPr>
              <a:t>⎢⎜</a:t>
            </a:r>
            <a:r>
              <a:rPr baseline="30000" lang="en-US" sz="3000">
                <a:solidFill>
                  <a:schemeClr val="dk1"/>
                </a:solidFill>
                <a:latin typeface="Times New Roman"/>
                <a:ea typeface="Times New Roman"/>
                <a:cs typeface="Times New Roman"/>
                <a:sym typeface="Times New Roman"/>
              </a:rPr>
              <a:t> </a:t>
            </a:r>
            <a:r>
              <a:rPr i="1" lang="en-US" sz="2000">
                <a:solidFill>
                  <a:schemeClr val="dk1"/>
                </a:solidFill>
                <a:latin typeface="Times New Roman"/>
                <a:ea typeface="Times New Roman"/>
                <a:cs typeface="Times New Roman"/>
                <a:sym typeface="Times New Roman"/>
              </a:rPr>
              <a:t>n </a:t>
            </a: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 </a:t>
            </a:r>
            <a:r>
              <a:rPr i="1" lang="en-US" sz="2000">
                <a:solidFill>
                  <a:schemeClr val="dk1"/>
                </a:solidFill>
                <a:latin typeface="Times New Roman"/>
                <a:ea typeface="Times New Roman"/>
                <a:cs typeface="Times New Roman"/>
                <a:sym typeface="Times New Roman"/>
              </a:rPr>
              <a:t>k </a:t>
            </a: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1</a:t>
            </a:r>
            <a:r>
              <a:rPr baseline="30000" lang="en-US" sz="3000">
                <a:solidFill>
                  <a:schemeClr val="dk1"/>
                </a:solidFill>
                <a:latin typeface="Noto Sans Symbols"/>
                <a:ea typeface="Noto Sans Symbols"/>
                <a:cs typeface="Noto Sans Symbols"/>
                <a:sym typeface="Noto Sans Symbols"/>
              </a:rPr>
              <a:t>⎟</a:t>
            </a:r>
            <a:endParaRPr baseline="30000" sz="3000">
              <a:solidFill>
                <a:schemeClr val="dk1"/>
              </a:solidFill>
              <a:latin typeface="Noto Sans Symbols"/>
              <a:ea typeface="Noto Sans Symbols"/>
              <a:cs typeface="Noto Sans Symbols"/>
              <a:sym typeface="Noto Sans Symbols"/>
            </a:endParaRPr>
          </a:p>
        </p:txBody>
      </p:sp>
      <p:sp>
        <p:nvSpPr>
          <p:cNvPr id="1133" name="Google Shape;1133;p82"/>
          <p:cNvSpPr txBox="1"/>
          <p:nvPr/>
        </p:nvSpPr>
        <p:spPr>
          <a:xfrm>
            <a:off x="4348928" y="4031598"/>
            <a:ext cx="1007110"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  </a:t>
            </a:r>
            <a:r>
              <a:rPr lang="en-US" sz="2000" u="sng">
                <a:solidFill>
                  <a:schemeClr val="dk1"/>
                </a:solidFill>
                <a:latin typeface="Times New Roman"/>
                <a:ea typeface="Times New Roman"/>
                <a:cs typeface="Times New Roman"/>
                <a:sym typeface="Times New Roman"/>
              </a:rPr>
              <a:t>   </a:t>
            </a:r>
            <a:r>
              <a:rPr i="1" lang="en-US" sz="2000" u="sng">
                <a:solidFill>
                  <a:schemeClr val="dk1"/>
                </a:solidFill>
                <a:latin typeface="Times New Roman"/>
                <a:ea typeface="Times New Roman"/>
                <a:cs typeface="Times New Roman"/>
                <a:sym typeface="Times New Roman"/>
              </a:rPr>
              <a:t>n </a:t>
            </a:r>
            <a:r>
              <a:rPr lang="en-US" sz="2000" u="sng">
                <a:solidFill>
                  <a:schemeClr val="dk1"/>
                </a:solidFill>
                <a:latin typeface="Noto Sans Symbols"/>
                <a:ea typeface="Noto Sans Symbols"/>
                <a:cs typeface="Noto Sans Symbols"/>
                <a:sym typeface="Noto Sans Symbols"/>
              </a:rPr>
              <a:t>−</a:t>
            </a:r>
            <a:r>
              <a:rPr lang="en-US" sz="2000" u="sng">
                <a:solidFill>
                  <a:schemeClr val="dk1"/>
                </a:solidFill>
                <a:latin typeface="Times New Roman"/>
                <a:ea typeface="Times New Roman"/>
                <a:cs typeface="Times New Roman"/>
                <a:sym typeface="Times New Roman"/>
              </a:rPr>
              <a:t>1	</a:t>
            </a:r>
            <a:endParaRPr sz="2000">
              <a:solidFill>
                <a:schemeClr val="dk1"/>
              </a:solidFill>
              <a:latin typeface="Times New Roman"/>
              <a:ea typeface="Times New Roman"/>
              <a:cs typeface="Times New Roman"/>
              <a:sym typeface="Times New Roman"/>
            </a:endParaRPr>
          </a:p>
        </p:txBody>
      </p:sp>
      <p:sp>
        <p:nvSpPr>
          <p:cNvPr id="1134" name="Google Shape;1134;p82"/>
          <p:cNvSpPr txBox="1"/>
          <p:nvPr/>
        </p:nvSpPr>
        <p:spPr>
          <a:xfrm>
            <a:off x="3563488" y="4191628"/>
            <a:ext cx="76898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i="1" lang="en-US" sz="2000">
                <a:solidFill>
                  <a:schemeClr val="dk1"/>
                </a:solidFill>
                <a:latin typeface="Times New Roman"/>
                <a:ea typeface="Times New Roman"/>
                <a:cs typeface="Times New Roman"/>
                <a:sym typeface="Times New Roman"/>
              </a:rPr>
              <a:t>R	</a:t>
            </a:r>
            <a:r>
              <a:rPr lang="en-US" sz="2000">
                <a:solidFill>
                  <a:schemeClr val="dk1"/>
                </a:solidFill>
                <a:latin typeface="Noto Sans Symbols"/>
                <a:ea typeface="Noto Sans Symbols"/>
                <a:cs typeface="Noto Sans Symbols"/>
                <a:sym typeface="Noto Sans Symbols"/>
              </a:rPr>
              <a:t>=</a:t>
            </a:r>
            <a:r>
              <a:rPr lang="en-US" sz="2000">
                <a:solidFill>
                  <a:schemeClr val="dk1"/>
                </a:solidFill>
                <a:latin typeface="Times New Roman"/>
                <a:ea typeface="Times New Roman"/>
                <a:cs typeface="Times New Roman"/>
                <a:sym typeface="Times New Roman"/>
              </a:rPr>
              <a:t> 1</a:t>
            </a:r>
            <a:r>
              <a:rPr lang="en-US" sz="2000">
                <a:solidFill>
                  <a:schemeClr val="dk1"/>
                </a:solidFill>
                <a:latin typeface="Noto Sans Symbols"/>
                <a:ea typeface="Noto Sans Symbols"/>
                <a:cs typeface="Noto Sans Symbols"/>
                <a:sym typeface="Noto Sans Symbols"/>
              </a:rPr>
              <a:t>−</a:t>
            </a:r>
            <a:endParaRPr sz="2000">
              <a:solidFill>
                <a:schemeClr val="dk1"/>
              </a:solidFill>
              <a:latin typeface="Noto Sans Symbols"/>
              <a:ea typeface="Noto Sans Symbols"/>
              <a:cs typeface="Noto Sans Symbols"/>
              <a:sym typeface="Noto Sans Symbols"/>
            </a:endParaRPr>
          </a:p>
        </p:txBody>
      </p:sp>
      <p:sp>
        <p:nvSpPr>
          <p:cNvPr id="1135" name="Google Shape;1135;p82"/>
          <p:cNvSpPr txBox="1"/>
          <p:nvPr/>
        </p:nvSpPr>
        <p:spPr>
          <a:xfrm>
            <a:off x="3705643" y="4360883"/>
            <a:ext cx="96520" cy="203835"/>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i="1" lang="en-US" sz="1150">
                <a:solidFill>
                  <a:schemeClr val="dk1"/>
                </a:solidFill>
                <a:latin typeface="Times New Roman"/>
                <a:ea typeface="Times New Roman"/>
                <a:cs typeface="Times New Roman"/>
                <a:sym typeface="Times New Roman"/>
              </a:rPr>
              <a:t>a</a:t>
            </a:r>
            <a:endParaRPr sz="1150">
              <a:solidFill>
                <a:schemeClr val="dk1"/>
              </a:solidFill>
              <a:latin typeface="Times New Roman"/>
              <a:ea typeface="Times New Roman"/>
              <a:cs typeface="Times New Roman"/>
              <a:sym typeface="Times New Roman"/>
            </a:endParaRPr>
          </a:p>
        </p:txBody>
      </p:sp>
      <p:graphicFrame>
        <p:nvGraphicFramePr>
          <p:cNvPr id="1136" name="Google Shape;1136;p82"/>
          <p:cNvGraphicFramePr/>
          <p:nvPr/>
        </p:nvGraphicFramePr>
        <p:xfrm>
          <a:off x="8525764" y="860297"/>
          <a:ext cx="3000000" cy="3000000"/>
        </p:xfrm>
        <a:graphic>
          <a:graphicData uri="http://schemas.openxmlformats.org/drawingml/2006/table">
            <a:tbl>
              <a:tblPr bandRow="1" firstRow="1">
                <a:noFill/>
                <a:tableStyleId>{23212CB0-94F9-4826-87F7-4E4CA1A25328}</a:tableStyleId>
              </a:tblPr>
              <a:tblGrid>
                <a:gridCol w="1896750"/>
                <a:gridCol w="1257925"/>
              </a:tblGrid>
              <a:tr h="307725">
                <a:tc>
                  <a:txBody>
                    <a:bodyPr/>
                    <a:lstStyle/>
                    <a:p>
                      <a:pPr indent="0" lvl="0" marL="3810" marR="0" rtl="0" algn="ctr">
                        <a:lnSpc>
                          <a:spcPct val="100000"/>
                        </a:lnSpc>
                        <a:spcBef>
                          <a:spcPts val="0"/>
                        </a:spcBef>
                        <a:spcAft>
                          <a:spcPts val="0"/>
                        </a:spcAft>
                        <a:buNone/>
                      </a:pPr>
                      <a:r>
                        <a:rPr lang="en-US" sz="1400" u="none" cap="none" strike="noStrike">
                          <a:latin typeface="Carlito"/>
                          <a:ea typeface="Carlito"/>
                          <a:cs typeface="Carlito"/>
                          <a:sym typeface="Carlito"/>
                        </a:rPr>
                        <a:t>Regression Statistics</a:t>
                      </a:r>
                      <a:endParaRPr sz="1400" u="none" cap="none" strike="noStrike">
                        <a:latin typeface="Carlito"/>
                        <a:ea typeface="Carlito"/>
                        <a:cs typeface="Carlito"/>
                        <a:sym typeface="Carlito"/>
                      </a:endParaRPr>
                    </a:p>
                  </a:txBody>
                  <a:tcPr marT="38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7725">
                <a:tc>
                  <a:txBody>
                    <a:bodyPr/>
                    <a:lstStyle/>
                    <a:p>
                      <a:pPr indent="0" lvl="0" marL="3175" marR="0" rtl="0" algn="ctr">
                        <a:lnSpc>
                          <a:spcPct val="100000"/>
                        </a:lnSpc>
                        <a:spcBef>
                          <a:spcPts val="0"/>
                        </a:spcBef>
                        <a:spcAft>
                          <a:spcPts val="0"/>
                        </a:spcAft>
                        <a:buNone/>
                      </a:pPr>
                      <a:r>
                        <a:rPr lang="en-US" sz="1400" u="none" cap="none" strike="noStrike">
                          <a:latin typeface="Carlito"/>
                          <a:ea typeface="Carlito"/>
                          <a:cs typeface="Carlito"/>
                          <a:sym typeface="Carlito"/>
                        </a:rPr>
                        <a:t>Multiple R</a:t>
                      </a:r>
                      <a:endParaRPr sz="1400" u="none" cap="none" strike="noStrike">
                        <a:latin typeface="Carlito"/>
                        <a:ea typeface="Carlito"/>
                        <a:cs typeface="Carlito"/>
                        <a:sym typeface="Carlito"/>
                      </a:endParaRPr>
                    </a:p>
                  </a:txBody>
                  <a:tcPr marT="393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5080" marR="0" rtl="0" algn="ctr">
                        <a:lnSpc>
                          <a:spcPct val="100000"/>
                        </a:lnSpc>
                        <a:spcBef>
                          <a:spcPts val="0"/>
                        </a:spcBef>
                        <a:spcAft>
                          <a:spcPts val="0"/>
                        </a:spcAft>
                        <a:buNone/>
                      </a:pPr>
                      <a:r>
                        <a:rPr lang="en-US" sz="1400" u="none" cap="none" strike="noStrike">
                          <a:latin typeface="Carlito"/>
                          <a:ea typeface="Carlito"/>
                          <a:cs typeface="Carlito"/>
                          <a:sym typeface="Carlito"/>
                        </a:rPr>
                        <a:t>0.932725089</a:t>
                      </a:r>
                      <a:endParaRPr sz="1400" u="none" cap="none" strike="noStrike">
                        <a:latin typeface="Carlito"/>
                        <a:ea typeface="Carlito"/>
                        <a:cs typeface="Carlito"/>
                        <a:sym typeface="Carlito"/>
                      </a:endParaRPr>
                    </a:p>
                  </a:txBody>
                  <a:tcPr marT="393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7850">
                <a:tc>
                  <a:txBody>
                    <a:bodyPr/>
                    <a:lstStyle/>
                    <a:p>
                      <a:pPr indent="0" lvl="0" marL="5715" marR="0" rtl="0" algn="ctr">
                        <a:lnSpc>
                          <a:spcPct val="100000"/>
                        </a:lnSpc>
                        <a:spcBef>
                          <a:spcPts val="0"/>
                        </a:spcBef>
                        <a:spcAft>
                          <a:spcPts val="0"/>
                        </a:spcAft>
                        <a:buNone/>
                      </a:pPr>
                      <a:r>
                        <a:rPr lang="en-US" sz="1400" u="none" cap="none" strike="noStrike">
                          <a:latin typeface="Carlito"/>
                          <a:ea typeface="Carlito"/>
                          <a:cs typeface="Carlito"/>
                          <a:sym typeface="Carlito"/>
                        </a:rPr>
                        <a:t>R Square</a:t>
                      </a:r>
                      <a:endParaRPr sz="1400" u="none" cap="none" strike="noStrike">
                        <a:latin typeface="Carlito"/>
                        <a:ea typeface="Carlito"/>
                        <a:cs typeface="Carlito"/>
                        <a:sym typeface="Carlito"/>
                      </a:endParaRPr>
                    </a:p>
                  </a:txBody>
                  <a:tcPr marT="393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5080" marR="0" rtl="0" algn="ctr">
                        <a:lnSpc>
                          <a:spcPct val="100000"/>
                        </a:lnSpc>
                        <a:spcBef>
                          <a:spcPts val="0"/>
                        </a:spcBef>
                        <a:spcAft>
                          <a:spcPts val="0"/>
                        </a:spcAft>
                        <a:buNone/>
                      </a:pPr>
                      <a:r>
                        <a:rPr lang="en-US" sz="1400" u="none" cap="none" strike="noStrike">
                          <a:latin typeface="Carlito"/>
                          <a:ea typeface="Carlito"/>
                          <a:cs typeface="Carlito"/>
                          <a:sym typeface="Carlito"/>
                        </a:rPr>
                        <a:t>0.869976091</a:t>
                      </a:r>
                      <a:endParaRPr sz="1400" u="none" cap="none" strike="noStrike">
                        <a:latin typeface="Carlito"/>
                        <a:ea typeface="Carlito"/>
                        <a:cs typeface="Carlito"/>
                        <a:sym typeface="Carlito"/>
                      </a:endParaRPr>
                    </a:p>
                  </a:txBody>
                  <a:tcPr marT="393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7725">
                <a:tc>
                  <a:txBody>
                    <a:bodyPr/>
                    <a:lstStyle/>
                    <a:p>
                      <a:pPr indent="0" lvl="0" marL="3810" marR="0" rtl="0" algn="ctr">
                        <a:lnSpc>
                          <a:spcPct val="100000"/>
                        </a:lnSpc>
                        <a:spcBef>
                          <a:spcPts val="0"/>
                        </a:spcBef>
                        <a:spcAft>
                          <a:spcPts val="0"/>
                        </a:spcAft>
                        <a:buNone/>
                      </a:pPr>
                      <a:r>
                        <a:rPr lang="en-US" sz="1400" u="none" cap="none" strike="noStrike">
                          <a:latin typeface="Carlito"/>
                          <a:ea typeface="Carlito"/>
                          <a:cs typeface="Carlito"/>
                          <a:sym typeface="Carlito"/>
                        </a:rPr>
                        <a:t>Adjusted R Square</a:t>
                      </a:r>
                      <a:endParaRPr sz="1400" u="none" cap="none" strike="noStrike">
                        <a:latin typeface="Carlito"/>
                        <a:ea typeface="Carlito"/>
                        <a:cs typeface="Carlito"/>
                        <a:sym typeface="Carlito"/>
                      </a:endParaRPr>
                    </a:p>
                  </a:txBody>
                  <a:tcPr marT="393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5080" marR="0" rtl="0" algn="ctr">
                        <a:lnSpc>
                          <a:spcPct val="100000"/>
                        </a:lnSpc>
                        <a:spcBef>
                          <a:spcPts val="0"/>
                        </a:spcBef>
                        <a:spcAft>
                          <a:spcPts val="0"/>
                        </a:spcAft>
                        <a:buNone/>
                      </a:pPr>
                      <a:r>
                        <a:rPr lang="en-US" sz="1400" u="none" cap="none" strike="noStrike">
                          <a:latin typeface="Carlito"/>
                          <a:ea typeface="Carlito"/>
                          <a:cs typeface="Carlito"/>
                          <a:sym typeface="Carlito"/>
                        </a:rPr>
                        <a:t>0.858503393</a:t>
                      </a:r>
                      <a:endParaRPr sz="1400" u="none" cap="none" strike="noStrike">
                        <a:latin typeface="Carlito"/>
                        <a:ea typeface="Carlito"/>
                        <a:cs typeface="Carlito"/>
                        <a:sym typeface="Carlito"/>
                      </a:endParaRPr>
                    </a:p>
                  </a:txBody>
                  <a:tcPr marT="393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7850">
                <a:tc>
                  <a:txBody>
                    <a:bodyPr/>
                    <a:lstStyle/>
                    <a:p>
                      <a:pPr indent="0" lvl="0" marL="1905" marR="0" rtl="0" algn="ctr">
                        <a:lnSpc>
                          <a:spcPct val="100000"/>
                        </a:lnSpc>
                        <a:spcBef>
                          <a:spcPts val="0"/>
                        </a:spcBef>
                        <a:spcAft>
                          <a:spcPts val="0"/>
                        </a:spcAft>
                        <a:buNone/>
                      </a:pPr>
                      <a:r>
                        <a:rPr lang="en-US" sz="1400" u="none" cap="none" strike="noStrike">
                          <a:latin typeface="Carlito"/>
                          <a:ea typeface="Carlito"/>
                          <a:cs typeface="Carlito"/>
                          <a:sym typeface="Carlito"/>
                        </a:rPr>
                        <a:t>Standard Error</a:t>
                      </a:r>
                      <a:endParaRPr sz="1400" u="none" cap="none" strike="noStrike">
                        <a:latin typeface="Carlito"/>
                        <a:ea typeface="Carlito"/>
                        <a:cs typeface="Carlito"/>
                        <a:sym typeface="Carlito"/>
                      </a:endParaRPr>
                    </a:p>
                  </a:txBody>
                  <a:tcPr marT="393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5080" marR="0" rtl="0" algn="ctr">
                        <a:lnSpc>
                          <a:spcPct val="100000"/>
                        </a:lnSpc>
                        <a:spcBef>
                          <a:spcPts val="0"/>
                        </a:spcBef>
                        <a:spcAft>
                          <a:spcPts val="0"/>
                        </a:spcAft>
                        <a:buNone/>
                      </a:pPr>
                      <a:r>
                        <a:rPr lang="en-US" sz="1400" u="none" cap="none" strike="noStrike">
                          <a:latin typeface="Carlito"/>
                          <a:ea typeface="Carlito"/>
                          <a:cs typeface="Carlito"/>
                          <a:sym typeface="Carlito"/>
                        </a:rPr>
                        <a:t>51356.65693</a:t>
                      </a:r>
                      <a:endParaRPr sz="1400" u="none" cap="none" strike="noStrike">
                        <a:latin typeface="Carlito"/>
                        <a:ea typeface="Carlito"/>
                        <a:cs typeface="Carlito"/>
                        <a:sym typeface="Carlito"/>
                      </a:endParaRPr>
                    </a:p>
                  </a:txBody>
                  <a:tcPr marT="393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3100">
                <a:tc>
                  <a:txBody>
                    <a:bodyPr/>
                    <a:lstStyle/>
                    <a:p>
                      <a:pPr indent="0" lvl="0" marL="635" marR="0" rtl="0" algn="ctr">
                        <a:lnSpc>
                          <a:spcPct val="100000"/>
                        </a:lnSpc>
                        <a:spcBef>
                          <a:spcPts val="0"/>
                        </a:spcBef>
                        <a:spcAft>
                          <a:spcPts val="0"/>
                        </a:spcAft>
                        <a:buNone/>
                      </a:pPr>
                      <a:r>
                        <a:rPr lang="en-US" sz="1400" u="none" cap="none" strike="noStrike">
                          <a:latin typeface="Carlito"/>
                          <a:ea typeface="Carlito"/>
                          <a:cs typeface="Carlito"/>
                          <a:sym typeface="Carlito"/>
                        </a:rPr>
                        <a:t>Observations</a:t>
                      </a:r>
                      <a:endParaRPr sz="1400" u="none" cap="none" strike="noStrike">
                        <a:latin typeface="Carlito"/>
                        <a:ea typeface="Carlito"/>
                        <a:cs typeface="Carlito"/>
                        <a:sym typeface="Carlito"/>
                      </a:endParaRPr>
                    </a:p>
                  </a:txBody>
                  <a:tcPr marT="476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4445" marR="0" rtl="0" algn="ctr">
                        <a:lnSpc>
                          <a:spcPct val="100000"/>
                        </a:lnSpc>
                        <a:spcBef>
                          <a:spcPts val="0"/>
                        </a:spcBef>
                        <a:spcAft>
                          <a:spcPts val="0"/>
                        </a:spcAft>
                        <a:buNone/>
                      </a:pPr>
                      <a:r>
                        <a:rPr lang="en-US" sz="1400" u="none" cap="none" strike="noStrike">
                          <a:latin typeface="Carlito"/>
                          <a:ea typeface="Carlito"/>
                          <a:cs typeface="Carlito"/>
                          <a:sym typeface="Carlito"/>
                        </a:rPr>
                        <a:t>38</a:t>
                      </a:r>
                      <a:endParaRPr sz="1400" u="none" cap="none" strike="noStrike">
                        <a:latin typeface="Carlito"/>
                        <a:ea typeface="Carlito"/>
                        <a:cs typeface="Carlito"/>
                        <a:sym typeface="Carlito"/>
                      </a:endParaRPr>
                    </a:p>
                  </a:txBody>
                  <a:tcPr marT="476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0" name="Shape 1140"/>
        <p:cNvGrpSpPr/>
        <p:nvPr/>
      </p:nvGrpSpPr>
      <p:grpSpPr>
        <a:xfrm>
          <a:off x="0" y="0"/>
          <a:ext cx="0" cy="0"/>
          <a:chOff x="0" y="0"/>
          <a:chExt cx="0" cy="0"/>
        </a:xfrm>
      </p:grpSpPr>
      <p:sp>
        <p:nvSpPr>
          <p:cNvPr id="1141" name="Google Shape;1141;p83"/>
          <p:cNvSpPr txBox="1"/>
          <p:nvPr>
            <p:ph type="title"/>
          </p:nvPr>
        </p:nvSpPr>
        <p:spPr>
          <a:xfrm>
            <a:off x="387502" y="85724"/>
            <a:ext cx="4489298" cy="4533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accent1"/>
              </a:buClr>
              <a:buSzPts val="2800"/>
              <a:buFont typeface="Times New Roman"/>
              <a:buNone/>
            </a:pPr>
            <a:r>
              <a:rPr lang="en-US" sz="2800" u="none">
                <a:latin typeface="Times New Roman"/>
                <a:ea typeface="Times New Roman"/>
                <a:cs typeface="Times New Roman"/>
                <a:sym typeface="Times New Roman"/>
              </a:rPr>
              <a:t>Actual vs Fitted Values</a:t>
            </a:r>
            <a:endParaRPr sz="2800">
              <a:latin typeface="Times New Roman"/>
              <a:ea typeface="Times New Roman"/>
              <a:cs typeface="Times New Roman"/>
              <a:sym typeface="Times New Roman"/>
            </a:endParaRPr>
          </a:p>
        </p:txBody>
      </p:sp>
      <p:sp>
        <p:nvSpPr>
          <p:cNvPr id="1142" name="Google Shape;1142;p83"/>
          <p:cNvSpPr txBox="1"/>
          <p:nvPr/>
        </p:nvSpPr>
        <p:spPr>
          <a:xfrm>
            <a:off x="387502" y="866978"/>
            <a:ext cx="10833100" cy="1376045"/>
          </a:xfrm>
          <a:prstGeom prst="rect">
            <a:avLst/>
          </a:prstGeom>
          <a:noFill/>
          <a:ln>
            <a:noFill/>
          </a:ln>
        </p:spPr>
        <p:txBody>
          <a:bodyPr anchorCtr="0" anchor="t" bIns="0" lIns="0" spcFirstLastPara="1" rIns="0" wrap="square" tIns="12050">
            <a:spAutoFit/>
          </a:bodyPr>
          <a:lstStyle/>
          <a:p>
            <a:pPr indent="-287020" lvl="0" marL="311150" marR="0" rtl="0" algn="l">
              <a:lnSpc>
                <a:spcPct val="112249"/>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Fitted Values means we fit a x value in a straight line equation and finding the value of Y.</a:t>
            </a:r>
            <a:endParaRPr sz="2000">
              <a:solidFill>
                <a:schemeClr val="dk1"/>
              </a:solidFill>
              <a:latin typeface="Times New Roman"/>
              <a:ea typeface="Times New Roman"/>
              <a:cs typeface="Times New Roman"/>
              <a:sym typeface="Times New Roman"/>
            </a:endParaRPr>
          </a:p>
          <a:p>
            <a:pPr indent="-287020" lvl="0" marL="311150" marR="0" rtl="0" algn="l">
              <a:lnSpc>
                <a:spcPct val="104999"/>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Fitted values are values of the Dependent variable (Advertising Revenue) according to the model.</a:t>
            </a:r>
            <a:endParaRPr sz="2000">
              <a:solidFill>
                <a:schemeClr val="dk1"/>
              </a:solidFill>
              <a:latin typeface="Times New Roman"/>
              <a:ea typeface="Times New Roman"/>
              <a:cs typeface="Times New Roman"/>
              <a:sym typeface="Times New Roman"/>
            </a:endParaRPr>
          </a:p>
          <a:p>
            <a:pPr indent="-287020" lvl="0" marL="311150" marR="0" rtl="0" algn="l">
              <a:lnSpc>
                <a:spcPct val="10275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We can automatically generate the fitted values in Excel, using the actual data values for the X variable</a:t>
            </a:r>
            <a:endParaRPr sz="2000">
              <a:solidFill>
                <a:schemeClr val="dk1"/>
              </a:solidFill>
              <a:latin typeface="Times New Roman"/>
              <a:ea typeface="Times New Roman"/>
              <a:cs typeface="Times New Roman"/>
              <a:sym typeface="Times New Roman"/>
            </a:endParaRPr>
          </a:p>
          <a:p>
            <a:pPr indent="0" lvl="0" marL="311150" marR="0" rtl="0" algn="l">
              <a:lnSpc>
                <a:spcPct val="107000"/>
              </a:lnSpc>
              <a:spcBef>
                <a:spcPts val="0"/>
              </a:spcBef>
              <a:spcAft>
                <a:spcPts val="0"/>
              </a:spcAft>
              <a:buNone/>
            </a:pPr>
            <a:r>
              <a:rPr lang="en-US" sz="2000">
                <a:solidFill>
                  <a:schemeClr val="dk1"/>
                </a:solidFill>
                <a:latin typeface="Times New Roman"/>
                <a:ea typeface="Times New Roman"/>
                <a:cs typeface="Times New Roman"/>
                <a:sym typeface="Times New Roman"/>
              </a:rPr>
              <a:t>values:</a:t>
            </a:r>
            <a:endParaRPr sz="2000">
              <a:solidFill>
                <a:schemeClr val="dk1"/>
              </a:solidFill>
              <a:latin typeface="Times New Roman"/>
              <a:ea typeface="Times New Roman"/>
              <a:cs typeface="Times New Roman"/>
              <a:sym typeface="Times New Roman"/>
            </a:endParaRPr>
          </a:p>
          <a:p>
            <a:pPr indent="0" lvl="0" marL="12700" marR="0" rtl="0" algn="l">
              <a:lnSpc>
                <a:spcPct val="104999"/>
              </a:lnSpc>
              <a:spcBef>
                <a:spcPts val="0"/>
              </a:spcBef>
              <a:spcAft>
                <a:spcPts val="0"/>
              </a:spcAft>
              <a:buNone/>
            </a:pPr>
            <a:r>
              <a:rPr lang="en-US" sz="2000">
                <a:solidFill>
                  <a:schemeClr val="dk1"/>
                </a:solidFill>
                <a:latin typeface="Times New Roman"/>
                <a:ea typeface="Times New Roman"/>
                <a:cs typeface="Times New Roman"/>
                <a:sym typeface="Times New Roman"/>
              </a:rPr>
              <a:t>Y = 13409.52 + 5841.42 ∗ 𝑇𝑒𝑙𝑒𝑣𝑖𝑠𝑖𝑜𝑛 𝑅𝑎𝑡𝑖𝑛𝑔 𝑃𝑜𝑖𝑛𝑡 + 3.24 ∗ 𝑃𝑟𝑜𝑚𝑜𝑡𝑖𝑜𝑛 + 53211.02 ∗ 𝐿𝑎𝑛𝑔𝑢𝑎𝑔𝑒</a:t>
            </a:r>
            <a:endParaRPr sz="2000">
              <a:solidFill>
                <a:schemeClr val="dk1"/>
              </a:solidFill>
              <a:latin typeface="Times New Roman"/>
              <a:ea typeface="Times New Roman"/>
              <a:cs typeface="Times New Roman"/>
              <a:sym typeface="Times New Roman"/>
            </a:endParaRPr>
          </a:p>
        </p:txBody>
      </p:sp>
      <p:sp>
        <p:nvSpPr>
          <p:cNvPr id="1143" name="Google Shape;1143;p83"/>
          <p:cNvSpPr/>
          <p:nvPr/>
        </p:nvSpPr>
        <p:spPr>
          <a:xfrm>
            <a:off x="1597152" y="2511551"/>
            <a:ext cx="8656320" cy="380390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84"/>
          <p:cNvSpPr txBox="1"/>
          <p:nvPr>
            <p:ph type="title"/>
          </p:nvPr>
        </p:nvSpPr>
        <p:spPr>
          <a:xfrm>
            <a:off x="387502" y="85724"/>
            <a:ext cx="4641698" cy="4533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accent1"/>
              </a:buClr>
              <a:buSzPts val="2800"/>
              <a:buFont typeface="Times New Roman"/>
              <a:buNone/>
            </a:pPr>
            <a:r>
              <a:rPr lang="en-US" sz="2800" u="none">
                <a:latin typeface="Times New Roman"/>
                <a:ea typeface="Times New Roman"/>
                <a:cs typeface="Times New Roman"/>
                <a:sym typeface="Times New Roman"/>
              </a:rPr>
              <a:t>Actual vs Fitted Values</a:t>
            </a:r>
            <a:endParaRPr sz="2800">
              <a:latin typeface="Times New Roman"/>
              <a:ea typeface="Times New Roman"/>
              <a:cs typeface="Times New Roman"/>
              <a:sym typeface="Times New Roman"/>
            </a:endParaRPr>
          </a:p>
        </p:txBody>
      </p:sp>
      <p:sp>
        <p:nvSpPr>
          <p:cNvPr id="1149" name="Google Shape;1149;p84"/>
          <p:cNvSpPr/>
          <p:nvPr/>
        </p:nvSpPr>
        <p:spPr>
          <a:xfrm>
            <a:off x="1376172" y="4710684"/>
            <a:ext cx="6261100" cy="0"/>
          </a:xfrm>
          <a:custGeom>
            <a:rect b="b" l="l" r="r" t="t"/>
            <a:pathLst>
              <a:path extrusionOk="0" h="120000" w="6261100">
                <a:moveTo>
                  <a:pt x="0" y="0"/>
                </a:moveTo>
                <a:lnTo>
                  <a:pt x="6260592" y="0"/>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50" name="Google Shape;1150;p84"/>
          <p:cNvSpPr/>
          <p:nvPr/>
        </p:nvSpPr>
        <p:spPr>
          <a:xfrm>
            <a:off x="1376172" y="4445508"/>
            <a:ext cx="6261100" cy="0"/>
          </a:xfrm>
          <a:custGeom>
            <a:rect b="b" l="l" r="r" t="t"/>
            <a:pathLst>
              <a:path extrusionOk="0" h="120000" w="6261100">
                <a:moveTo>
                  <a:pt x="0" y="0"/>
                </a:moveTo>
                <a:lnTo>
                  <a:pt x="6260592" y="0"/>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51" name="Google Shape;1151;p84"/>
          <p:cNvSpPr/>
          <p:nvPr/>
        </p:nvSpPr>
        <p:spPr>
          <a:xfrm>
            <a:off x="1376172" y="4177284"/>
            <a:ext cx="6261100" cy="0"/>
          </a:xfrm>
          <a:custGeom>
            <a:rect b="b" l="l" r="r" t="t"/>
            <a:pathLst>
              <a:path extrusionOk="0" h="120000" w="6261100">
                <a:moveTo>
                  <a:pt x="0" y="0"/>
                </a:moveTo>
                <a:lnTo>
                  <a:pt x="6260592" y="0"/>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52" name="Google Shape;1152;p84"/>
          <p:cNvSpPr/>
          <p:nvPr/>
        </p:nvSpPr>
        <p:spPr>
          <a:xfrm>
            <a:off x="1376172" y="3912108"/>
            <a:ext cx="6261100" cy="0"/>
          </a:xfrm>
          <a:custGeom>
            <a:rect b="b" l="l" r="r" t="t"/>
            <a:pathLst>
              <a:path extrusionOk="0" h="120000" w="6261100">
                <a:moveTo>
                  <a:pt x="0" y="0"/>
                </a:moveTo>
                <a:lnTo>
                  <a:pt x="6260592" y="0"/>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nvGrpSpPr>
          <p:cNvPr id="1153" name="Google Shape;1153;p84"/>
          <p:cNvGrpSpPr/>
          <p:nvPr/>
        </p:nvGrpSpPr>
        <p:grpSpPr>
          <a:xfrm>
            <a:off x="1376172" y="3034283"/>
            <a:ext cx="6261100" cy="737870"/>
            <a:chOff x="1376172" y="3034283"/>
            <a:chExt cx="6261100" cy="737870"/>
          </a:xfrm>
        </p:grpSpPr>
        <p:sp>
          <p:nvSpPr>
            <p:cNvPr id="1154" name="Google Shape;1154;p84"/>
            <p:cNvSpPr/>
            <p:nvPr/>
          </p:nvSpPr>
          <p:spPr>
            <a:xfrm>
              <a:off x="1376172" y="3110483"/>
              <a:ext cx="6261100" cy="533400"/>
            </a:xfrm>
            <a:custGeom>
              <a:rect b="b" l="l" r="r" t="t"/>
              <a:pathLst>
                <a:path extrusionOk="0" h="533400" w="6261100">
                  <a:moveTo>
                    <a:pt x="0" y="533399"/>
                  </a:moveTo>
                  <a:lnTo>
                    <a:pt x="6260592" y="533399"/>
                  </a:lnTo>
                </a:path>
                <a:path extrusionOk="0" h="533400" w="6261100">
                  <a:moveTo>
                    <a:pt x="0" y="268224"/>
                  </a:moveTo>
                  <a:lnTo>
                    <a:pt x="6260592" y="268224"/>
                  </a:lnTo>
                </a:path>
                <a:path extrusionOk="0" h="533400" w="6261100">
                  <a:moveTo>
                    <a:pt x="0" y="0"/>
                  </a:moveTo>
                  <a:lnTo>
                    <a:pt x="6260592" y="0"/>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55" name="Google Shape;1155;p84"/>
            <p:cNvSpPr/>
            <p:nvPr/>
          </p:nvSpPr>
          <p:spPr>
            <a:xfrm>
              <a:off x="1458468" y="3034283"/>
              <a:ext cx="6096000" cy="737870"/>
            </a:xfrm>
            <a:custGeom>
              <a:rect b="b" l="l" r="r" t="t"/>
              <a:pathLst>
                <a:path extrusionOk="0" h="737870" w="6096000">
                  <a:moveTo>
                    <a:pt x="0" y="347471"/>
                  </a:moveTo>
                  <a:lnTo>
                    <a:pt x="164591" y="539495"/>
                  </a:lnTo>
                  <a:lnTo>
                    <a:pt x="329183" y="445007"/>
                  </a:lnTo>
                  <a:lnTo>
                    <a:pt x="493775" y="627888"/>
                  </a:lnTo>
                  <a:lnTo>
                    <a:pt x="658368" y="231648"/>
                  </a:lnTo>
                  <a:lnTo>
                    <a:pt x="826007" y="216407"/>
                  </a:lnTo>
                  <a:lnTo>
                    <a:pt x="990600" y="67055"/>
                  </a:lnTo>
                  <a:lnTo>
                    <a:pt x="1155192" y="713232"/>
                  </a:lnTo>
                  <a:lnTo>
                    <a:pt x="1319783" y="246887"/>
                  </a:lnTo>
                  <a:lnTo>
                    <a:pt x="1484376" y="524255"/>
                  </a:lnTo>
                  <a:lnTo>
                    <a:pt x="1648968" y="249936"/>
                  </a:lnTo>
                  <a:lnTo>
                    <a:pt x="1813559" y="524255"/>
                  </a:lnTo>
                  <a:lnTo>
                    <a:pt x="1978152" y="332231"/>
                  </a:lnTo>
                  <a:lnTo>
                    <a:pt x="2142744" y="362712"/>
                  </a:lnTo>
                  <a:lnTo>
                    <a:pt x="2307335" y="301751"/>
                  </a:lnTo>
                  <a:lnTo>
                    <a:pt x="2471928" y="213360"/>
                  </a:lnTo>
                  <a:lnTo>
                    <a:pt x="2636520" y="182879"/>
                  </a:lnTo>
                  <a:lnTo>
                    <a:pt x="2801111" y="472439"/>
                  </a:lnTo>
                  <a:lnTo>
                    <a:pt x="2965704" y="365760"/>
                  </a:lnTo>
                  <a:lnTo>
                    <a:pt x="3130296" y="173736"/>
                  </a:lnTo>
                  <a:lnTo>
                    <a:pt x="3294887" y="393191"/>
                  </a:lnTo>
                  <a:lnTo>
                    <a:pt x="3459479" y="350519"/>
                  </a:lnTo>
                  <a:lnTo>
                    <a:pt x="3624072" y="429767"/>
                  </a:lnTo>
                  <a:lnTo>
                    <a:pt x="3788664" y="252983"/>
                  </a:lnTo>
                  <a:lnTo>
                    <a:pt x="3953255" y="451103"/>
                  </a:lnTo>
                  <a:lnTo>
                    <a:pt x="4120896" y="737615"/>
                  </a:lnTo>
                  <a:lnTo>
                    <a:pt x="4285487" y="134112"/>
                  </a:lnTo>
                  <a:lnTo>
                    <a:pt x="4450080" y="573023"/>
                  </a:lnTo>
                  <a:lnTo>
                    <a:pt x="4614672" y="368807"/>
                  </a:lnTo>
                  <a:lnTo>
                    <a:pt x="4779264" y="313943"/>
                  </a:lnTo>
                  <a:lnTo>
                    <a:pt x="4943856" y="530351"/>
                  </a:lnTo>
                  <a:lnTo>
                    <a:pt x="5108448" y="304800"/>
                  </a:lnTo>
                  <a:lnTo>
                    <a:pt x="5273039" y="70103"/>
                  </a:lnTo>
                  <a:lnTo>
                    <a:pt x="5437632" y="219455"/>
                  </a:lnTo>
                  <a:lnTo>
                    <a:pt x="5602224" y="536448"/>
                  </a:lnTo>
                  <a:lnTo>
                    <a:pt x="5766815" y="57912"/>
                  </a:lnTo>
                  <a:lnTo>
                    <a:pt x="5931408" y="158495"/>
                  </a:lnTo>
                  <a:lnTo>
                    <a:pt x="6096000" y="0"/>
                  </a:lnTo>
                </a:path>
              </a:pathLst>
            </a:custGeom>
            <a:noFill/>
            <a:ln cap="flat" cmpd="sng" w="27425">
              <a:solidFill>
                <a:srgbClr val="5B9BD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56" name="Google Shape;1156;p84"/>
            <p:cNvSpPr/>
            <p:nvPr/>
          </p:nvSpPr>
          <p:spPr>
            <a:xfrm>
              <a:off x="1458468" y="3092195"/>
              <a:ext cx="6096000" cy="646430"/>
            </a:xfrm>
            <a:custGeom>
              <a:rect b="b" l="l" r="r" t="t"/>
              <a:pathLst>
                <a:path extrusionOk="0" h="646429" w="6096000">
                  <a:moveTo>
                    <a:pt x="0" y="277367"/>
                  </a:moveTo>
                  <a:lnTo>
                    <a:pt x="164591" y="481583"/>
                  </a:lnTo>
                  <a:lnTo>
                    <a:pt x="329183" y="441959"/>
                  </a:lnTo>
                  <a:lnTo>
                    <a:pt x="493775" y="615695"/>
                  </a:lnTo>
                  <a:lnTo>
                    <a:pt x="658368" y="240791"/>
                  </a:lnTo>
                  <a:lnTo>
                    <a:pt x="826007" y="131063"/>
                  </a:lnTo>
                  <a:lnTo>
                    <a:pt x="990600" y="70103"/>
                  </a:lnTo>
                  <a:lnTo>
                    <a:pt x="1155192" y="646176"/>
                  </a:lnTo>
                  <a:lnTo>
                    <a:pt x="1319783" y="216407"/>
                  </a:lnTo>
                  <a:lnTo>
                    <a:pt x="1484376" y="521207"/>
                  </a:lnTo>
                  <a:lnTo>
                    <a:pt x="1648968" y="195071"/>
                  </a:lnTo>
                  <a:lnTo>
                    <a:pt x="1813559" y="365759"/>
                  </a:lnTo>
                  <a:lnTo>
                    <a:pt x="1978152" y="210312"/>
                  </a:lnTo>
                  <a:lnTo>
                    <a:pt x="2142744" y="295655"/>
                  </a:lnTo>
                  <a:lnTo>
                    <a:pt x="2307335" y="216407"/>
                  </a:lnTo>
                  <a:lnTo>
                    <a:pt x="2471928" y="36575"/>
                  </a:lnTo>
                  <a:lnTo>
                    <a:pt x="2636520" y="76200"/>
                  </a:lnTo>
                  <a:lnTo>
                    <a:pt x="2801111" y="435863"/>
                  </a:lnTo>
                  <a:lnTo>
                    <a:pt x="2965704" y="271271"/>
                  </a:lnTo>
                  <a:lnTo>
                    <a:pt x="3130296" y="131063"/>
                  </a:lnTo>
                  <a:lnTo>
                    <a:pt x="3294887" y="350519"/>
                  </a:lnTo>
                  <a:lnTo>
                    <a:pt x="3459479" y="326136"/>
                  </a:lnTo>
                  <a:lnTo>
                    <a:pt x="3624072" y="286512"/>
                  </a:lnTo>
                  <a:lnTo>
                    <a:pt x="3788664" y="256031"/>
                  </a:lnTo>
                  <a:lnTo>
                    <a:pt x="3953255" y="451103"/>
                  </a:lnTo>
                  <a:lnTo>
                    <a:pt x="4120896" y="582167"/>
                  </a:lnTo>
                  <a:lnTo>
                    <a:pt x="4285487" y="0"/>
                  </a:lnTo>
                  <a:lnTo>
                    <a:pt x="4450080" y="387095"/>
                  </a:lnTo>
                  <a:lnTo>
                    <a:pt x="4614672" y="231648"/>
                  </a:lnTo>
                  <a:lnTo>
                    <a:pt x="4779264" y="277367"/>
                  </a:lnTo>
                  <a:lnTo>
                    <a:pt x="4943856" y="481583"/>
                  </a:lnTo>
                  <a:lnTo>
                    <a:pt x="5108448" y="326136"/>
                  </a:lnTo>
                  <a:lnTo>
                    <a:pt x="5273039" y="100583"/>
                  </a:lnTo>
                  <a:lnTo>
                    <a:pt x="5437632" y="161543"/>
                  </a:lnTo>
                  <a:lnTo>
                    <a:pt x="5602224" y="451103"/>
                  </a:lnTo>
                  <a:lnTo>
                    <a:pt x="5766815" y="21336"/>
                  </a:lnTo>
                  <a:lnTo>
                    <a:pt x="5931408" y="109727"/>
                  </a:lnTo>
                  <a:lnTo>
                    <a:pt x="6096000" y="140207"/>
                  </a:lnTo>
                </a:path>
              </a:pathLst>
            </a:custGeom>
            <a:noFill/>
            <a:ln cap="flat" cmpd="sng" w="27425">
              <a:solidFill>
                <a:srgbClr val="EC7C3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1157" name="Google Shape;1157;p84"/>
          <p:cNvSpPr/>
          <p:nvPr/>
        </p:nvSpPr>
        <p:spPr>
          <a:xfrm>
            <a:off x="1376172" y="2845307"/>
            <a:ext cx="6261100" cy="0"/>
          </a:xfrm>
          <a:custGeom>
            <a:rect b="b" l="l" r="r" t="t"/>
            <a:pathLst>
              <a:path extrusionOk="0" h="120000" w="6261100">
                <a:moveTo>
                  <a:pt x="0" y="0"/>
                </a:moveTo>
                <a:lnTo>
                  <a:pt x="6260592" y="0"/>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58" name="Google Shape;1158;p84"/>
          <p:cNvSpPr/>
          <p:nvPr/>
        </p:nvSpPr>
        <p:spPr>
          <a:xfrm>
            <a:off x="1376172" y="4978908"/>
            <a:ext cx="6261100" cy="0"/>
          </a:xfrm>
          <a:custGeom>
            <a:rect b="b" l="l" r="r" t="t"/>
            <a:pathLst>
              <a:path extrusionOk="0" h="120000" w="6261100">
                <a:moveTo>
                  <a:pt x="0" y="0"/>
                </a:moveTo>
                <a:lnTo>
                  <a:pt x="6260592" y="0"/>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59" name="Google Shape;1159;p84"/>
          <p:cNvSpPr/>
          <p:nvPr/>
        </p:nvSpPr>
        <p:spPr>
          <a:xfrm>
            <a:off x="2744723" y="5472684"/>
            <a:ext cx="243840" cy="0"/>
          </a:xfrm>
          <a:custGeom>
            <a:rect b="b" l="l" r="r" t="t"/>
            <a:pathLst>
              <a:path extrusionOk="0" h="120000" w="243839">
                <a:moveTo>
                  <a:pt x="0" y="0"/>
                </a:moveTo>
                <a:lnTo>
                  <a:pt x="243839" y="0"/>
                </a:lnTo>
              </a:path>
            </a:pathLst>
          </a:custGeom>
          <a:noFill/>
          <a:ln cap="flat" cmpd="sng" w="27425">
            <a:solidFill>
              <a:srgbClr val="5B9BD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60" name="Google Shape;1160;p84"/>
          <p:cNvSpPr/>
          <p:nvPr/>
        </p:nvSpPr>
        <p:spPr>
          <a:xfrm>
            <a:off x="4226052" y="5472684"/>
            <a:ext cx="243840" cy="0"/>
          </a:xfrm>
          <a:custGeom>
            <a:rect b="b" l="l" r="r" t="t"/>
            <a:pathLst>
              <a:path extrusionOk="0" h="120000" w="243839">
                <a:moveTo>
                  <a:pt x="0" y="0"/>
                </a:moveTo>
                <a:lnTo>
                  <a:pt x="243839" y="0"/>
                </a:lnTo>
              </a:path>
            </a:pathLst>
          </a:custGeom>
          <a:noFill/>
          <a:ln cap="flat" cmpd="sng" w="27425">
            <a:solidFill>
              <a:srgbClr val="EC7C3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61" name="Google Shape;1161;p84"/>
          <p:cNvSpPr txBox="1"/>
          <p:nvPr/>
        </p:nvSpPr>
        <p:spPr>
          <a:xfrm>
            <a:off x="682548" y="2642108"/>
            <a:ext cx="6962140" cy="2921635"/>
          </a:xfrm>
          <a:prstGeom prst="rect">
            <a:avLst/>
          </a:prstGeom>
          <a:noFill/>
          <a:ln>
            <a:noFill/>
          </a:ln>
        </p:spPr>
        <p:txBody>
          <a:bodyPr anchorCtr="0" anchor="t" bIns="0" lIns="0" spcFirstLastPara="1" rIns="0" wrap="square" tIns="96500">
            <a:spAutoFit/>
          </a:bodyPr>
          <a:lstStyle/>
          <a:p>
            <a:pPr indent="0" lvl="0" marL="0" marR="6401435" rtl="0" algn="r">
              <a:lnSpc>
                <a:spcPct val="100000"/>
              </a:lnSpc>
              <a:spcBef>
                <a:spcPts val="0"/>
              </a:spcBef>
              <a:spcAft>
                <a:spcPts val="0"/>
              </a:spcAft>
              <a:buNone/>
            </a:pPr>
            <a:r>
              <a:rPr b="1" lang="en-US" sz="1200">
                <a:solidFill>
                  <a:schemeClr val="dk1"/>
                </a:solidFill>
                <a:latin typeface="Carlito"/>
                <a:ea typeface="Carlito"/>
                <a:cs typeface="Carlito"/>
                <a:sym typeface="Carlito"/>
              </a:rPr>
              <a:t>1600000</a:t>
            </a:r>
            <a:endParaRPr sz="1200">
              <a:solidFill>
                <a:schemeClr val="dk1"/>
              </a:solidFill>
              <a:latin typeface="Carlito"/>
              <a:ea typeface="Carlito"/>
              <a:cs typeface="Carlito"/>
              <a:sym typeface="Carlito"/>
            </a:endParaRPr>
          </a:p>
          <a:p>
            <a:pPr indent="0" lvl="0" marL="0" marR="6401435" rtl="0" algn="r">
              <a:lnSpc>
                <a:spcPct val="100000"/>
              </a:lnSpc>
              <a:spcBef>
                <a:spcPts val="660"/>
              </a:spcBef>
              <a:spcAft>
                <a:spcPts val="0"/>
              </a:spcAft>
              <a:buNone/>
            </a:pPr>
            <a:r>
              <a:rPr b="1" lang="en-US" sz="1200">
                <a:solidFill>
                  <a:schemeClr val="dk1"/>
                </a:solidFill>
                <a:latin typeface="Carlito"/>
                <a:ea typeface="Carlito"/>
                <a:cs typeface="Carlito"/>
                <a:sym typeface="Carlito"/>
              </a:rPr>
              <a:t>1400000</a:t>
            </a:r>
            <a:endParaRPr sz="1200">
              <a:solidFill>
                <a:schemeClr val="dk1"/>
              </a:solidFill>
              <a:latin typeface="Carlito"/>
              <a:ea typeface="Carlito"/>
              <a:cs typeface="Carlito"/>
              <a:sym typeface="Carlito"/>
            </a:endParaRPr>
          </a:p>
          <a:p>
            <a:pPr indent="0" lvl="0" marL="0" marR="6401435" rtl="0" algn="r">
              <a:lnSpc>
                <a:spcPct val="100000"/>
              </a:lnSpc>
              <a:spcBef>
                <a:spcPts val="660"/>
              </a:spcBef>
              <a:spcAft>
                <a:spcPts val="0"/>
              </a:spcAft>
              <a:buNone/>
            </a:pPr>
            <a:r>
              <a:rPr b="1" lang="en-US" sz="1200">
                <a:solidFill>
                  <a:schemeClr val="dk1"/>
                </a:solidFill>
                <a:latin typeface="Carlito"/>
                <a:ea typeface="Carlito"/>
                <a:cs typeface="Carlito"/>
                <a:sym typeface="Carlito"/>
              </a:rPr>
              <a:t>1200000</a:t>
            </a:r>
            <a:endParaRPr sz="1200">
              <a:solidFill>
                <a:schemeClr val="dk1"/>
              </a:solidFill>
              <a:latin typeface="Carlito"/>
              <a:ea typeface="Carlito"/>
              <a:cs typeface="Carlito"/>
              <a:sym typeface="Carlito"/>
            </a:endParaRPr>
          </a:p>
          <a:p>
            <a:pPr indent="0" lvl="0" marL="0" marR="6401435" rtl="0" algn="r">
              <a:lnSpc>
                <a:spcPct val="100000"/>
              </a:lnSpc>
              <a:spcBef>
                <a:spcPts val="660"/>
              </a:spcBef>
              <a:spcAft>
                <a:spcPts val="0"/>
              </a:spcAft>
              <a:buNone/>
            </a:pPr>
            <a:r>
              <a:rPr b="1" lang="en-US" sz="1200">
                <a:solidFill>
                  <a:schemeClr val="dk1"/>
                </a:solidFill>
                <a:latin typeface="Carlito"/>
                <a:ea typeface="Carlito"/>
                <a:cs typeface="Carlito"/>
                <a:sym typeface="Carlito"/>
              </a:rPr>
              <a:t>1000000</a:t>
            </a:r>
            <a:endParaRPr sz="1200">
              <a:solidFill>
                <a:schemeClr val="dk1"/>
              </a:solidFill>
              <a:latin typeface="Carlito"/>
              <a:ea typeface="Carlito"/>
              <a:cs typeface="Carlito"/>
              <a:sym typeface="Carlito"/>
            </a:endParaRPr>
          </a:p>
          <a:p>
            <a:pPr indent="0" lvl="0" marL="0" marR="6400165" rtl="0" algn="r">
              <a:lnSpc>
                <a:spcPct val="100000"/>
              </a:lnSpc>
              <a:spcBef>
                <a:spcPts val="660"/>
              </a:spcBef>
              <a:spcAft>
                <a:spcPts val="0"/>
              </a:spcAft>
              <a:buNone/>
            </a:pPr>
            <a:r>
              <a:rPr b="1" lang="en-US" sz="1200">
                <a:solidFill>
                  <a:schemeClr val="dk1"/>
                </a:solidFill>
                <a:latin typeface="Carlito"/>
                <a:ea typeface="Carlito"/>
                <a:cs typeface="Carlito"/>
                <a:sym typeface="Carlito"/>
              </a:rPr>
              <a:t>800000</a:t>
            </a:r>
            <a:endParaRPr sz="1200">
              <a:solidFill>
                <a:schemeClr val="dk1"/>
              </a:solidFill>
              <a:latin typeface="Carlito"/>
              <a:ea typeface="Carlito"/>
              <a:cs typeface="Carlito"/>
              <a:sym typeface="Carlito"/>
            </a:endParaRPr>
          </a:p>
          <a:p>
            <a:pPr indent="0" lvl="0" marL="0" marR="6400165" rtl="0" algn="r">
              <a:lnSpc>
                <a:spcPct val="100000"/>
              </a:lnSpc>
              <a:spcBef>
                <a:spcPts val="660"/>
              </a:spcBef>
              <a:spcAft>
                <a:spcPts val="0"/>
              </a:spcAft>
              <a:buNone/>
            </a:pPr>
            <a:r>
              <a:rPr b="1" lang="en-US" sz="1200">
                <a:solidFill>
                  <a:schemeClr val="dk1"/>
                </a:solidFill>
                <a:latin typeface="Carlito"/>
                <a:ea typeface="Carlito"/>
                <a:cs typeface="Carlito"/>
                <a:sym typeface="Carlito"/>
              </a:rPr>
              <a:t>600000</a:t>
            </a:r>
            <a:endParaRPr sz="1200">
              <a:solidFill>
                <a:schemeClr val="dk1"/>
              </a:solidFill>
              <a:latin typeface="Carlito"/>
              <a:ea typeface="Carlito"/>
              <a:cs typeface="Carlito"/>
              <a:sym typeface="Carlito"/>
            </a:endParaRPr>
          </a:p>
          <a:p>
            <a:pPr indent="0" lvl="0" marL="0" marR="6400165" rtl="0" algn="r">
              <a:lnSpc>
                <a:spcPct val="100000"/>
              </a:lnSpc>
              <a:spcBef>
                <a:spcPts val="660"/>
              </a:spcBef>
              <a:spcAft>
                <a:spcPts val="0"/>
              </a:spcAft>
              <a:buNone/>
            </a:pPr>
            <a:r>
              <a:rPr b="1" lang="en-US" sz="1200">
                <a:solidFill>
                  <a:schemeClr val="dk1"/>
                </a:solidFill>
                <a:latin typeface="Carlito"/>
                <a:ea typeface="Carlito"/>
                <a:cs typeface="Carlito"/>
                <a:sym typeface="Carlito"/>
              </a:rPr>
              <a:t>400000</a:t>
            </a:r>
            <a:endParaRPr sz="1200">
              <a:solidFill>
                <a:schemeClr val="dk1"/>
              </a:solidFill>
              <a:latin typeface="Carlito"/>
              <a:ea typeface="Carlito"/>
              <a:cs typeface="Carlito"/>
              <a:sym typeface="Carlito"/>
            </a:endParaRPr>
          </a:p>
          <a:p>
            <a:pPr indent="0" lvl="0" marL="0" marR="6400165" rtl="0" algn="r">
              <a:lnSpc>
                <a:spcPct val="100000"/>
              </a:lnSpc>
              <a:spcBef>
                <a:spcPts val="660"/>
              </a:spcBef>
              <a:spcAft>
                <a:spcPts val="0"/>
              </a:spcAft>
              <a:buNone/>
            </a:pPr>
            <a:r>
              <a:rPr b="1" lang="en-US" sz="1200">
                <a:solidFill>
                  <a:schemeClr val="dk1"/>
                </a:solidFill>
                <a:latin typeface="Carlito"/>
                <a:ea typeface="Carlito"/>
                <a:cs typeface="Carlito"/>
                <a:sym typeface="Carlito"/>
              </a:rPr>
              <a:t>200000</a:t>
            </a:r>
            <a:endParaRPr sz="1200">
              <a:solidFill>
                <a:schemeClr val="dk1"/>
              </a:solidFill>
              <a:latin typeface="Carlito"/>
              <a:ea typeface="Carlito"/>
              <a:cs typeface="Carlito"/>
              <a:sym typeface="Carlito"/>
            </a:endParaRPr>
          </a:p>
          <a:p>
            <a:pPr indent="0" lvl="0" marL="0" marR="6400165" rtl="0" algn="r">
              <a:lnSpc>
                <a:spcPct val="100000"/>
              </a:lnSpc>
              <a:spcBef>
                <a:spcPts val="660"/>
              </a:spcBef>
              <a:spcAft>
                <a:spcPts val="0"/>
              </a:spcAft>
              <a:buNone/>
            </a:pPr>
            <a:r>
              <a:rPr b="1" lang="en-US" sz="1200">
                <a:solidFill>
                  <a:schemeClr val="dk1"/>
                </a:solidFill>
                <a:latin typeface="Carlito"/>
                <a:ea typeface="Carlito"/>
                <a:cs typeface="Carlito"/>
                <a:sym typeface="Carlito"/>
              </a:rPr>
              <a:t>0</a:t>
            </a:r>
            <a:endParaRPr sz="1200">
              <a:solidFill>
                <a:schemeClr val="dk1"/>
              </a:solidFill>
              <a:latin typeface="Carlito"/>
              <a:ea typeface="Carlito"/>
              <a:cs typeface="Carlito"/>
              <a:sym typeface="Carlito"/>
            </a:endParaRPr>
          </a:p>
          <a:p>
            <a:pPr indent="0" lvl="0" marL="738505" marR="0" rtl="0" algn="l">
              <a:lnSpc>
                <a:spcPct val="100000"/>
              </a:lnSpc>
              <a:spcBef>
                <a:spcPts val="120"/>
              </a:spcBef>
              <a:spcAft>
                <a:spcPts val="0"/>
              </a:spcAft>
              <a:buNone/>
            </a:pPr>
            <a:r>
              <a:rPr b="1" lang="en-US" sz="1200">
                <a:solidFill>
                  <a:schemeClr val="dk1"/>
                </a:solidFill>
                <a:latin typeface="Carlito"/>
                <a:ea typeface="Carlito"/>
                <a:cs typeface="Carlito"/>
                <a:sym typeface="Carlito"/>
              </a:rPr>
              <a:t>1 2 3 4 5 6 7 8 9 1011121314151617181920212223242526272829303132333435363738</a:t>
            </a:r>
            <a:endParaRPr sz="1200">
              <a:solidFill>
                <a:schemeClr val="dk1"/>
              </a:solidFill>
              <a:latin typeface="Carlito"/>
              <a:ea typeface="Carlito"/>
              <a:cs typeface="Carlito"/>
              <a:sym typeface="Carlito"/>
            </a:endParaRPr>
          </a:p>
          <a:p>
            <a:pPr indent="0" lvl="0" marL="2333625" marR="0" rtl="0" algn="l">
              <a:lnSpc>
                <a:spcPct val="100000"/>
              </a:lnSpc>
              <a:spcBef>
                <a:spcPts val="905"/>
              </a:spcBef>
              <a:spcAft>
                <a:spcPts val="0"/>
              </a:spcAft>
              <a:buNone/>
            </a:pPr>
            <a:r>
              <a:rPr b="1" lang="en-US" sz="1200">
                <a:solidFill>
                  <a:schemeClr val="dk1"/>
                </a:solidFill>
                <a:latin typeface="Carlito"/>
                <a:ea typeface="Carlito"/>
                <a:cs typeface="Carlito"/>
                <a:sym typeface="Carlito"/>
              </a:rPr>
              <a:t>Actual Revenue	Predicted Revenue</a:t>
            </a:r>
            <a:endParaRPr sz="1200">
              <a:solidFill>
                <a:schemeClr val="dk1"/>
              </a:solidFill>
              <a:latin typeface="Carlito"/>
              <a:ea typeface="Carlito"/>
              <a:cs typeface="Carlito"/>
              <a:sym typeface="Carlito"/>
            </a:endParaRPr>
          </a:p>
        </p:txBody>
      </p:sp>
      <p:sp>
        <p:nvSpPr>
          <p:cNvPr id="1162" name="Google Shape;1162;p84"/>
          <p:cNvSpPr txBox="1"/>
          <p:nvPr/>
        </p:nvSpPr>
        <p:spPr>
          <a:xfrm>
            <a:off x="246304" y="727014"/>
            <a:ext cx="7398384" cy="1742785"/>
          </a:xfrm>
          <a:prstGeom prst="rect">
            <a:avLst/>
          </a:prstGeom>
          <a:noFill/>
          <a:ln>
            <a:noFill/>
          </a:ln>
        </p:spPr>
        <p:txBody>
          <a:bodyPr anchorCtr="0" anchor="t" bIns="0" lIns="0" spcFirstLastPara="1" rIns="0" wrap="square" tIns="11425">
            <a:spAutoFit/>
          </a:bodyPr>
          <a:lstStyle/>
          <a:p>
            <a:pPr indent="-287019" lvl="0" marL="299085"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Fitted value is used to validate a model</a:t>
            </a:r>
            <a:endParaRPr sz="2000">
              <a:solidFill>
                <a:schemeClr val="dk1"/>
              </a:solidFill>
              <a:latin typeface="Times New Roman"/>
              <a:ea typeface="Times New Roman"/>
              <a:cs typeface="Times New Roman"/>
              <a:sym typeface="Times New Roman"/>
            </a:endParaRPr>
          </a:p>
          <a:p>
            <a:pPr indent="-287019" lvl="0" marL="299085"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In a good model, the difference between actual and predicted is very</a:t>
            </a:r>
            <a:endParaRPr sz="2000">
              <a:solidFill>
                <a:schemeClr val="dk1"/>
              </a:solidFill>
              <a:latin typeface="Times New Roman"/>
              <a:ea typeface="Times New Roman"/>
              <a:cs typeface="Times New Roman"/>
              <a:sym typeface="Times New Roman"/>
            </a:endParaRPr>
          </a:p>
          <a:p>
            <a:pPr indent="0" lvl="0" marL="299085" marR="0" rtl="0" algn="l">
              <a:lnSpc>
                <a:spcPct val="100000"/>
              </a:lnSpc>
              <a:spcBef>
                <a:spcPts val="5"/>
              </a:spcBef>
              <a:spcAft>
                <a:spcPts val="0"/>
              </a:spcAft>
              <a:buNone/>
            </a:pPr>
            <a:r>
              <a:rPr lang="en-US" sz="2000">
                <a:solidFill>
                  <a:schemeClr val="dk1"/>
                </a:solidFill>
                <a:latin typeface="Times New Roman"/>
                <a:ea typeface="Times New Roman"/>
                <a:cs typeface="Times New Roman"/>
                <a:sym typeface="Times New Roman"/>
              </a:rPr>
              <a:t>less and are close to each other</a:t>
            </a:r>
            <a:endParaRPr sz="2000">
              <a:solidFill>
                <a:schemeClr val="dk1"/>
              </a:solidFill>
              <a:latin typeface="Times New Roman"/>
              <a:ea typeface="Times New Roman"/>
              <a:cs typeface="Times New Roman"/>
              <a:sym typeface="Times New Roman"/>
            </a:endParaRPr>
          </a:p>
          <a:p>
            <a:pPr indent="-287019" lvl="0" marL="299085"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A good model have higher number of overlap</a:t>
            </a:r>
            <a:endParaRPr sz="2000">
              <a:solidFill>
                <a:schemeClr val="dk1"/>
              </a:solidFill>
              <a:latin typeface="Times New Roman"/>
              <a:ea typeface="Times New Roman"/>
              <a:cs typeface="Times New Roman"/>
              <a:sym typeface="Times New Roman"/>
            </a:endParaRPr>
          </a:p>
          <a:p>
            <a:pPr indent="0" lvl="0" marL="0" marR="382905" rtl="0" algn="ctr">
              <a:lnSpc>
                <a:spcPct val="100000"/>
              </a:lnSpc>
              <a:spcBef>
                <a:spcPts val="1455"/>
              </a:spcBef>
              <a:spcAft>
                <a:spcPts val="0"/>
              </a:spcAft>
              <a:buNone/>
            </a:pPr>
            <a:r>
              <a:rPr b="1" lang="en-US" sz="2000">
                <a:solidFill>
                  <a:schemeClr val="dk1"/>
                </a:solidFill>
                <a:latin typeface="Times New Roman"/>
                <a:ea typeface="Times New Roman"/>
                <a:cs typeface="Times New Roman"/>
                <a:sym typeface="Times New Roman"/>
              </a:rPr>
              <a:t>Fitted Chart</a:t>
            </a:r>
            <a:endParaRPr sz="2000">
              <a:solidFill>
                <a:schemeClr val="dk1"/>
              </a:solidFill>
              <a:latin typeface="Times New Roman"/>
              <a:ea typeface="Times New Roman"/>
              <a:cs typeface="Times New Roman"/>
              <a:sym typeface="Times New Roman"/>
            </a:endParaRPr>
          </a:p>
        </p:txBody>
      </p:sp>
      <p:graphicFrame>
        <p:nvGraphicFramePr>
          <p:cNvPr id="1163" name="Google Shape;1163;p84"/>
          <p:cNvGraphicFramePr/>
          <p:nvPr/>
        </p:nvGraphicFramePr>
        <p:xfrm>
          <a:off x="8498458" y="970152"/>
          <a:ext cx="3000000" cy="3000000"/>
        </p:xfrm>
        <a:graphic>
          <a:graphicData uri="http://schemas.openxmlformats.org/drawingml/2006/table">
            <a:tbl>
              <a:tblPr bandRow="1" firstRow="1">
                <a:noFill/>
                <a:tableStyleId>{23212CB0-94F9-4826-87F7-4E4CA1A25328}</a:tableStyleId>
              </a:tblPr>
              <a:tblGrid>
                <a:gridCol w="1313825"/>
                <a:gridCol w="1615450"/>
              </a:tblGrid>
              <a:tr h="617225">
                <a:tc>
                  <a:txBody>
                    <a:bodyPr/>
                    <a:lstStyle/>
                    <a:p>
                      <a:pPr indent="0" lvl="0" marL="332740" marR="0" rtl="0" algn="l">
                        <a:lnSpc>
                          <a:spcPct val="116750"/>
                        </a:lnSpc>
                        <a:spcBef>
                          <a:spcPts val="0"/>
                        </a:spcBef>
                        <a:spcAft>
                          <a:spcPts val="0"/>
                        </a:spcAft>
                        <a:buNone/>
                      </a:pPr>
                      <a:r>
                        <a:rPr lang="en-US" sz="2000" u="none" cap="none" strike="noStrike">
                          <a:latin typeface="Carlito"/>
                          <a:ea typeface="Carlito"/>
                          <a:cs typeface="Carlito"/>
                          <a:sym typeface="Carlito"/>
                        </a:rPr>
                        <a:t>Actual</a:t>
                      </a:r>
                      <a:endParaRPr sz="2000" u="none" cap="none" strike="noStrike">
                        <a:latin typeface="Carlito"/>
                        <a:ea typeface="Carlito"/>
                        <a:cs typeface="Carlito"/>
                        <a:sym typeface="Carlito"/>
                      </a:endParaRPr>
                    </a:p>
                    <a:p>
                      <a:pPr indent="0" lvl="0" marL="213995" marR="0" rtl="0" algn="l">
                        <a:lnSpc>
                          <a:spcPct val="100000"/>
                        </a:lnSpc>
                        <a:spcBef>
                          <a:spcPts val="0"/>
                        </a:spcBef>
                        <a:spcAft>
                          <a:spcPts val="0"/>
                        </a:spcAft>
                        <a:buNone/>
                      </a:pPr>
                      <a:r>
                        <a:rPr lang="en-US" sz="2000" u="none" cap="none" strike="noStrike">
                          <a:latin typeface="Carlito"/>
                          <a:ea typeface="Carlito"/>
                          <a:cs typeface="Carlito"/>
                          <a:sym typeface="Carlito"/>
                        </a:rPr>
                        <a:t>Revenue</a:t>
                      </a:r>
                      <a:endParaRPr sz="20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318135" marR="0" rtl="0" algn="l">
                        <a:lnSpc>
                          <a:spcPct val="116750"/>
                        </a:lnSpc>
                        <a:spcBef>
                          <a:spcPts val="0"/>
                        </a:spcBef>
                        <a:spcAft>
                          <a:spcPts val="0"/>
                        </a:spcAft>
                        <a:buNone/>
                      </a:pPr>
                      <a:r>
                        <a:rPr lang="en-US" sz="2000" u="none" cap="none" strike="noStrike">
                          <a:latin typeface="Carlito"/>
                          <a:ea typeface="Carlito"/>
                          <a:cs typeface="Carlito"/>
                          <a:sym typeface="Carlito"/>
                        </a:rPr>
                        <a:t>Predicted</a:t>
                      </a:r>
                      <a:endParaRPr sz="2000" u="none" cap="none" strike="noStrike">
                        <a:latin typeface="Carlito"/>
                        <a:ea typeface="Carlito"/>
                        <a:cs typeface="Carlito"/>
                        <a:sym typeface="Carlito"/>
                      </a:endParaRPr>
                    </a:p>
                    <a:p>
                      <a:pPr indent="0" lvl="0" marL="366395" marR="0" rtl="0" algn="l">
                        <a:lnSpc>
                          <a:spcPct val="100000"/>
                        </a:lnSpc>
                        <a:spcBef>
                          <a:spcPts val="0"/>
                        </a:spcBef>
                        <a:spcAft>
                          <a:spcPts val="0"/>
                        </a:spcAft>
                        <a:buNone/>
                      </a:pPr>
                      <a:r>
                        <a:rPr lang="en-US" sz="2000" u="none" cap="none" strike="noStrike">
                          <a:latin typeface="Carlito"/>
                          <a:ea typeface="Carlito"/>
                          <a:cs typeface="Carlito"/>
                          <a:sym typeface="Carlito"/>
                        </a:rPr>
                        <a:t>Revenue</a:t>
                      </a:r>
                      <a:endParaRPr sz="20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r>
              <a:tr h="312425">
                <a:tc>
                  <a:txBody>
                    <a:bodyPr/>
                    <a:lstStyle/>
                    <a:p>
                      <a:pPr indent="0" lvl="0" marL="4445" marR="0" rtl="0" algn="ctr">
                        <a:lnSpc>
                          <a:spcPct val="116999"/>
                        </a:lnSpc>
                        <a:spcBef>
                          <a:spcPts val="0"/>
                        </a:spcBef>
                        <a:spcAft>
                          <a:spcPts val="0"/>
                        </a:spcAft>
                        <a:buNone/>
                      </a:pPr>
                      <a:r>
                        <a:rPr lang="en-US" sz="2000" u="none" cap="none" strike="noStrike">
                          <a:latin typeface="Carlito"/>
                          <a:ea typeface="Carlito"/>
                          <a:cs typeface="Carlito"/>
                          <a:sym typeface="Carlito"/>
                        </a:rPr>
                        <a:t>1197576</a:t>
                      </a:r>
                      <a:endParaRPr sz="20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4445" marR="0" rtl="0" algn="ctr">
                        <a:lnSpc>
                          <a:spcPct val="116999"/>
                        </a:lnSpc>
                        <a:spcBef>
                          <a:spcPts val="0"/>
                        </a:spcBef>
                        <a:spcAft>
                          <a:spcPts val="0"/>
                        </a:spcAft>
                        <a:buNone/>
                      </a:pPr>
                      <a:r>
                        <a:rPr lang="en-US" sz="2000" u="none" cap="none" strike="noStrike">
                          <a:latin typeface="Carlito"/>
                          <a:ea typeface="Carlito"/>
                          <a:cs typeface="Carlito"/>
                          <a:sym typeface="Carlito"/>
                        </a:rPr>
                        <a:t>1205187.023</a:t>
                      </a:r>
                      <a:endParaRPr sz="20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2425">
                <a:tc>
                  <a:txBody>
                    <a:bodyPr/>
                    <a:lstStyle/>
                    <a:p>
                      <a:pPr indent="0" lvl="0" marL="4445" marR="0" rtl="0" algn="ctr">
                        <a:lnSpc>
                          <a:spcPct val="116999"/>
                        </a:lnSpc>
                        <a:spcBef>
                          <a:spcPts val="0"/>
                        </a:spcBef>
                        <a:spcAft>
                          <a:spcPts val="0"/>
                        </a:spcAft>
                        <a:buNone/>
                      </a:pPr>
                      <a:r>
                        <a:rPr lang="en-US" sz="2000" u="none" cap="none" strike="noStrike">
                          <a:latin typeface="Carlito"/>
                          <a:ea typeface="Carlito"/>
                          <a:cs typeface="Carlito"/>
                          <a:sym typeface="Carlito"/>
                        </a:rPr>
                        <a:t>1053648</a:t>
                      </a:r>
                      <a:endParaRPr sz="20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810" marR="0" rtl="0" algn="ctr">
                        <a:lnSpc>
                          <a:spcPct val="116999"/>
                        </a:lnSpc>
                        <a:spcBef>
                          <a:spcPts val="0"/>
                        </a:spcBef>
                        <a:spcAft>
                          <a:spcPts val="0"/>
                        </a:spcAft>
                        <a:buNone/>
                      </a:pPr>
                      <a:r>
                        <a:rPr lang="en-US" sz="2000" u="none" cap="none" strike="noStrike">
                          <a:latin typeface="Carlito"/>
                          <a:ea typeface="Carlito"/>
                          <a:cs typeface="Carlito"/>
                          <a:sym typeface="Carlito"/>
                        </a:rPr>
                        <a:t>1053342.979</a:t>
                      </a:r>
                      <a:endParaRPr sz="20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2425">
                <a:tc>
                  <a:txBody>
                    <a:bodyPr/>
                    <a:lstStyle/>
                    <a:p>
                      <a:pPr indent="0" lvl="0" marL="4445" marR="0" rtl="0" algn="ctr">
                        <a:lnSpc>
                          <a:spcPct val="116999"/>
                        </a:lnSpc>
                        <a:spcBef>
                          <a:spcPts val="0"/>
                        </a:spcBef>
                        <a:spcAft>
                          <a:spcPts val="0"/>
                        </a:spcAft>
                        <a:buNone/>
                      </a:pPr>
                      <a:r>
                        <a:rPr lang="en-US" sz="2000" u="none" cap="none" strike="noStrike">
                          <a:latin typeface="Carlito"/>
                          <a:ea typeface="Carlito"/>
                          <a:cs typeface="Carlito"/>
                          <a:sym typeface="Carlito"/>
                        </a:rPr>
                        <a:t>1124172</a:t>
                      </a:r>
                      <a:endParaRPr sz="20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4445" marR="0" rtl="0" algn="ctr">
                        <a:lnSpc>
                          <a:spcPct val="116999"/>
                        </a:lnSpc>
                        <a:spcBef>
                          <a:spcPts val="0"/>
                        </a:spcBef>
                        <a:spcAft>
                          <a:spcPts val="0"/>
                        </a:spcAft>
                        <a:buNone/>
                      </a:pPr>
                      <a:r>
                        <a:rPr lang="en-US" sz="2000" u="none" cap="none" strike="noStrike">
                          <a:latin typeface="Carlito"/>
                          <a:ea typeface="Carlito"/>
                          <a:cs typeface="Carlito"/>
                          <a:sym typeface="Carlito"/>
                        </a:rPr>
                        <a:t>1081944.871</a:t>
                      </a:r>
                      <a:endParaRPr sz="20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2425">
                <a:tc>
                  <a:txBody>
                    <a:bodyPr/>
                    <a:lstStyle/>
                    <a:p>
                      <a:pPr indent="0" lvl="0" marL="5715" marR="0" rtl="0" algn="ctr">
                        <a:lnSpc>
                          <a:spcPct val="116999"/>
                        </a:lnSpc>
                        <a:spcBef>
                          <a:spcPts val="0"/>
                        </a:spcBef>
                        <a:spcAft>
                          <a:spcPts val="0"/>
                        </a:spcAft>
                        <a:buNone/>
                      </a:pPr>
                      <a:r>
                        <a:rPr lang="en-US" sz="2000" u="none" cap="none" strike="noStrike">
                          <a:latin typeface="Carlito"/>
                          <a:ea typeface="Carlito"/>
                          <a:cs typeface="Carlito"/>
                          <a:sym typeface="Carlito"/>
                        </a:rPr>
                        <a:t>987144</a:t>
                      </a:r>
                      <a:endParaRPr sz="20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080" marR="0" rtl="0" algn="ctr">
                        <a:lnSpc>
                          <a:spcPct val="116999"/>
                        </a:lnSpc>
                        <a:spcBef>
                          <a:spcPts val="0"/>
                        </a:spcBef>
                        <a:spcAft>
                          <a:spcPts val="0"/>
                        </a:spcAft>
                        <a:buNone/>
                      </a:pPr>
                      <a:r>
                        <a:rPr lang="en-US" sz="2000" u="none" cap="none" strike="noStrike">
                          <a:latin typeface="Carlito"/>
                          <a:ea typeface="Carlito"/>
                          <a:cs typeface="Carlito"/>
                          <a:sym typeface="Carlito"/>
                        </a:rPr>
                        <a:t>953515.9962</a:t>
                      </a:r>
                      <a:endParaRPr sz="20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2425">
                <a:tc>
                  <a:txBody>
                    <a:bodyPr/>
                    <a:lstStyle/>
                    <a:p>
                      <a:pPr indent="0" lvl="0" marL="4445" marR="0" rtl="0" algn="ctr">
                        <a:lnSpc>
                          <a:spcPct val="117250"/>
                        </a:lnSpc>
                        <a:spcBef>
                          <a:spcPts val="0"/>
                        </a:spcBef>
                        <a:spcAft>
                          <a:spcPts val="0"/>
                        </a:spcAft>
                        <a:buNone/>
                      </a:pPr>
                      <a:r>
                        <a:rPr lang="en-US" sz="2000" u="none" cap="none" strike="noStrike">
                          <a:latin typeface="Carlito"/>
                          <a:ea typeface="Carlito"/>
                          <a:cs typeface="Carlito"/>
                          <a:sym typeface="Carlito"/>
                        </a:rPr>
                        <a:t>1283616</a:t>
                      </a:r>
                      <a:endParaRPr sz="20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4445" marR="0" rtl="0" algn="ctr">
                        <a:lnSpc>
                          <a:spcPct val="117250"/>
                        </a:lnSpc>
                        <a:spcBef>
                          <a:spcPts val="0"/>
                        </a:spcBef>
                        <a:spcAft>
                          <a:spcPts val="0"/>
                        </a:spcAft>
                        <a:buNone/>
                      </a:pPr>
                      <a:r>
                        <a:rPr lang="en-US" sz="2000" u="none" cap="none" strike="noStrike">
                          <a:latin typeface="Carlito"/>
                          <a:ea typeface="Carlito"/>
                          <a:cs typeface="Carlito"/>
                          <a:sym typeface="Carlito"/>
                        </a:rPr>
                        <a:t>1234328.179</a:t>
                      </a:r>
                      <a:endParaRPr sz="20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2425">
                <a:tc>
                  <a:txBody>
                    <a:bodyPr/>
                    <a:lstStyle/>
                    <a:p>
                      <a:pPr indent="0" lvl="0" marL="4445" marR="0" rtl="0" algn="ctr">
                        <a:lnSpc>
                          <a:spcPct val="117250"/>
                        </a:lnSpc>
                        <a:spcBef>
                          <a:spcPts val="0"/>
                        </a:spcBef>
                        <a:spcAft>
                          <a:spcPts val="0"/>
                        </a:spcAft>
                        <a:buNone/>
                      </a:pPr>
                      <a:r>
                        <a:rPr lang="en-US" sz="2000" u="none" cap="none" strike="noStrike">
                          <a:latin typeface="Carlito"/>
                          <a:ea typeface="Carlito"/>
                          <a:cs typeface="Carlito"/>
                          <a:sym typeface="Carlito"/>
                        </a:rPr>
                        <a:t>1295100</a:t>
                      </a:r>
                      <a:endParaRPr sz="20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4445" marR="0" rtl="0" algn="ctr">
                        <a:lnSpc>
                          <a:spcPct val="117250"/>
                        </a:lnSpc>
                        <a:spcBef>
                          <a:spcPts val="0"/>
                        </a:spcBef>
                        <a:spcAft>
                          <a:spcPts val="0"/>
                        </a:spcAft>
                        <a:buNone/>
                      </a:pPr>
                      <a:r>
                        <a:rPr lang="en-US" sz="2000" u="none" cap="none" strike="noStrike">
                          <a:latin typeface="Carlito"/>
                          <a:ea typeface="Carlito"/>
                          <a:cs typeface="Carlito"/>
                          <a:sym typeface="Carlito"/>
                        </a:rPr>
                        <a:t>1316190.572</a:t>
                      </a:r>
                      <a:endParaRPr sz="20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2425">
                <a:tc>
                  <a:txBody>
                    <a:bodyPr/>
                    <a:lstStyle/>
                    <a:p>
                      <a:pPr indent="0" lvl="0" marL="4445" marR="0" rtl="0" algn="ctr">
                        <a:lnSpc>
                          <a:spcPct val="117250"/>
                        </a:lnSpc>
                        <a:spcBef>
                          <a:spcPts val="0"/>
                        </a:spcBef>
                        <a:spcAft>
                          <a:spcPts val="0"/>
                        </a:spcAft>
                        <a:buNone/>
                      </a:pPr>
                      <a:r>
                        <a:rPr lang="en-US" sz="2000" u="none" cap="none" strike="noStrike">
                          <a:latin typeface="Carlito"/>
                          <a:ea typeface="Carlito"/>
                          <a:cs typeface="Carlito"/>
                          <a:sym typeface="Carlito"/>
                        </a:rPr>
                        <a:t>1407444</a:t>
                      </a:r>
                      <a:endParaRPr sz="20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4445" marR="0" rtl="0" algn="ctr">
                        <a:lnSpc>
                          <a:spcPct val="117250"/>
                        </a:lnSpc>
                        <a:spcBef>
                          <a:spcPts val="0"/>
                        </a:spcBef>
                        <a:spcAft>
                          <a:spcPts val="0"/>
                        </a:spcAft>
                        <a:buNone/>
                      </a:pPr>
                      <a:r>
                        <a:rPr lang="en-US" sz="2000" u="none" cap="none" strike="noStrike">
                          <a:latin typeface="Carlito"/>
                          <a:ea typeface="Carlito"/>
                          <a:cs typeface="Carlito"/>
                          <a:sym typeface="Carlito"/>
                        </a:rPr>
                        <a:t>1362102.351</a:t>
                      </a:r>
                      <a:endParaRPr sz="20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2425">
                <a:tc>
                  <a:txBody>
                    <a:bodyPr/>
                    <a:lstStyle/>
                    <a:p>
                      <a:pPr indent="0" lvl="0" marL="5715" marR="0" rtl="0" algn="ctr">
                        <a:lnSpc>
                          <a:spcPct val="117250"/>
                        </a:lnSpc>
                        <a:spcBef>
                          <a:spcPts val="0"/>
                        </a:spcBef>
                        <a:spcAft>
                          <a:spcPts val="0"/>
                        </a:spcAft>
                        <a:buNone/>
                      </a:pPr>
                      <a:r>
                        <a:rPr lang="en-US" sz="2000" u="none" cap="none" strike="noStrike">
                          <a:latin typeface="Carlito"/>
                          <a:ea typeface="Carlito"/>
                          <a:cs typeface="Carlito"/>
                          <a:sym typeface="Carlito"/>
                        </a:rPr>
                        <a:t>922416</a:t>
                      </a:r>
                      <a:endParaRPr sz="20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080" marR="0" rtl="0" algn="ctr">
                        <a:lnSpc>
                          <a:spcPct val="117250"/>
                        </a:lnSpc>
                        <a:spcBef>
                          <a:spcPts val="0"/>
                        </a:spcBef>
                        <a:spcAft>
                          <a:spcPts val="0"/>
                        </a:spcAft>
                        <a:buNone/>
                      </a:pPr>
                      <a:r>
                        <a:rPr lang="en-US" sz="2000" u="none" cap="none" strike="noStrike">
                          <a:latin typeface="Carlito"/>
                          <a:ea typeface="Carlito"/>
                          <a:cs typeface="Carlito"/>
                          <a:sym typeface="Carlito"/>
                        </a:rPr>
                        <a:t>930673.0724</a:t>
                      </a:r>
                      <a:endParaRPr sz="20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2425">
                <a:tc>
                  <a:txBody>
                    <a:bodyPr/>
                    <a:lstStyle/>
                    <a:p>
                      <a:pPr indent="0" lvl="0" marL="4445" marR="0" rtl="0" algn="ctr">
                        <a:lnSpc>
                          <a:spcPct val="117250"/>
                        </a:lnSpc>
                        <a:spcBef>
                          <a:spcPts val="0"/>
                        </a:spcBef>
                        <a:spcAft>
                          <a:spcPts val="0"/>
                        </a:spcAft>
                        <a:buNone/>
                      </a:pPr>
                      <a:r>
                        <a:rPr lang="en-US" sz="2000" u="none" cap="none" strike="noStrike">
                          <a:latin typeface="Carlito"/>
                          <a:ea typeface="Carlito"/>
                          <a:cs typeface="Carlito"/>
                          <a:sym typeface="Carlito"/>
                        </a:rPr>
                        <a:t>1272012</a:t>
                      </a:r>
                      <a:endParaRPr sz="20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810" marR="0" rtl="0" algn="ctr">
                        <a:lnSpc>
                          <a:spcPct val="117250"/>
                        </a:lnSpc>
                        <a:spcBef>
                          <a:spcPts val="0"/>
                        </a:spcBef>
                        <a:spcAft>
                          <a:spcPts val="0"/>
                        </a:spcAft>
                        <a:buNone/>
                      </a:pPr>
                      <a:r>
                        <a:rPr lang="en-US" sz="2000" u="none" cap="none" strike="noStrike">
                          <a:latin typeface="Carlito"/>
                          <a:ea typeface="Carlito"/>
                          <a:cs typeface="Carlito"/>
                          <a:sym typeface="Carlito"/>
                        </a:rPr>
                        <a:t>1251016.346</a:t>
                      </a:r>
                      <a:endParaRPr sz="20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7" name="Shape 1167"/>
        <p:cNvGrpSpPr/>
        <p:nvPr/>
      </p:nvGrpSpPr>
      <p:grpSpPr>
        <a:xfrm>
          <a:off x="0" y="0"/>
          <a:ext cx="0" cy="0"/>
          <a:chOff x="0" y="0"/>
          <a:chExt cx="0" cy="0"/>
        </a:xfrm>
      </p:grpSpPr>
      <p:sp>
        <p:nvSpPr>
          <p:cNvPr id="1168" name="Google Shape;1168;p85"/>
          <p:cNvSpPr txBox="1"/>
          <p:nvPr>
            <p:ph type="title"/>
          </p:nvPr>
        </p:nvSpPr>
        <p:spPr>
          <a:xfrm>
            <a:off x="495401" y="214706"/>
            <a:ext cx="7060590"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Clr>
                <a:schemeClr val="accent1"/>
              </a:buClr>
              <a:buSzPts val="2800"/>
              <a:buFont typeface="Times New Roman"/>
              <a:buNone/>
            </a:pPr>
            <a:r>
              <a:rPr lang="en-US" sz="2800" u="none">
                <a:latin typeface="Times New Roman"/>
                <a:ea typeface="Times New Roman"/>
                <a:cs typeface="Times New Roman"/>
                <a:sym typeface="Times New Roman"/>
              </a:rPr>
              <a:t>MAPE – Mean Absolute Percentage Error</a:t>
            </a:r>
            <a:endParaRPr sz="2800">
              <a:latin typeface="Times New Roman"/>
              <a:ea typeface="Times New Roman"/>
              <a:cs typeface="Times New Roman"/>
              <a:sym typeface="Times New Roman"/>
            </a:endParaRPr>
          </a:p>
        </p:txBody>
      </p:sp>
      <p:sp>
        <p:nvSpPr>
          <p:cNvPr id="1169" name="Google Shape;1169;p85"/>
          <p:cNvSpPr txBox="1"/>
          <p:nvPr/>
        </p:nvSpPr>
        <p:spPr>
          <a:xfrm>
            <a:off x="495401" y="1371600"/>
            <a:ext cx="11430000" cy="1242648"/>
          </a:xfrm>
          <a:prstGeom prst="rect">
            <a:avLst/>
          </a:prstGeom>
          <a:noFill/>
          <a:ln>
            <a:noFill/>
          </a:ln>
        </p:spPr>
        <p:txBody>
          <a:bodyPr anchorCtr="0" anchor="t" bIns="0" lIns="0" spcFirstLastPara="1" rIns="0" wrap="square" tIns="11425">
            <a:spAutoFit/>
          </a:bodyPr>
          <a:lstStyle/>
          <a:p>
            <a:pPr indent="-287019" lvl="0" marL="299085"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a:t>
            </a:r>
            <a:r>
              <a:rPr b="1" lang="en-US" sz="2000">
                <a:solidFill>
                  <a:schemeClr val="dk1"/>
                </a:solidFill>
                <a:latin typeface="Times New Roman"/>
                <a:ea typeface="Times New Roman"/>
                <a:cs typeface="Times New Roman"/>
                <a:sym typeface="Times New Roman"/>
              </a:rPr>
              <a:t>mean absolute percentage error </a:t>
            </a:r>
            <a:r>
              <a:rPr lang="en-US" sz="2000">
                <a:solidFill>
                  <a:schemeClr val="dk1"/>
                </a:solidFill>
                <a:latin typeface="Times New Roman"/>
                <a:ea typeface="Times New Roman"/>
                <a:cs typeface="Times New Roman"/>
                <a:sym typeface="Times New Roman"/>
              </a:rPr>
              <a:t>(</a:t>
            </a:r>
            <a:r>
              <a:rPr b="1" lang="en-US" sz="2000">
                <a:solidFill>
                  <a:schemeClr val="dk1"/>
                </a:solidFill>
                <a:latin typeface="Times New Roman"/>
                <a:ea typeface="Times New Roman"/>
                <a:cs typeface="Times New Roman"/>
                <a:sym typeface="Times New Roman"/>
              </a:rPr>
              <a:t>MAPE</a:t>
            </a:r>
            <a:r>
              <a:rPr lang="en-US" sz="2000">
                <a:solidFill>
                  <a:schemeClr val="dk1"/>
                </a:solidFill>
                <a:latin typeface="Times New Roman"/>
                <a:ea typeface="Times New Roman"/>
                <a:cs typeface="Times New Roman"/>
                <a:sym typeface="Times New Roman"/>
              </a:rPr>
              <a:t>), also known as </a:t>
            </a:r>
            <a:r>
              <a:rPr b="1" lang="en-US" sz="2000">
                <a:solidFill>
                  <a:schemeClr val="dk1"/>
                </a:solidFill>
                <a:latin typeface="Times New Roman"/>
                <a:ea typeface="Times New Roman"/>
                <a:cs typeface="Times New Roman"/>
                <a:sym typeface="Times New Roman"/>
              </a:rPr>
              <a:t>mean absolute percentage Deviation </a:t>
            </a:r>
            <a:r>
              <a:rPr lang="en-US" sz="2000">
                <a:solidFill>
                  <a:schemeClr val="dk1"/>
                </a:solidFill>
                <a:latin typeface="Times New Roman"/>
                <a:ea typeface="Times New Roman"/>
                <a:cs typeface="Times New Roman"/>
                <a:sym typeface="Times New Roman"/>
              </a:rPr>
              <a:t>(</a:t>
            </a:r>
            <a:r>
              <a:rPr b="1" lang="en-US" sz="2000">
                <a:solidFill>
                  <a:schemeClr val="dk1"/>
                </a:solidFill>
                <a:latin typeface="Times New Roman"/>
                <a:ea typeface="Times New Roman"/>
                <a:cs typeface="Times New Roman"/>
                <a:sym typeface="Times New Roman"/>
              </a:rPr>
              <a:t>MAPD</a:t>
            </a: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287019" lvl="0" marL="299085"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MAPE is a measure of prediction accuracy of a forecasting method in statistic.</a:t>
            </a:r>
            <a:endParaRPr sz="2000">
              <a:solidFill>
                <a:schemeClr val="dk1"/>
              </a:solidFill>
              <a:latin typeface="Times New Roman"/>
              <a:ea typeface="Times New Roman"/>
              <a:cs typeface="Times New Roman"/>
              <a:sym typeface="Times New Roman"/>
            </a:endParaRPr>
          </a:p>
          <a:p>
            <a:pPr indent="-287019" lvl="0" marL="299085"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It has major Drawback in practical application</a:t>
            </a:r>
            <a:endParaRPr sz="2000">
              <a:solidFill>
                <a:schemeClr val="dk1"/>
              </a:solidFill>
              <a:latin typeface="Times New Roman"/>
              <a:ea typeface="Times New Roman"/>
              <a:cs typeface="Times New Roman"/>
              <a:sym typeface="Times New Roman"/>
            </a:endParaRPr>
          </a:p>
        </p:txBody>
      </p:sp>
      <p:sp>
        <p:nvSpPr>
          <p:cNvPr id="1170" name="Google Shape;1170;p85"/>
          <p:cNvSpPr/>
          <p:nvPr/>
        </p:nvSpPr>
        <p:spPr>
          <a:xfrm>
            <a:off x="2819400" y="3048000"/>
            <a:ext cx="3517391" cy="122834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5" name="Shape 1175"/>
        <p:cNvGrpSpPr/>
        <p:nvPr/>
      </p:nvGrpSpPr>
      <p:grpSpPr>
        <a:xfrm>
          <a:off x="0" y="0"/>
          <a:ext cx="0" cy="0"/>
          <a:chOff x="0" y="0"/>
          <a:chExt cx="0" cy="0"/>
        </a:xfrm>
      </p:grpSpPr>
      <p:sp>
        <p:nvSpPr>
          <p:cNvPr id="1176" name="Google Shape;1176;p86"/>
          <p:cNvSpPr txBox="1"/>
          <p:nvPr>
            <p:ph type="title"/>
          </p:nvPr>
        </p:nvSpPr>
        <p:spPr>
          <a:xfrm>
            <a:off x="387502" y="45542"/>
            <a:ext cx="4108298"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Clr>
                <a:schemeClr val="accent1"/>
              </a:buClr>
              <a:buSzPts val="2800"/>
              <a:buFont typeface="Times New Roman"/>
              <a:buNone/>
            </a:pPr>
            <a:r>
              <a:rPr lang="en-US" sz="2800" u="none">
                <a:latin typeface="Times New Roman"/>
                <a:ea typeface="Times New Roman"/>
                <a:cs typeface="Times New Roman"/>
                <a:sym typeface="Times New Roman"/>
              </a:rPr>
              <a:t>MAPE Example</a:t>
            </a:r>
            <a:endParaRPr sz="2800">
              <a:latin typeface="Times New Roman"/>
              <a:ea typeface="Times New Roman"/>
              <a:cs typeface="Times New Roman"/>
              <a:sym typeface="Times New Roman"/>
            </a:endParaRPr>
          </a:p>
        </p:txBody>
      </p:sp>
      <p:sp>
        <p:nvSpPr>
          <p:cNvPr id="1177" name="Google Shape;1177;p86"/>
          <p:cNvSpPr txBox="1"/>
          <p:nvPr/>
        </p:nvSpPr>
        <p:spPr>
          <a:xfrm>
            <a:off x="533400" y="922883"/>
            <a:ext cx="5875655" cy="939800"/>
          </a:xfrm>
          <a:prstGeom prst="rect">
            <a:avLst/>
          </a:prstGeom>
          <a:noFill/>
          <a:ln>
            <a:noFill/>
          </a:ln>
        </p:spPr>
        <p:txBody>
          <a:bodyPr anchorCtr="0" anchor="t" bIns="0" lIns="0" spcFirstLastPara="1" rIns="0" wrap="square" tIns="12050">
            <a:spAutoFit/>
          </a:bodyPr>
          <a:lstStyle/>
          <a:p>
            <a:pPr indent="-344805" lvl="0" marL="356870"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Lets continue example 1 to find out the MAPE.</a:t>
            </a:r>
            <a:endParaRPr sz="2000">
              <a:solidFill>
                <a:schemeClr val="dk1"/>
              </a:solidFill>
              <a:latin typeface="Times New Roman"/>
              <a:ea typeface="Times New Roman"/>
              <a:cs typeface="Times New Roman"/>
              <a:sym typeface="Times New Roman"/>
            </a:endParaRPr>
          </a:p>
          <a:p>
            <a:pPr indent="-344805" lvl="0" marL="356870"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In our example mean absolute percentage error is 3%</a:t>
            </a:r>
            <a:endParaRPr sz="2000">
              <a:solidFill>
                <a:schemeClr val="dk1"/>
              </a:solidFill>
              <a:latin typeface="Times New Roman"/>
              <a:ea typeface="Times New Roman"/>
              <a:cs typeface="Times New Roman"/>
              <a:sym typeface="Times New Roman"/>
            </a:endParaRPr>
          </a:p>
          <a:p>
            <a:pPr indent="-344805" lvl="0" marL="356870"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Ideally MAPE values are low i.e. 5% or lower.</a:t>
            </a:r>
            <a:endParaRPr sz="2000">
              <a:solidFill>
                <a:schemeClr val="dk1"/>
              </a:solidFill>
              <a:latin typeface="Times New Roman"/>
              <a:ea typeface="Times New Roman"/>
              <a:cs typeface="Times New Roman"/>
              <a:sym typeface="Times New Roman"/>
            </a:endParaRPr>
          </a:p>
        </p:txBody>
      </p:sp>
      <p:graphicFrame>
        <p:nvGraphicFramePr>
          <p:cNvPr id="1178" name="Google Shape;1178;p86"/>
          <p:cNvGraphicFramePr/>
          <p:nvPr/>
        </p:nvGraphicFramePr>
        <p:xfrm>
          <a:off x="914400" y="2286000"/>
          <a:ext cx="3000000" cy="3000000"/>
        </p:xfrm>
        <a:graphic>
          <a:graphicData uri="http://schemas.openxmlformats.org/drawingml/2006/table">
            <a:tbl>
              <a:tblPr bandRow="1" firstRow="1">
                <a:noFill/>
                <a:tableStyleId>{23212CB0-94F9-4826-87F7-4E4CA1A25328}</a:tableStyleId>
              </a:tblPr>
              <a:tblGrid>
                <a:gridCol w="1233800"/>
                <a:gridCol w="1361450"/>
                <a:gridCol w="1406525"/>
                <a:gridCol w="1272550"/>
                <a:gridCol w="1364625"/>
                <a:gridCol w="1506850"/>
                <a:gridCol w="870575"/>
                <a:gridCol w="854075"/>
              </a:tblGrid>
              <a:tr h="825875">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US" sz="1400" u="none" cap="none" strike="noStrike">
                          <a:latin typeface="Carlito"/>
                          <a:ea typeface="Carlito"/>
                          <a:cs typeface="Carlito"/>
                          <a:sym typeface="Carlito"/>
                        </a:rPr>
                        <a:t>Actual Advertising</a:t>
                      </a:r>
                      <a:endParaRPr sz="1400" u="none" cap="none" strike="noStrike">
                        <a:latin typeface="Carlito"/>
                        <a:ea typeface="Carlito"/>
                        <a:cs typeface="Carlito"/>
                        <a:sym typeface="Carlito"/>
                      </a:endParaRPr>
                    </a:p>
                    <a:p>
                      <a:pPr indent="0" lvl="0" marL="0" marR="0" rtl="0" algn="ctr">
                        <a:lnSpc>
                          <a:spcPct val="100000"/>
                        </a:lnSpc>
                        <a:spcBef>
                          <a:spcPts val="0"/>
                        </a:spcBef>
                        <a:spcAft>
                          <a:spcPts val="0"/>
                        </a:spcAft>
                        <a:buNone/>
                      </a:pPr>
                      <a:r>
                        <a:rPr lang="en-US" sz="1400" u="none" cap="none" strike="noStrike">
                          <a:latin typeface="Carlito"/>
                          <a:ea typeface="Carlito"/>
                          <a:cs typeface="Carlito"/>
                          <a:sym typeface="Carlito"/>
                        </a:rPr>
                        <a:t>Revenue</a:t>
                      </a:r>
                      <a:endParaRPr sz="1400" u="none" cap="none" strike="noStrike">
                        <a:latin typeface="Carlito"/>
                        <a:ea typeface="Carlito"/>
                        <a:cs typeface="Carlito"/>
                        <a:sym typeface="Carlito"/>
                      </a:endParaRPr>
                    </a:p>
                  </a:txBody>
                  <a:tcPr marT="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301625" marR="295275" rtl="0" algn="ctr">
                        <a:lnSpc>
                          <a:spcPct val="100000"/>
                        </a:lnSpc>
                        <a:spcBef>
                          <a:spcPts val="0"/>
                        </a:spcBef>
                        <a:spcAft>
                          <a:spcPts val="0"/>
                        </a:spcAft>
                        <a:buNone/>
                      </a:pPr>
                      <a:r>
                        <a:rPr lang="en-US" sz="1400" u="none" cap="none" strike="noStrike">
                          <a:latin typeface="Carlito"/>
                          <a:ea typeface="Carlito"/>
                          <a:cs typeface="Carlito"/>
                          <a:sym typeface="Carlito"/>
                        </a:rPr>
                        <a:t>Predicted  Advertising  Revenue</a:t>
                      </a:r>
                      <a:endParaRPr sz="1400" u="none" cap="none" strike="noStrike">
                        <a:latin typeface="Carlito"/>
                        <a:ea typeface="Carlito"/>
                        <a:cs typeface="Carlito"/>
                        <a:sym typeface="Carlito"/>
                      </a:endParaRPr>
                    </a:p>
                  </a:txBody>
                  <a:tcPr marT="844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US" sz="1400" u="none" cap="none" strike="noStrike">
                          <a:latin typeface="Carlito"/>
                          <a:ea typeface="Carlito"/>
                          <a:cs typeface="Carlito"/>
                          <a:sym typeface="Carlito"/>
                        </a:rPr>
                        <a:t>Residuals</a:t>
                      </a:r>
                      <a:endParaRPr sz="1400" u="none" cap="none" strike="noStrike">
                        <a:latin typeface="Carlito"/>
                        <a:ea typeface="Carlito"/>
                        <a:cs typeface="Carlito"/>
                        <a:sym typeface="Carlito"/>
                      </a:endParaRPr>
                    </a:p>
                  </a:txBody>
                  <a:tcPr marT="5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p>
                      <a:pPr indent="0" lvl="0" marL="365760" marR="0" rtl="0" algn="l">
                        <a:lnSpc>
                          <a:spcPct val="100000"/>
                        </a:lnSpc>
                        <a:spcBef>
                          <a:spcPts val="0"/>
                        </a:spcBef>
                        <a:spcAft>
                          <a:spcPts val="0"/>
                        </a:spcAft>
                        <a:buNone/>
                      </a:pPr>
                      <a:r>
                        <a:rPr lang="en-US" sz="1400" u="none" cap="none" strike="noStrike">
                          <a:latin typeface="Carlito"/>
                          <a:ea typeface="Carlito"/>
                          <a:cs typeface="Carlito"/>
                          <a:sym typeface="Carlito"/>
                        </a:rPr>
                        <a:t>Absolute</a:t>
                      </a:r>
                      <a:endParaRPr sz="1400" u="none" cap="none" strike="noStrike">
                        <a:latin typeface="Carlito"/>
                        <a:ea typeface="Carlito"/>
                        <a:cs typeface="Carlito"/>
                        <a:sym typeface="Carlito"/>
                      </a:endParaRPr>
                    </a:p>
                    <a:p>
                      <a:pPr indent="0" lvl="0" marL="347345" marR="0" rtl="0" algn="l">
                        <a:lnSpc>
                          <a:spcPct val="100000"/>
                        </a:lnSpc>
                        <a:spcBef>
                          <a:spcPts val="0"/>
                        </a:spcBef>
                        <a:spcAft>
                          <a:spcPts val="0"/>
                        </a:spcAft>
                        <a:buNone/>
                      </a:pPr>
                      <a:r>
                        <a:rPr lang="en-US" sz="1400" u="none" cap="none" strike="noStrike">
                          <a:latin typeface="Carlito"/>
                          <a:ea typeface="Carlito"/>
                          <a:cs typeface="Carlito"/>
                          <a:sym typeface="Carlito"/>
                        </a:rPr>
                        <a:t>Residuals</a:t>
                      </a:r>
                      <a:endParaRPr sz="1400" u="none" cap="none" strike="noStrike">
                        <a:latin typeface="Carlito"/>
                        <a:ea typeface="Carlito"/>
                        <a:cs typeface="Carlito"/>
                        <a:sym typeface="Carlito"/>
                      </a:endParaRPr>
                    </a:p>
                  </a:txBody>
                  <a:tcPr marT="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p>
                      <a:pPr indent="0" lvl="0" marL="3810" marR="0" rtl="0" algn="ctr">
                        <a:lnSpc>
                          <a:spcPct val="100000"/>
                        </a:lnSpc>
                        <a:spcBef>
                          <a:spcPts val="0"/>
                        </a:spcBef>
                        <a:spcAft>
                          <a:spcPts val="0"/>
                        </a:spcAft>
                        <a:buNone/>
                      </a:pPr>
                      <a:r>
                        <a:rPr lang="en-US" sz="1400" u="none" cap="none" strike="noStrike">
                          <a:latin typeface="Carlito"/>
                          <a:ea typeface="Carlito"/>
                          <a:cs typeface="Carlito"/>
                          <a:sym typeface="Carlito"/>
                        </a:rPr>
                        <a:t>Abs value of error/</a:t>
                      </a:r>
                      <a:endParaRPr sz="1400" u="none" cap="none" strike="noStrike">
                        <a:latin typeface="Carlito"/>
                        <a:ea typeface="Carlito"/>
                        <a:cs typeface="Carlito"/>
                        <a:sym typeface="Carlito"/>
                      </a:endParaRPr>
                    </a:p>
                    <a:p>
                      <a:pPr indent="0" lvl="0" marL="1905" marR="0" rtl="0" algn="ctr">
                        <a:lnSpc>
                          <a:spcPct val="100000"/>
                        </a:lnSpc>
                        <a:spcBef>
                          <a:spcPts val="0"/>
                        </a:spcBef>
                        <a:spcAft>
                          <a:spcPts val="0"/>
                        </a:spcAft>
                        <a:buNone/>
                      </a:pPr>
                      <a:r>
                        <a:rPr lang="en-US" sz="1400" u="none" cap="none" strike="noStrike">
                          <a:latin typeface="Carlito"/>
                          <a:ea typeface="Carlito"/>
                          <a:cs typeface="Carlito"/>
                          <a:sym typeface="Carlito"/>
                        </a:rPr>
                        <a:t>actual value</a:t>
                      </a:r>
                      <a:endParaRPr sz="1400" u="none" cap="none" strike="noStrike">
                        <a:latin typeface="Carlito"/>
                        <a:ea typeface="Carlito"/>
                        <a:cs typeface="Carlito"/>
                        <a:sym typeface="Carlito"/>
                      </a:endParaRPr>
                    </a:p>
                  </a:txBody>
                  <a:tcPr marT="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39800">
                <a:tc>
                  <a:txBody>
                    <a:bodyPr/>
                    <a:lstStyle/>
                    <a:p>
                      <a:pPr indent="0" lvl="0" marL="0" marR="0" rtl="0" algn="ctr">
                        <a:lnSpc>
                          <a:spcPct val="100000"/>
                        </a:lnSpc>
                        <a:spcBef>
                          <a:spcPts val="0"/>
                        </a:spcBef>
                        <a:spcAft>
                          <a:spcPts val="0"/>
                        </a:spcAft>
                        <a:buNone/>
                      </a:pPr>
                      <a:r>
                        <a:rPr lang="en-US" sz="1400" u="none" cap="none" strike="noStrike">
                          <a:latin typeface="Carlito"/>
                          <a:ea typeface="Carlito"/>
                          <a:cs typeface="Carlito"/>
                          <a:sym typeface="Carlito"/>
                        </a:rPr>
                        <a:t>Serial Number</a:t>
                      </a:r>
                      <a:endParaRPr sz="1400" u="none" cap="none" strike="noStrike">
                        <a:latin typeface="Carlito"/>
                        <a:ea typeface="Carlito"/>
                        <a:cs typeface="Carlito"/>
                        <a:sym typeface="Carlito"/>
                      </a:endParaRPr>
                    </a:p>
                  </a:txBody>
                  <a:tcPr marT="1047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452755" marR="0" rtl="0" algn="l">
                        <a:lnSpc>
                          <a:spcPct val="100000"/>
                        </a:lnSpc>
                        <a:spcBef>
                          <a:spcPts val="0"/>
                        </a:spcBef>
                        <a:spcAft>
                          <a:spcPts val="0"/>
                        </a:spcAft>
                        <a:buNone/>
                      </a:pPr>
                      <a:r>
                        <a:rPr lang="en-US" sz="1400" u="none" cap="none" strike="noStrike">
                          <a:latin typeface="Carlito"/>
                          <a:ea typeface="Carlito"/>
                          <a:cs typeface="Carlito"/>
                          <a:sym typeface="Carlito"/>
                        </a:rPr>
                        <a:t>Actual</a:t>
                      </a:r>
                      <a:endParaRPr sz="1400" u="none" cap="none" strike="noStrike">
                        <a:latin typeface="Carlito"/>
                        <a:ea typeface="Carlito"/>
                        <a:cs typeface="Carlito"/>
                        <a:sym typeface="Carlito"/>
                      </a:endParaRPr>
                    </a:p>
                  </a:txBody>
                  <a:tcPr marT="1047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0" marR="0" rtl="0" algn="ctr">
                        <a:lnSpc>
                          <a:spcPct val="100000"/>
                        </a:lnSpc>
                        <a:spcBef>
                          <a:spcPts val="0"/>
                        </a:spcBef>
                        <a:spcAft>
                          <a:spcPts val="0"/>
                        </a:spcAft>
                        <a:buNone/>
                      </a:pPr>
                      <a:r>
                        <a:rPr lang="en-US" sz="1400" u="none" cap="none" strike="noStrike">
                          <a:latin typeface="Carlito"/>
                          <a:ea typeface="Carlito"/>
                          <a:cs typeface="Carlito"/>
                          <a:sym typeface="Carlito"/>
                        </a:rPr>
                        <a:t>Predicted</a:t>
                      </a:r>
                      <a:endParaRPr sz="1400" u="none" cap="none" strike="noStrike">
                        <a:latin typeface="Carlito"/>
                        <a:ea typeface="Carlito"/>
                        <a:cs typeface="Carlito"/>
                        <a:sym typeface="Carlito"/>
                      </a:endParaRPr>
                    </a:p>
                  </a:txBody>
                  <a:tcPr marT="1047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344170" marR="0" rtl="0" algn="l">
                        <a:lnSpc>
                          <a:spcPct val="118857"/>
                        </a:lnSpc>
                        <a:spcBef>
                          <a:spcPts val="0"/>
                        </a:spcBef>
                        <a:spcAft>
                          <a:spcPts val="0"/>
                        </a:spcAft>
                        <a:buNone/>
                      </a:pPr>
                      <a:r>
                        <a:rPr lang="en-US" sz="1400" u="none" cap="none" strike="noStrike">
                          <a:latin typeface="Carlito"/>
                          <a:ea typeface="Carlito"/>
                          <a:cs typeface="Carlito"/>
                          <a:sym typeface="Carlito"/>
                        </a:rPr>
                        <a:t>Actual </a:t>
                      </a:r>
                      <a:r>
                        <a:rPr lang="en-US" sz="1400" u="none" cap="none" strike="noStrike">
                          <a:latin typeface="Arial"/>
                          <a:ea typeface="Arial"/>
                          <a:cs typeface="Arial"/>
                          <a:sym typeface="Arial"/>
                        </a:rPr>
                        <a:t>–</a:t>
                      </a:r>
                      <a:endParaRPr sz="1400" u="none" cap="none" strike="noStrike">
                        <a:latin typeface="Arial"/>
                        <a:ea typeface="Arial"/>
                        <a:cs typeface="Arial"/>
                        <a:sym typeface="Arial"/>
                      </a:endParaRPr>
                    </a:p>
                    <a:p>
                      <a:pPr indent="0" lvl="0" marL="298450" marR="0" rtl="0" algn="l">
                        <a:lnSpc>
                          <a:spcPct val="100000"/>
                        </a:lnSpc>
                        <a:spcBef>
                          <a:spcPts val="0"/>
                        </a:spcBef>
                        <a:spcAft>
                          <a:spcPts val="0"/>
                        </a:spcAft>
                        <a:buNone/>
                      </a:pPr>
                      <a:r>
                        <a:rPr lang="en-US" sz="1400" u="none" cap="none" strike="noStrike">
                          <a:latin typeface="Carlito"/>
                          <a:ea typeface="Carlito"/>
                          <a:cs typeface="Carlito"/>
                          <a:sym typeface="Carlito"/>
                        </a:rPr>
                        <a:t>Predicted</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267970" marR="0" rtl="0" algn="l">
                        <a:lnSpc>
                          <a:spcPct val="118857"/>
                        </a:lnSpc>
                        <a:spcBef>
                          <a:spcPts val="0"/>
                        </a:spcBef>
                        <a:spcAft>
                          <a:spcPts val="0"/>
                        </a:spcAft>
                        <a:buNone/>
                      </a:pPr>
                      <a:r>
                        <a:rPr lang="en-US" sz="1400" u="none" cap="none" strike="noStrike">
                          <a:latin typeface="Carlito"/>
                          <a:ea typeface="Carlito"/>
                          <a:cs typeface="Carlito"/>
                          <a:sym typeface="Carlito"/>
                        </a:rPr>
                        <a:t>Absolute of</a:t>
                      </a:r>
                      <a:endParaRPr/>
                    </a:p>
                    <a:p>
                      <a:pPr indent="0" lvl="0" marL="347345" marR="0" rtl="0" algn="l">
                        <a:lnSpc>
                          <a:spcPct val="100000"/>
                        </a:lnSpc>
                        <a:spcBef>
                          <a:spcPts val="0"/>
                        </a:spcBef>
                        <a:spcAft>
                          <a:spcPts val="0"/>
                        </a:spcAft>
                        <a:buNone/>
                      </a:pPr>
                      <a:r>
                        <a:rPr lang="en-US" sz="1400" u="none" cap="none" strike="noStrike">
                          <a:latin typeface="Carlito"/>
                          <a:ea typeface="Carlito"/>
                          <a:cs typeface="Carlito"/>
                          <a:sym typeface="Carlito"/>
                        </a:rPr>
                        <a:t>Residuals</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2875">
                <a:tc>
                  <a:txBody>
                    <a:bodyPr/>
                    <a:lstStyle/>
                    <a:p>
                      <a:pPr indent="0" lvl="0" marL="0" marR="0" rtl="0" algn="ctr">
                        <a:lnSpc>
                          <a:spcPct val="118214"/>
                        </a:lnSpc>
                        <a:spcBef>
                          <a:spcPts val="0"/>
                        </a:spcBef>
                        <a:spcAft>
                          <a:spcPts val="0"/>
                        </a:spcAft>
                        <a:buNone/>
                      </a:pPr>
                      <a:r>
                        <a:rPr lang="en-US" sz="1400" u="none" cap="none" strike="noStrike">
                          <a:latin typeface="Carlito"/>
                          <a:ea typeface="Carlito"/>
                          <a:cs typeface="Carlito"/>
                          <a:sym typeface="Carlito"/>
                        </a:rPr>
                        <a:t>1</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70840" marR="0" rtl="0" algn="l">
                        <a:lnSpc>
                          <a:spcPct val="118214"/>
                        </a:lnSpc>
                        <a:spcBef>
                          <a:spcPts val="0"/>
                        </a:spcBef>
                        <a:spcAft>
                          <a:spcPts val="0"/>
                        </a:spcAft>
                        <a:buNone/>
                      </a:pPr>
                      <a:r>
                        <a:rPr lang="en-US" sz="1400" u="none" cap="none" strike="noStrike">
                          <a:latin typeface="Carlito"/>
                          <a:ea typeface="Carlito"/>
                          <a:cs typeface="Carlito"/>
                          <a:sym typeface="Carlito"/>
                        </a:rPr>
                        <a:t>1197576</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214"/>
                        </a:lnSpc>
                        <a:spcBef>
                          <a:spcPts val="0"/>
                        </a:spcBef>
                        <a:spcAft>
                          <a:spcPts val="0"/>
                        </a:spcAft>
                        <a:buNone/>
                      </a:pPr>
                      <a:r>
                        <a:rPr lang="en-US" sz="1400" u="none" cap="none" strike="noStrike">
                          <a:latin typeface="Carlito"/>
                          <a:ea typeface="Carlito"/>
                          <a:cs typeface="Carlito"/>
                          <a:sym typeface="Carlito"/>
                        </a:rPr>
                        <a:t>1205187</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080" marR="0" rtl="0" algn="ctr">
                        <a:lnSpc>
                          <a:spcPct val="118214"/>
                        </a:lnSpc>
                        <a:spcBef>
                          <a:spcPts val="0"/>
                        </a:spcBef>
                        <a:spcAft>
                          <a:spcPts val="0"/>
                        </a:spcAft>
                        <a:buNone/>
                      </a:pPr>
                      <a:r>
                        <a:rPr lang="en-US" sz="1400" u="none" cap="none" strike="noStrike">
                          <a:latin typeface="Carlito"/>
                          <a:ea typeface="Carlito"/>
                          <a:cs typeface="Carlito"/>
                          <a:sym typeface="Carlito"/>
                        </a:rPr>
                        <a:t>-7611.02</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905" marR="0" rtl="0" algn="ctr">
                        <a:lnSpc>
                          <a:spcPct val="118214"/>
                        </a:lnSpc>
                        <a:spcBef>
                          <a:spcPts val="0"/>
                        </a:spcBef>
                        <a:spcAft>
                          <a:spcPts val="0"/>
                        </a:spcAft>
                        <a:buNone/>
                      </a:pPr>
                      <a:r>
                        <a:rPr lang="en-US" sz="1400" u="none" cap="none" strike="noStrike">
                          <a:latin typeface="Carlito"/>
                          <a:ea typeface="Carlito"/>
                          <a:cs typeface="Carlito"/>
                          <a:sym typeface="Carlito"/>
                        </a:rPr>
                        <a:t>7611.023</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18214"/>
                        </a:lnSpc>
                        <a:spcBef>
                          <a:spcPts val="0"/>
                        </a:spcBef>
                        <a:spcAft>
                          <a:spcPts val="0"/>
                        </a:spcAft>
                        <a:buNone/>
                      </a:pPr>
                      <a:r>
                        <a:rPr lang="en-US" sz="1400" u="none" cap="none" strike="noStrike">
                          <a:latin typeface="Carlito"/>
                          <a:ea typeface="Carlito"/>
                          <a:cs typeface="Carlito"/>
                          <a:sym typeface="Carlito"/>
                        </a:rPr>
                        <a:t>0.006355</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2875">
                <a:tc>
                  <a:txBody>
                    <a:bodyPr/>
                    <a:lstStyle/>
                    <a:p>
                      <a:pPr indent="0" lvl="0" marL="0" marR="0" rtl="0" algn="ctr">
                        <a:lnSpc>
                          <a:spcPct val="118214"/>
                        </a:lnSpc>
                        <a:spcBef>
                          <a:spcPts val="0"/>
                        </a:spcBef>
                        <a:spcAft>
                          <a:spcPts val="0"/>
                        </a:spcAft>
                        <a:buNone/>
                      </a:pPr>
                      <a:r>
                        <a:rPr lang="en-US" sz="1400" u="none" cap="none" strike="noStrike">
                          <a:latin typeface="Carlito"/>
                          <a:ea typeface="Carlito"/>
                          <a:cs typeface="Carlito"/>
                          <a:sym typeface="Carlito"/>
                        </a:rPr>
                        <a:t>2</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70840" marR="0" rtl="0" algn="l">
                        <a:lnSpc>
                          <a:spcPct val="118214"/>
                        </a:lnSpc>
                        <a:spcBef>
                          <a:spcPts val="0"/>
                        </a:spcBef>
                        <a:spcAft>
                          <a:spcPts val="0"/>
                        </a:spcAft>
                        <a:buNone/>
                      </a:pPr>
                      <a:r>
                        <a:rPr lang="en-US" sz="1400" u="none" cap="none" strike="noStrike">
                          <a:latin typeface="Carlito"/>
                          <a:ea typeface="Carlito"/>
                          <a:cs typeface="Carlito"/>
                          <a:sym typeface="Carlito"/>
                        </a:rPr>
                        <a:t>1053648</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214"/>
                        </a:lnSpc>
                        <a:spcBef>
                          <a:spcPts val="0"/>
                        </a:spcBef>
                        <a:spcAft>
                          <a:spcPts val="0"/>
                        </a:spcAft>
                        <a:buNone/>
                      </a:pPr>
                      <a:r>
                        <a:rPr lang="en-US" sz="1400" u="none" cap="none" strike="noStrike">
                          <a:latin typeface="Carlito"/>
                          <a:ea typeface="Carlito"/>
                          <a:cs typeface="Carlito"/>
                          <a:sym typeface="Carlito"/>
                        </a:rPr>
                        <a:t>1053343</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905" marR="0" rtl="0" algn="ctr">
                        <a:lnSpc>
                          <a:spcPct val="118214"/>
                        </a:lnSpc>
                        <a:spcBef>
                          <a:spcPts val="0"/>
                        </a:spcBef>
                        <a:spcAft>
                          <a:spcPts val="0"/>
                        </a:spcAft>
                        <a:buNone/>
                      </a:pPr>
                      <a:r>
                        <a:rPr lang="en-US" sz="1400" u="none" cap="none" strike="noStrike">
                          <a:latin typeface="Carlito"/>
                          <a:ea typeface="Carlito"/>
                          <a:cs typeface="Carlito"/>
                          <a:sym typeface="Carlito"/>
                        </a:rPr>
                        <a:t>305.0215</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905" marR="0" rtl="0" algn="ctr">
                        <a:lnSpc>
                          <a:spcPct val="118214"/>
                        </a:lnSpc>
                        <a:spcBef>
                          <a:spcPts val="0"/>
                        </a:spcBef>
                        <a:spcAft>
                          <a:spcPts val="0"/>
                        </a:spcAft>
                        <a:buNone/>
                      </a:pPr>
                      <a:r>
                        <a:rPr lang="en-US" sz="1400" u="none" cap="none" strike="noStrike">
                          <a:latin typeface="Carlito"/>
                          <a:ea typeface="Carlito"/>
                          <a:cs typeface="Carlito"/>
                          <a:sym typeface="Carlito"/>
                        </a:rPr>
                        <a:t>305.0215</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18214"/>
                        </a:lnSpc>
                        <a:spcBef>
                          <a:spcPts val="0"/>
                        </a:spcBef>
                        <a:spcAft>
                          <a:spcPts val="0"/>
                        </a:spcAft>
                        <a:buNone/>
                      </a:pPr>
                      <a:r>
                        <a:rPr lang="en-US" sz="1400" u="none" cap="none" strike="noStrike">
                          <a:latin typeface="Carlito"/>
                          <a:ea typeface="Carlito"/>
                          <a:cs typeface="Carlito"/>
                          <a:sym typeface="Carlito"/>
                        </a:rPr>
                        <a:t>0.000289</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20345" marR="0" rtl="0" algn="l">
                        <a:lnSpc>
                          <a:spcPct val="118214"/>
                        </a:lnSpc>
                        <a:spcBef>
                          <a:spcPts val="0"/>
                        </a:spcBef>
                        <a:spcAft>
                          <a:spcPts val="0"/>
                        </a:spcAft>
                        <a:buNone/>
                      </a:pPr>
                      <a:r>
                        <a:rPr lang="en-US" sz="1400" u="none" cap="none" strike="noStrike">
                          <a:latin typeface="Carlito"/>
                          <a:ea typeface="Carlito"/>
                          <a:cs typeface="Carlito"/>
                          <a:sym typeface="Carlito"/>
                        </a:rPr>
                        <a:t>MAPE</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C7C30"/>
                    </a:solidFill>
                  </a:tcPr>
                </a:tc>
                <a:tc>
                  <a:txBody>
                    <a:bodyPr/>
                    <a:lstStyle/>
                    <a:p>
                      <a:pPr indent="0" lvl="0" marL="1905" marR="0" rtl="0" algn="ctr">
                        <a:lnSpc>
                          <a:spcPct val="118214"/>
                        </a:lnSpc>
                        <a:spcBef>
                          <a:spcPts val="0"/>
                        </a:spcBef>
                        <a:spcAft>
                          <a:spcPts val="0"/>
                        </a:spcAft>
                        <a:buNone/>
                      </a:pPr>
                      <a:r>
                        <a:rPr lang="en-US" sz="1400" u="none" cap="none" strike="noStrike">
                          <a:latin typeface="Carlito"/>
                          <a:ea typeface="Carlito"/>
                          <a:cs typeface="Carlito"/>
                          <a:sym typeface="Carlito"/>
                        </a:rPr>
                        <a:t>3%</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C7C30"/>
                    </a:solidFill>
                  </a:tcPr>
                </a:tc>
              </a:tr>
              <a:tr h="222875">
                <a:tc>
                  <a:txBody>
                    <a:bodyPr/>
                    <a:lstStyle/>
                    <a:p>
                      <a:pPr indent="0" lvl="0" marL="0" marR="0" rtl="0" algn="ctr">
                        <a:lnSpc>
                          <a:spcPct val="118214"/>
                        </a:lnSpc>
                        <a:spcBef>
                          <a:spcPts val="0"/>
                        </a:spcBef>
                        <a:spcAft>
                          <a:spcPts val="0"/>
                        </a:spcAft>
                        <a:buNone/>
                      </a:pPr>
                      <a:r>
                        <a:rPr lang="en-US" sz="1400" u="none" cap="none" strike="noStrike">
                          <a:latin typeface="Carlito"/>
                          <a:ea typeface="Carlito"/>
                          <a:cs typeface="Carlito"/>
                          <a:sym typeface="Carlito"/>
                        </a:rPr>
                        <a:t>3</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70840" marR="0" rtl="0" algn="l">
                        <a:lnSpc>
                          <a:spcPct val="118214"/>
                        </a:lnSpc>
                        <a:spcBef>
                          <a:spcPts val="0"/>
                        </a:spcBef>
                        <a:spcAft>
                          <a:spcPts val="0"/>
                        </a:spcAft>
                        <a:buNone/>
                      </a:pPr>
                      <a:r>
                        <a:rPr lang="en-US" sz="1400" u="none" cap="none" strike="noStrike">
                          <a:latin typeface="Carlito"/>
                          <a:ea typeface="Carlito"/>
                          <a:cs typeface="Carlito"/>
                          <a:sym typeface="Carlito"/>
                        </a:rPr>
                        <a:t>1124172</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214"/>
                        </a:lnSpc>
                        <a:spcBef>
                          <a:spcPts val="0"/>
                        </a:spcBef>
                        <a:spcAft>
                          <a:spcPts val="0"/>
                        </a:spcAft>
                        <a:buNone/>
                      </a:pPr>
                      <a:r>
                        <a:rPr lang="en-US" sz="1400" u="none" cap="none" strike="noStrike">
                          <a:latin typeface="Carlito"/>
                          <a:ea typeface="Carlito"/>
                          <a:cs typeface="Carlito"/>
                          <a:sym typeface="Carlito"/>
                        </a:rPr>
                        <a:t>1081945</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905" marR="0" rtl="0" algn="ctr">
                        <a:lnSpc>
                          <a:spcPct val="118214"/>
                        </a:lnSpc>
                        <a:spcBef>
                          <a:spcPts val="0"/>
                        </a:spcBef>
                        <a:spcAft>
                          <a:spcPts val="0"/>
                        </a:spcAft>
                        <a:buNone/>
                      </a:pPr>
                      <a:r>
                        <a:rPr lang="en-US" sz="1400" u="none" cap="none" strike="noStrike">
                          <a:latin typeface="Carlito"/>
                          <a:ea typeface="Carlito"/>
                          <a:cs typeface="Carlito"/>
                          <a:sym typeface="Carlito"/>
                        </a:rPr>
                        <a:t>42227.13</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905" marR="0" rtl="0" algn="ctr">
                        <a:lnSpc>
                          <a:spcPct val="118214"/>
                        </a:lnSpc>
                        <a:spcBef>
                          <a:spcPts val="0"/>
                        </a:spcBef>
                        <a:spcAft>
                          <a:spcPts val="0"/>
                        </a:spcAft>
                        <a:buNone/>
                      </a:pPr>
                      <a:r>
                        <a:rPr lang="en-US" sz="1400" u="none" cap="none" strike="noStrike">
                          <a:latin typeface="Carlito"/>
                          <a:ea typeface="Carlito"/>
                          <a:cs typeface="Carlito"/>
                          <a:sym typeface="Carlito"/>
                        </a:rPr>
                        <a:t>42227.13</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18214"/>
                        </a:lnSpc>
                        <a:spcBef>
                          <a:spcPts val="0"/>
                        </a:spcBef>
                        <a:spcAft>
                          <a:spcPts val="0"/>
                        </a:spcAft>
                        <a:buNone/>
                      </a:pPr>
                      <a:r>
                        <a:rPr lang="en-US" sz="1400" u="none" cap="none" strike="noStrike">
                          <a:latin typeface="Carlito"/>
                          <a:ea typeface="Carlito"/>
                          <a:cs typeface="Carlito"/>
                          <a:sym typeface="Carlito"/>
                        </a:rPr>
                        <a:t>0.037563</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2875">
                <a:tc>
                  <a:txBody>
                    <a:bodyPr/>
                    <a:lstStyle/>
                    <a:p>
                      <a:pPr indent="0" lvl="0" marL="0" marR="0" rtl="0" algn="ctr">
                        <a:lnSpc>
                          <a:spcPct val="118214"/>
                        </a:lnSpc>
                        <a:spcBef>
                          <a:spcPts val="0"/>
                        </a:spcBef>
                        <a:spcAft>
                          <a:spcPts val="0"/>
                        </a:spcAft>
                        <a:buNone/>
                      </a:pPr>
                      <a:r>
                        <a:rPr lang="en-US" sz="1400" u="none" cap="none" strike="noStrike">
                          <a:latin typeface="Carlito"/>
                          <a:ea typeface="Carlito"/>
                          <a:cs typeface="Carlito"/>
                          <a:sym typeface="Carlito"/>
                        </a:rPr>
                        <a:t>4</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416559" marR="0" rtl="0" algn="l">
                        <a:lnSpc>
                          <a:spcPct val="118214"/>
                        </a:lnSpc>
                        <a:spcBef>
                          <a:spcPts val="0"/>
                        </a:spcBef>
                        <a:spcAft>
                          <a:spcPts val="0"/>
                        </a:spcAft>
                        <a:buNone/>
                      </a:pPr>
                      <a:r>
                        <a:rPr lang="en-US" sz="1400" u="none" cap="none" strike="noStrike">
                          <a:latin typeface="Carlito"/>
                          <a:ea typeface="Carlito"/>
                          <a:cs typeface="Carlito"/>
                          <a:sym typeface="Carlito"/>
                        </a:rPr>
                        <a:t>987144</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18214"/>
                        </a:lnSpc>
                        <a:spcBef>
                          <a:spcPts val="0"/>
                        </a:spcBef>
                        <a:spcAft>
                          <a:spcPts val="0"/>
                        </a:spcAft>
                        <a:buNone/>
                      </a:pPr>
                      <a:r>
                        <a:rPr lang="en-US" sz="1400" u="none" cap="none" strike="noStrike">
                          <a:latin typeface="Carlito"/>
                          <a:ea typeface="Carlito"/>
                          <a:cs typeface="Carlito"/>
                          <a:sym typeface="Carlito"/>
                        </a:rPr>
                        <a:t>953516</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810" marR="0" rtl="0" algn="ctr">
                        <a:lnSpc>
                          <a:spcPct val="118214"/>
                        </a:lnSpc>
                        <a:spcBef>
                          <a:spcPts val="0"/>
                        </a:spcBef>
                        <a:spcAft>
                          <a:spcPts val="0"/>
                        </a:spcAft>
                        <a:buNone/>
                      </a:pPr>
                      <a:r>
                        <a:rPr lang="en-US" sz="1400" u="none" cap="none" strike="noStrike">
                          <a:latin typeface="Carlito"/>
                          <a:ea typeface="Carlito"/>
                          <a:cs typeface="Carlito"/>
                          <a:sym typeface="Carlito"/>
                        </a:rPr>
                        <a:t>33628</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4445" marR="0" rtl="0" algn="ctr">
                        <a:lnSpc>
                          <a:spcPct val="118214"/>
                        </a:lnSpc>
                        <a:spcBef>
                          <a:spcPts val="0"/>
                        </a:spcBef>
                        <a:spcAft>
                          <a:spcPts val="0"/>
                        </a:spcAft>
                        <a:buNone/>
                      </a:pPr>
                      <a:r>
                        <a:rPr lang="en-US" sz="1400" u="none" cap="none" strike="noStrike">
                          <a:latin typeface="Carlito"/>
                          <a:ea typeface="Carlito"/>
                          <a:cs typeface="Carlito"/>
                          <a:sym typeface="Carlito"/>
                        </a:rPr>
                        <a:t>33628</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18214"/>
                        </a:lnSpc>
                        <a:spcBef>
                          <a:spcPts val="0"/>
                        </a:spcBef>
                        <a:spcAft>
                          <a:spcPts val="0"/>
                        </a:spcAft>
                        <a:buNone/>
                      </a:pPr>
                      <a:r>
                        <a:rPr lang="en-US" sz="1400" u="none" cap="none" strike="noStrike">
                          <a:latin typeface="Carlito"/>
                          <a:ea typeface="Carlito"/>
                          <a:cs typeface="Carlito"/>
                          <a:sym typeface="Carlito"/>
                        </a:rPr>
                        <a:t>0.034066</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2875">
                <a:tc>
                  <a:txBody>
                    <a:bodyPr/>
                    <a:lstStyle/>
                    <a:p>
                      <a:pPr indent="0" lvl="0" marL="0" marR="0" rtl="0" algn="ctr">
                        <a:lnSpc>
                          <a:spcPct val="118214"/>
                        </a:lnSpc>
                        <a:spcBef>
                          <a:spcPts val="0"/>
                        </a:spcBef>
                        <a:spcAft>
                          <a:spcPts val="0"/>
                        </a:spcAft>
                        <a:buNone/>
                      </a:pPr>
                      <a:r>
                        <a:rPr lang="en-US" sz="1400" u="none" cap="none" strike="noStrike">
                          <a:latin typeface="Carlito"/>
                          <a:ea typeface="Carlito"/>
                          <a:cs typeface="Carlito"/>
                          <a:sym typeface="Carlito"/>
                        </a:rPr>
                        <a:t>5</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70840" marR="0" rtl="0" algn="l">
                        <a:lnSpc>
                          <a:spcPct val="118214"/>
                        </a:lnSpc>
                        <a:spcBef>
                          <a:spcPts val="0"/>
                        </a:spcBef>
                        <a:spcAft>
                          <a:spcPts val="0"/>
                        </a:spcAft>
                        <a:buNone/>
                      </a:pPr>
                      <a:r>
                        <a:rPr lang="en-US" sz="1400" u="none" cap="none" strike="noStrike">
                          <a:latin typeface="Carlito"/>
                          <a:ea typeface="Carlito"/>
                          <a:cs typeface="Carlito"/>
                          <a:sym typeface="Carlito"/>
                        </a:rPr>
                        <a:t>1283616</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214"/>
                        </a:lnSpc>
                        <a:spcBef>
                          <a:spcPts val="0"/>
                        </a:spcBef>
                        <a:spcAft>
                          <a:spcPts val="0"/>
                        </a:spcAft>
                        <a:buNone/>
                      </a:pPr>
                      <a:r>
                        <a:rPr lang="en-US" sz="1400" u="none" cap="none" strike="noStrike">
                          <a:latin typeface="Carlito"/>
                          <a:ea typeface="Carlito"/>
                          <a:cs typeface="Carlito"/>
                          <a:sym typeface="Carlito"/>
                        </a:rPr>
                        <a:t>1234328</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905" marR="0" rtl="0" algn="ctr">
                        <a:lnSpc>
                          <a:spcPct val="118214"/>
                        </a:lnSpc>
                        <a:spcBef>
                          <a:spcPts val="0"/>
                        </a:spcBef>
                        <a:spcAft>
                          <a:spcPts val="0"/>
                        </a:spcAft>
                        <a:buNone/>
                      </a:pPr>
                      <a:r>
                        <a:rPr lang="en-US" sz="1400" u="none" cap="none" strike="noStrike">
                          <a:latin typeface="Carlito"/>
                          <a:ea typeface="Carlito"/>
                          <a:cs typeface="Carlito"/>
                          <a:sym typeface="Carlito"/>
                        </a:rPr>
                        <a:t>49287.82</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905" marR="0" rtl="0" algn="ctr">
                        <a:lnSpc>
                          <a:spcPct val="118214"/>
                        </a:lnSpc>
                        <a:spcBef>
                          <a:spcPts val="0"/>
                        </a:spcBef>
                        <a:spcAft>
                          <a:spcPts val="0"/>
                        </a:spcAft>
                        <a:buNone/>
                      </a:pPr>
                      <a:r>
                        <a:rPr lang="en-US" sz="1400" u="none" cap="none" strike="noStrike">
                          <a:latin typeface="Carlito"/>
                          <a:ea typeface="Carlito"/>
                          <a:cs typeface="Carlito"/>
                          <a:sym typeface="Carlito"/>
                        </a:rPr>
                        <a:t>49287.82</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18214"/>
                        </a:lnSpc>
                        <a:spcBef>
                          <a:spcPts val="0"/>
                        </a:spcBef>
                        <a:spcAft>
                          <a:spcPts val="0"/>
                        </a:spcAft>
                        <a:buNone/>
                      </a:pPr>
                      <a:r>
                        <a:rPr lang="en-US" sz="1400" u="none" cap="none" strike="noStrike">
                          <a:latin typeface="Carlito"/>
                          <a:ea typeface="Carlito"/>
                          <a:cs typeface="Carlito"/>
                          <a:sym typeface="Carlito"/>
                        </a:rPr>
                        <a:t>0.038398</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3000">
                <a:tc>
                  <a:txBody>
                    <a:bodyPr/>
                    <a:lstStyle/>
                    <a:p>
                      <a:pPr indent="0" lvl="0" marL="0" marR="0" rtl="0" algn="ctr">
                        <a:lnSpc>
                          <a:spcPct val="118214"/>
                        </a:lnSpc>
                        <a:spcBef>
                          <a:spcPts val="0"/>
                        </a:spcBef>
                        <a:spcAft>
                          <a:spcPts val="0"/>
                        </a:spcAft>
                        <a:buNone/>
                      </a:pPr>
                      <a:r>
                        <a:rPr lang="en-US" sz="1400" u="none" cap="none" strike="noStrike">
                          <a:latin typeface="Carlito"/>
                          <a:ea typeface="Carlito"/>
                          <a:cs typeface="Carlito"/>
                          <a:sym typeface="Carlito"/>
                        </a:rPr>
                        <a:t>6</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70840" marR="0" rtl="0" algn="l">
                        <a:lnSpc>
                          <a:spcPct val="118214"/>
                        </a:lnSpc>
                        <a:spcBef>
                          <a:spcPts val="0"/>
                        </a:spcBef>
                        <a:spcAft>
                          <a:spcPts val="0"/>
                        </a:spcAft>
                        <a:buNone/>
                      </a:pPr>
                      <a:r>
                        <a:rPr lang="en-US" sz="1400" u="none" cap="none" strike="noStrike">
                          <a:latin typeface="Carlito"/>
                          <a:ea typeface="Carlito"/>
                          <a:cs typeface="Carlito"/>
                          <a:sym typeface="Carlito"/>
                        </a:rPr>
                        <a:t>1295100</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214"/>
                        </a:lnSpc>
                        <a:spcBef>
                          <a:spcPts val="0"/>
                        </a:spcBef>
                        <a:spcAft>
                          <a:spcPts val="0"/>
                        </a:spcAft>
                        <a:buNone/>
                      </a:pPr>
                      <a:r>
                        <a:rPr lang="en-US" sz="1400" u="none" cap="none" strike="noStrike">
                          <a:latin typeface="Carlito"/>
                          <a:ea typeface="Carlito"/>
                          <a:cs typeface="Carlito"/>
                          <a:sym typeface="Carlito"/>
                        </a:rPr>
                        <a:t>1316191</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080" marR="0" rtl="0" algn="ctr">
                        <a:lnSpc>
                          <a:spcPct val="118214"/>
                        </a:lnSpc>
                        <a:spcBef>
                          <a:spcPts val="0"/>
                        </a:spcBef>
                        <a:spcAft>
                          <a:spcPts val="0"/>
                        </a:spcAft>
                        <a:buNone/>
                      </a:pPr>
                      <a:r>
                        <a:rPr lang="en-US" sz="1400" u="none" cap="none" strike="noStrike">
                          <a:latin typeface="Carlito"/>
                          <a:ea typeface="Carlito"/>
                          <a:cs typeface="Carlito"/>
                          <a:sym typeface="Carlito"/>
                        </a:rPr>
                        <a:t>-21090.6</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905" marR="0" rtl="0" algn="ctr">
                        <a:lnSpc>
                          <a:spcPct val="118214"/>
                        </a:lnSpc>
                        <a:spcBef>
                          <a:spcPts val="0"/>
                        </a:spcBef>
                        <a:spcAft>
                          <a:spcPts val="0"/>
                        </a:spcAft>
                        <a:buNone/>
                      </a:pPr>
                      <a:r>
                        <a:rPr lang="en-US" sz="1400" u="none" cap="none" strike="noStrike">
                          <a:latin typeface="Carlito"/>
                          <a:ea typeface="Carlito"/>
                          <a:cs typeface="Carlito"/>
                          <a:sym typeface="Carlito"/>
                        </a:rPr>
                        <a:t>21090.57</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18214"/>
                        </a:lnSpc>
                        <a:spcBef>
                          <a:spcPts val="0"/>
                        </a:spcBef>
                        <a:spcAft>
                          <a:spcPts val="0"/>
                        </a:spcAft>
                        <a:buNone/>
                      </a:pPr>
                      <a:r>
                        <a:rPr lang="en-US" sz="1400" u="none" cap="none" strike="noStrike">
                          <a:latin typeface="Carlito"/>
                          <a:ea typeface="Carlito"/>
                          <a:cs typeface="Carlito"/>
                          <a:sym typeface="Carlito"/>
                        </a:rPr>
                        <a:t>0.016285</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2875">
                <a:tc>
                  <a:txBody>
                    <a:bodyPr/>
                    <a:lstStyle/>
                    <a:p>
                      <a:pPr indent="0" lvl="0" marL="0" marR="0" rtl="0" algn="ctr">
                        <a:lnSpc>
                          <a:spcPct val="118214"/>
                        </a:lnSpc>
                        <a:spcBef>
                          <a:spcPts val="0"/>
                        </a:spcBef>
                        <a:spcAft>
                          <a:spcPts val="0"/>
                        </a:spcAft>
                        <a:buNone/>
                      </a:pPr>
                      <a:r>
                        <a:rPr lang="en-US" sz="1400" u="none" cap="none" strike="noStrike">
                          <a:latin typeface="Carlito"/>
                          <a:ea typeface="Carlito"/>
                          <a:cs typeface="Carlito"/>
                          <a:sym typeface="Carlito"/>
                        </a:rPr>
                        <a:t>7</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70840" marR="0" rtl="0" algn="l">
                        <a:lnSpc>
                          <a:spcPct val="118214"/>
                        </a:lnSpc>
                        <a:spcBef>
                          <a:spcPts val="0"/>
                        </a:spcBef>
                        <a:spcAft>
                          <a:spcPts val="0"/>
                        </a:spcAft>
                        <a:buNone/>
                      </a:pPr>
                      <a:r>
                        <a:rPr lang="en-US" sz="1400" u="none" cap="none" strike="noStrike">
                          <a:latin typeface="Carlito"/>
                          <a:ea typeface="Carlito"/>
                          <a:cs typeface="Carlito"/>
                          <a:sym typeface="Carlito"/>
                        </a:rPr>
                        <a:t>1407444</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214"/>
                        </a:lnSpc>
                        <a:spcBef>
                          <a:spcPts val="0"/>
                        </a:spcBef>
                        <a:spcAft>
                          <a:spcPts val="0"/>
                        </a:spcAft>
                        <a:buNone/>
                      </a:pPr>
                      <a:r>
                        <a:rPr lang="en-US" sz="1400" u="none" cap="none" strike="noStrike">
                          <a:latin typeface="Carlito"/>
                          <a:ea typeface="Carlito"/>
                          <a:cs typeface="Carlito"/>
                          <a:sym typeface="Carlito"/>
                        </a:rPr>
                        <a:t>1362102</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905" marR="0" rtl="0" algn="ctr">
                        <a:lnSpc>
                          <a:spcPct val="118214"/>
                        </a:lnSpc>
                        <a:spcBef>
                          <a:spcPts val="0"/>
                        </a:spcBef>
                        <a:spcAft>
                          <a:spcPts val="0"/>
                        </a:spcAft>
                        <a:buNone/>
                      </a:pPr>
                      <a:r>
                        <a:rPr lang="en-US" sz="1400" u="none" cap="none" strike="noStrike">
                          <a:latin typeface="Carlito"/>
                          <a:ea typeface="Carlito"/>
                          <a:cs typeface="Carlito"/>
                          <a:sym typeface="Carlito"/>
                        </a:rPr>
                        <a:t>45341.65</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905" marR="0" rtl="0" algn="ctr">
                        <a:lnSpc>
                          <a:spcPct val="118214"/>
                        </a:lnSpc>
                        <a:spcBef>
                          <a:spcPts val="0"/>
                        </a:spcBef>
                        <a:spcAft>
                          <a:spcPts val="0"/>
                        </a:spcAft>
                        <a:buNone/>
                      </a:pPr>
                      <a:r>
                        <a:rPr lang="en-US" sz="1400" u="none" cap="none" strike="noStrike">
                          <a:latin typeface="Carlito"/>
                          <a:ea typeface="Carlito"/>
                          <a:cs typeface="Carlito"/>
                          <a:sym typeface="Carlito"/>
                        </a:rPr>
                        <a:t>45341.65</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18214"/>
                        </a:lnSpc>
                        <a:spcBef>
                          <a:spcPts val="0"/>
                        </a:spcBef>
                        <a:spcAft>
                          <a:spcPts val="0"/>
                        </a:spcAft>
                        <a:buNone/>
                      </a:pPr>
                      <a:r>
                        <a:rPr lang="en-US" sz="1400" u="none" cap="none" strike="noStrike">
                          <a:latin typeface="Carlito"/>
                          <a:ea typeface="Carlito"/>
                          <a:cs typeface="Carlito"/>
                          <a:sym typeface="Carlito"/>
                        </a:rPr>
                        <a:t>0.032216</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2875">
                <a:tc>
                  <a:txBody>
                    <a:bodyPr/>
                    <a:lstStyle/>
                    <a:p>
                      <a:pPr indent="0" lvl="0" marL="0" marR="0" rtl="0" algn="ctr">
                        <a:lnSpc>
                          <a:spcPct val="118214"/>
                        </a:lnSpc>
                        <a:spcBef>
                          <a:spcPts val="0"/>
                        </a:spcBef>
                        <a:spcAft>
                          <a:spcPts val="0"/>
                        </a:spcAft>
                        <a:buNone/>
                      </a:pPr>
                      <a:r>
                        <a:rPr lang="en-US" sz="1400" u="none" cap="none" strike="noStrike">
                          <a:latin typeface="Carlito"/>
                          <a:ea typeface="Carlito"/>
                          <a:cs typeface="Carlito"/>
                          <a:sym typeface="Carlito"/>
                        </a:rPr>
                        <a:t>8</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416559" marR="0" rtl="0" algn="l">
                        <a:lnSpc>
                          <a:spcPct val="118214"/>
                        </a:lnSpc>
                        <a:spcBef>
                          <a:spcPts val="0"/>
                        </a:spcBef>
                        <a:spcAft>
                          <a:spcPts val="0"/>
                        </a:spcAft>
                        <a:buNone/>
                      </a:pPr>
                      <a:r>
                        <a:rPr lang="en-US" sz="1400" u="none" cap="none" strike="noStrike">
                          <a:latin typeface="Carlito"/>
                          <a:ea typeface="Carlito"/>
                          <a:cs typeface="Carlito"/>
                          <a:sym typeface="Carlito"/>
                        </a:rPr>
                        <a:t>922416</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905" marR="0" rtl="0" algn="ctr">
                        <a:lnSpc>
                          <a:spcPct val="118214"/>
                        </a:lnSpc>
                        <a:spcBef>
                          <a:spcPts val="0"/>
                        </a:spcBef>
                        <a:spcAft>
                          <a:spcPts val="0"/>
                        </a:spcAft>
                        <a:buNone/>
                      </a:pPr>
                      <a:r>
                        <a:rPr lang="en-US" sz="1400" u="none" cap="none" strike="noStrike">
                          <a:latin typeface="Carlito"/>
                          <a:ea typeface="Carlito"/>
                          <a:cs typeface="Carlito"/>
                          <a:sym typeface="Carlito"/>
                        </a:rPr>
                        <a:t>930673.1</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080" marR="0" rtl="0" algn="ctr">
                        <a:lnSpc>
                          <a:spcPct val="118214"/>
                        </a:lnSpc>
                        <a:spcBef>
                          <a:spcPts val="0"/>
                        </a:spcBef>
                        <a:spcAft>
                          <a:spcPts val="0"/>
                        </a:spcAft>
                        <a:buNone/>
                      </a:pPr>
                      <a:r>
                        <a:rPr lang="en-US" sz="1400" u="none" cap="none" strike="noStrike">
                          <a:latin typeface="Carlito"/>
                          <a:ea typeface="Carlito"/>
                          <a:cs typeface="Carlito"/>
                          <a:sym typeface="Carlito"/>
                        </a:rPr>
                        <a:t>-8257.07</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905" marR="0" rtl="0" algn="ctr">
                        <a:lnSpc>
                          <a:spcPct val="118214"/>
                        </a:lnSpc>
                        <a:spcBef>
                          <a:spcPts val="0"/>
                        </a:spcBef>
                        <a:spcAft>
                          <a:spcPts val="0"/>
                        </a:spcAft>
                        <a:buNone/>
                      </a:pPr>
                      <a:r>
                        <a:rPr lang="en-US" sz="1400" u="none" cap="none" strike="noStrike">
                          <a:latin typeface="Carlito"/>
                          <a:ea typeface="Carlito"/>
                          <a:cs typeface="Carlito"/>
                          <a:sym typeface="Carlito"/>
                        </a:rPr>
                        <a:t>8257.072</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18214"/>
                        </a:lnSpc>
                        <a:spcBef>
                          <a:spcPts val="0"/>
                        </a:spcBef>
                        <a:spcAft>
                          <a:spcPts val="0"/>
                        </a:spcAft>
                        <a:buNone/>
                      </a:pPr>
                      <a:r>
                        <a:rPr lang="en-US" sz="1400" u="none" cap="none" strike="noStrike">
                          <a:latin typeface="Carlito"/>
                          <a:ea typeface="Carlito"/>
                          <a:cs typeface="Carlito"/>
                          <a:sym typeface="Carlito"/>
                        </a:rPr>
                        <a:t>0.008952</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2875">
                <a:tc>
                  <a:txBody>
                    <a:bodyPr/>
                    <a:lstStyle/>
                    <a:p>
                      <a:pPr indent="0" lvl="0" marL="0" marR="0" rtl="0" algn="ctr">
                        <a:lnSpc>
                          <a:spcPct val="118214"/>
                        </a:lnSpc>
                        <a:spcBef>
                          <a:spcPts val="0"/>
                        </a:spcBef>
                        <a:spcAft>
                          <a:spcPts val="0"/>
                        </a:spcAft>
                        <a:buNone/>
                      </a:pPr>
                      <a:r>
                        <a:rPr lang="en-US" sz="1400" u="none" cap="none" strike="noStrike">
                          <a:latin typeface="Carlito"/>
                          <a:ea typeface="Carlito"/>
                          <a:cs typeface="Carlito"/>
                          <a:sym typeface="Carlito"/>
                        </a:rPr>
                        <a:t>9</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70840" marR="0" rtl="0" algn="l">
                        <a:lnSpc>
                          <a:spcPct val="118214"/>
                        </a:lnSpc>
                        <a:spcBef>
                          <a:spcPts val="0"/>
                        </a:spcBef>
                        <a:spcAft>
                          <a:spcPts val="0"/>
                        </a:spcAft>
                        <a:buNone/>
                      </a:pPr>
                      <a:r>
                        <a:rPr lang="en-US" sz="1400" u="none" cap="none" strike="noStrike">
                          <a:latin typeface="Carlito"/>
                          <a:ea typeface="Carlito"/>
                          <a:cs typeface="Carlito"/>
                          <a:sym typeface="Carlito"/>
                        </a:rPr>
                        <a:t>1272012</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214"/>
                        </a:lnSpc>
                        <a:spcBef>
                          <a:spcPts val="0"/>
                        </a:spcBef>
                        <a:spcAft>
                          <a:spcPts val="0"/>
                        </a:spcAft>
                        <a:buNone/>
                      </a:pPr>
                      <a:r>
                        <a:rPr lang="en-US" sz="1400" u="none" cap="none" strike="noStrike">
                          <a:latin typeface="Carlito"/>
                          <a:ea typeface="Carlito"/>
                          <a:cs typeface="Carlito"/>
                          <a:sym typeface="Carlito"/>
                        </a:rPr>
                        <a:t>1251016</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905" marR="0" rtl="0" algn="ctr">
                        <a:lnSpc>
                          <a:spcPct val="118214"/>
                        </a:lnSpc>
                        <a:spcBef>
                          <a:spcPts val="0"/>
                        </a:spcBef>
                        <a:spcAft>
                          <a:spcPts val="0"/>
                        </a:spcAft>
                        <a:buNone/>
                      </a:pPr>
                      <a:r>
                        <a:rPr lang="en-US" sz="1400" u="none" cap="none" strike="noStrike">
                          <a:latin typeface="Carlito"/>
                          <a:ea typeface="Carlito"/>
                          <a:cs typeface="Carlito"/>
                          <a:sym typeface="Carlito"/>
                        </a:rPr>
                        <a:t>20995.65</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905" marR="0" rtl="0" algn="ctr">
                        <a:lnSpc>
                          <a:spcPct val="118214"/>
                        </a:lnSpc>
                        <a:spcBef>
                          <a:spcPts val="0"/>
                        </a:spcBef>
                        <a:spcAft>
                          <a:spcPts val="0"/>
                        </a:spcAft>
                        <a:buNone/>
                      </a:pPr>
                      <a:r>
                        <a:rPr lang="en-US" sz="1400" u="none" cap="none" strike="noStrike">
                          <a:latin typeface="Carlito"/>
                          <a:ea typeface="Carlito"/>
                          <a:cs typeface="Carlito"/>
                          <a:sym typeface="Carlito"/>
                        </a:rPr>
                        <a:t>20995.65</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18214"/>
                        </a:lnSpc>
                        <a:spcBef>
                          <a:spcPts val="0"/>
                        </a:spcBef>
                        <a:spcAft>
                          <a:spcPts val="0"/>
                        </a:spcAft>
                        <a:buNone/>
                      </a:pPr>
                      <a:r>
                        <a:rPr lang="en-US" sz="1400" u="none" cap="none" strike="noStrike">
                          <a:latin typeface="Carlito"/>
                          <a:ea typeface="Carlito"/>
                          <a:cs typeface="Carlito"/>
                          <a:sym typeface="Carlito"/>
                        </a:rPr>
                        <a:t>0.016506</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2875">
                <a:tc>
                  <a:txBody>
                    <a:bodyPr/>
                    <a:lstStyle/>
                    <a:p>
                      <a:pPr indent="0" lvl="0" marL="0" marR="0" rtl="0" algn="ctr">
                        <a:lnSpc>
                          <a:spcPct val="118214"/>
                        </a:lnSpc>
                        <a:spcBef>
                          <a:spcPts val="0"/>
                        </a:spcBef>
                        <a:spcAft>
                          <a:spcPts val="0"/>
                        </a:spcAft>
                        <a:buNone/>
                      </a:pPr>
                      <a:r>
                        <a:rPr lang="en-US" sz="1400" u="none" cap="none" strike="noStrike">
                          <a:latin typeface="Carlito"/>
                          <a:ea typeface="Carlito"/>
                          <a:cs typeface="Carlito"/>
                          <a:sym typeface="Carlito"/>
                        </a:rPr>
                        <a:t>10</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70840" marR="0" rtl="0" algn="l">
                        <a:lnSpc>
                          <a:spcPct val="118214"/>
                        </a:lnSpc>
                        <a:spcBef>
                          <a:spcPts val="0"/>
                        </a:spcBef>
                        <a:spcAft>
                          <a:spcPts val="0"/>
                        </a:spcAft>
                        <a:buNone/>
                      </a:pPr>
                      <a:r>
                        <a:rPr lang="en-US" sz="1400" u="none" cap="none" strike="noStrike">
                          <a:latin typeface="Carlito"/>
                          <a:ea typeface="Carlito"/>
                          <a:cs typeface="Carlito"/>
                          <a:sym typeface="Carlito"/>
                        </a:rPr>
                        <a:t>1064856</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214"/>
                        </a:lnSpc>
                        <a:spcBef>
                          <a:spcPts val="0"/>
                        </a:spcBef>
                        <a:spcAft>
                          <a:spcPts val="0"/>
                        </a:spcAft>
                        <a:buNone/>
                      </a:pPr>
                      <a:r>
                        <a:rPr lang="en-US" sz="1400" u="none" cap="none" strike="noStrike">
                          <a:latin typeface="Carlito"/>
                          <a:ea typeface="Carlito"/>
                          <a:cs typeface="Carlito"/>
                          <a:sym typeface="Carlito"/>
                        </a:rPr>
                        <a:t>1023630</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905" marR="0" rtl="0" algn="ctr">
                        <a:lnSpc>
                          <a:spcPct val="118214"/>
                        </a:lnSpc>
                        <a:spcBef>
                          <a:spcPts val="0"/>
                        </a:spcBef>
                        <a:spcAft>
                          <a:spcPts val="0"/>
                        </a:spcAft>
                        <a:buNone/>
                      </a:pPr>
                      <a:r>
                        <a:rPr lang="en-US" sz="1400" u="none" cap="none" strike="noStrike">
                          <a:latin typeface="Carlito"/>
                          <a:ea typeface="Carlito"/>
                          <a:cs typeface="Carlito"/>
                          <a:sym typeface="Carlito"/>
                        </a:rPr>
                        <a:t>41226.42</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905" marR="0" rtl="0" algn="ctr">
                        <a:lnSpc>
                          <a:spcPct val="118214"/>
                        </a:lnSpc>
                        <a:spcBef>
                          <a:spcPts val="0"/>
                        </a:spcBef>
                        <a:spcAft>
                          <a:spcPts val="0"/>
                        </a:spcAft>
                        <a:buNone/>
                      </a:pPr>
                      <a:r>
                        <a:rPr lang="en-US" sz="1400" u="none" cap="none" strike="noStrike">
                          <a:latin typeface="Carlito"/>
                          <a:ea typeface="Carlito"/>
                          <a:cs typeface="Carlito"/>
                          <a:sym typeface="Carlito"/>
                        </a:rPr>
                        <a:t>41226.42</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18214"/>
                        </a:lnSpc>
                        <a:spcBef>
                          <a:spcPts val="0"/>
                        </a:spcBef>
                        <a:spcAft>
                          <a:spcPts val="0"/>
                        </a:spcAft>
                        <a:buNone/>
                      </a:pPr>
                      <a:r>
                        <a:rPr lang="en-US" sz="1400" u="none" cap="none" strike="noStrike">
                          <a:latin typeface="Carlito"/>
                          <a:ea typeface="Carlito"/>
                          <a:cs typeface="Carlito"/>
                          <a:sym typeface="Carlito"/>
                        </a:rPr>
                        <a:t>0.038715</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2875">
                <a:tc>
                  <a:txBody>
                    <a:bodyPr/>
                    <a:lstStyle/>
                    <a:p>
                      <a:pPr indent="0" lvl="0" marL="0" marR="0" rtl="0" algn="ctr">
                        <a:lnSpc>
                          <a:spcPct val="118214"/>
                        </a:lnSpc>
                        <a:spcBef>
                          <a:spcPts val="0"/>
                        </a:spcBef>
                        <a:spcAft>
                          <a:spcPts val="0"/>
                        </a:spcAft>
                        <a:buNone/>
                      </a:pPr>
                      <a:r>
                        <a:rPr lang="en-US" sz="1400" u="none" cap="none" strike="noStrike">
                          <a:latin typeface="Arial"/>
                          <a:ea typeface="Arial"/>
                          <a:cs typeface="Arial"/>
                          <a:sym typeface="Arial"/>
                        </a:rPr>
                        <a:t>……</a:t>
                      </a:r>
                      <a:endParaRPr sz="1400" u="none" cap="none" strike="noStrike">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905" marR="0" rtl="0" algn="ctr">
                        <a:lnSpc>
                          <a:spcPct val="118214"/>
                        </a:lnSpc>
                        <a:spcBef>
                          <a:spcPts val="0"/>
                        </a:spcBef>
                        <a:spcAft>
                          <a:spcPts val="0"/>
                        </a:spcAft>
                        <a:buNone/>
                      </a:pPr>
                      <a:r>
                        <a:rPr lang="en-US" sz="1400" u="none" cap="none" strike="noStrike">
                          <a:latin typeface="Arial"/>
                          <a:ea typeface="Arial"/>
                          <a:cs typeface="Arial"/>
                          <a:sym typeface="Arial"/>
                        </a:rPr>
                        <a:t>……</a:t>
                      </a:r>
                      <a:endParaRPr sz="1400" u="none" cap="none" strike="noStrike">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18214"/>
                        </a:lnSpc>
                        <a:spcBef>
                          <a:spcPts val="0"/>
                        </a:spcBef>
                        <a:spcAft>
                          <a:spcPts val="0"/>
                        </a:spcAft>
                        <a:buNone/>
                      </a:pPr>
                      <a:r>
                        <a:rPr lang="en-US" sz="1400" u="none" cap="none" strike="noStrike">
                          <a:latin typeface="Arial"/>
                          <a:ea typeface="Arial"/>
                          <a:cs typeface="Arial"/>
                          <a:sym typeface="Arial"/>
                        </a:rPr>
                        <a:t>……</a:t>
                      </a:r>
                      <a:endParaRPr sz="1400" u="none" cap="none" strike="noStrike">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 marR="0" rtl="0" algn="ctr">
                        <a:lnSpc>
                          <a:spcPct val="118214"/>
                        </a:lnSpc>
                        <a:spcBef>
                          <a:spcPts val="0"/>
                        </a:spcBef>
                        <a:spcAft>
                          <a:spcPts val="0"/>
                        </a:spcAft>
                        <a:buNone/>
                      </a:pPr>
                      <a:r>
                        <a:rPr lang="en-US" sz="1400" u="none" cap="none" strike="noStrike">
                          <a:latin typeface="Arial"/>
                          <a:ea typeface="Arial"/>
                          <a:cs typeface="Arial"/>
                          <a:sym typeface="Arial"/>
                        </a:rPr>
                        <a:t>……</a:t>
                      </a:r>
                      <a:endParaRPr sz="1400" u="none" cap="none" strike="noStrike">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18214"/>
                        </a:lnSpc>
                        <a:spcBef>
                          <a:spcPts val="0"/>
                        </a:spcBef>
                        <a:spcAft>
                          <a:spcPts val="0"/>
                        </a:spcAft>
                        <a:buNone/>
                      </a:pPr>
                      <a:r>
                        <a:rPr lang="en-US" sz="1400" u="none" cap="none" strike="noStrike">
                          <a:latin typeface="Arial"/>
                          <a:ea typeface="Arial"/>
                          <a:cs typeface="Arial"/>
                          <a:sym typeface="Arial"/>
                        </a:rPr>
                        <a:t>……</a:t>
                      </a:r>
                      <a:endParaRPr sz="1400" u="none" cap="none" strike="noStrike">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 marR="0" rtl="0" algn="ctr">
                        <a:lnSpc>
                          <a:spcPct val="118214"/>
                        </a:lnSpc>
                        <a:spcBef>
                          <a:spcPts val="0"/>
                        </a:spcBef>
                        <a:spcAft>
                          <a:spcPts val="0"/>
                        </a:spcAft>
                        <a:buNone/>
                      </a:pPr>
                      <a:r>
                        <a:rPr lang="en-US" sz="1400" u="none" cap="none" strike="noStrike">
                          <a:latin typeface="Arial"/>
                          <a:ea typeface="Arial"/>
                          <a:cs typeface="Arial"/>
                          <a:sym typeface="Arial"/>
                        </a:rPr>
                        <a:t>……</a:t>
                      </a:r>
                      <a:endParaRPr sz="1400" u="none" cap="none" strike="noStrike">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2875">
                <a:tc>
                  <a:txBody>
                    <a:bodyPr/>
                    <a:lstStyle/>
                    <a:p>
                      <a:pPr indent="0" lvl="0" marL="0" marR="0" rtl="0" algn="ctr">
                        <a:lnSpc>
                          <a:spcPct val="118214"/>
                        </a:lnSpc>
                        <a:spcBef>
                          <a:spcPts val="0"/>
                        </a:spcBef>
                        <a:spcAft>
                          <a:spcPts val="0"/>
                        </a:spcAft>
                        <a:buNone/>
                      </a:pPr>
                      <a:r>
                        <a:rPr lang="en-US" sz="1400" u="none" cap="none" strike="noStrike">
                          <a:latin typeface="Carlito"/>
                          <a:ea typeface="Carlito"/>
                          <a:cs typeface="Carlito"/>
                          <a:sym typeface="Carlito"/>
                        </a:rPr>
                        <a:t>37</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70840" marR="0" rtl="0" algn="l">
                        <a:lnSpc>
                          <a:spcPct val="118214"/>
                        </a:lnSpc>
                        <a:spcBef>
                          <a:spcPts val="0"/>
                        </a:spcBef>
                        <a:spcAft>
                          <a:spcPts val="0"/>
                        </a:spcAft>
                        <a:buNone/>
                      </a:pPr>
                      <a:r>
                        <a:rPr lang="en-US" sz="1400" u="none" cap="none" strike="noStrike">
                          <a:latin typeface="Carlito"/>
                          <a:ea typeface="Carlito"/>
                          <a:cs typeface="Carlito"/>
                          <a:sym typeface="Carlito"/>
                        </a:rPr>
                        <a:t>1338060</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214"/>
                        </a:lnSpc>
                        <a:spcBef>
                          <a:spcPts val="0"/>
                        </a:spcBef>
                        <a:spcAft>
                          <a:spcPts val="0"/>
                        </a:spcAft>
                        <a:buNone/>
                      </a:pPr>
                      <a:r>
                        <a:rPr lang="en-US" sz="1400" u="none" cap="none" strike="noStrike">
                          <a:latin typeface="Carlito"/>
                          <a:ea typeface="Carlito"/>
                          <a:cs typeface="Carlito"/>
                          <a:sym typeface="Carlito"/>
                        </a:rPr>
                        <a:t>1332763</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905" marR="0" rtl="0" algn="ctr">
                        <a:lnSpc>
                          <a:spcPct val="118214"/>
                        </a:lnSpc>
                        <a:spcBef>
                          <a:spcPts val="0"/>
                        </a:spcBef>
                        <a:spcAft>
                          <a:spcPts val="0"/>
                        </a:spcAft>
                        <a:buNone/>
                      </a:pPr>
                      <a:r>
                        <a:rPr lang="en-US" sz="1400" u="none" cap="none" strike="noStrike">
                          <a:latin typeface="Carlito"/>
                          <a:ea typeface="Carlito"/>
                          <a:cs typeface="Carlito"/>
                          <a:sym typeface="Carlito"/>
                        </a:rPr>
                        <a:t>5296.699</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905" marR="0" rtl="0" algn="ctr">
                        <a:lnSpc>
                          <a:spcPct val="118214"/>
                        </a:lnSpc>
                        <a:spcBef>
                          <a:spcPts val="0"/>
                        </a:spcBef>
                        <a:spcAft>
                          <a:spcPts val="0"/>
                        </a:spcAft>
                        <a:buNone/>
                      </a:pPr>
                      <a:r>
                        <a:rPr lang="en-US" sz="1400" u="none" cap="none" strike="noStrike">
                          <a:latin typeface="Carlito"/>
                          <a:ea typeface="Carlito"/>
                          <a:cs typeface="Carlito"/>
                          <a:sym typeface="Carlito"/>
                        </a:rPr>
                        <a:t>5296.699</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18214"/>
                        </a:lnSpc>
                        <a:spcBef>
                          <a:spcPts val="0"/>
                        </a:spcBef>
                        <a:spcAft>
                          <a:spcPts val="0"/>
                        </a:spcAft>
                        <a:buNone/>
                      </a:pPr>
                      <a:r>
                        <a:rPr lang="en-US" sz="1400" u="none" cap="none" strike="noStrike">
                          <a:latin typeface="Carlito"/>
                          <a:ea typeface="Carlito"/>
                          <a:cs typeface="Carlito"/>
                          <a:sym typeface="Carlito"/>
                        </a:rPr>
                        <a:t>0.003958</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2875">
                <a:tc>
                  <a:txBody>
                    <a:bodyPr/>
                    <a:lstStyle/>
                    <a:p>
                      <a:pPr indent="0" lvl="0" marL="0" marR="0" rtl="0" algn="ctr">
                        <a:lnSpc>
                          <a:spcPct val="118214"/>
                        </a:lnSpc>
                        <a:spcBef>
                          <a:spcPts val="0"/>
                        </a:spcBef>
                        <a:spcAft>
                          <a:spcPts val="0"/>
                        </a:spcAft>
                        <a:buNone/>
                      </a:pPr>
                      <a:r>
                        <a:rPr lang="en-US" sz="1400" u="none" cap="none" strike="noStrike">
                          <a:latin typeface="Carlito"/>
                          <a:ea typeface="Carlito"/>
                          <a:cs typeface="Carlito"/>
                          <a:sym typeface="Carlito"/>
                        </a:rPr>
                        <a:t>38</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70840" marR="0" rtl="0" algn="l">
                        <a:lnSpc>
                          <a:spcPct val="118214"/>
                        </a:lnSpc>
                        <a:spcBef>
                          <a:spcPts val="0"/>
                        </a:spcBef>
                        <a:spcAft>
                          <a:spcPts val="0"/>
                        </a:spcAft>
                        <a:buNone/>
                      </a:pPr>
                      <a:r>
                        <a:rPr lang="en-US" sz="1400" u="none" cap="none" strike="noStrike">
                          <a:latin typeface="Carlito"/>
                          <a:ea typeface="Carlito"/>
                          <a:cs typeface="Carlito"/>
                          <a:sym typeface="Carlito"/>
                        </a:rPr>
                        <a:t>1457400</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8214"/>
                        </a:lnSpc>
                        <a:spcBef>
                          <a:spcPts val="0"/>
                        </a:spcBef>
                        <a:spcAft>
                          <a:spcPts val="0"/>
                        </a:spcAft>
                        <a:buNone/>
                      </a:pPr>
                      <a:r>
                        <a:rPr lang="en-US" sz="1400" u="none" cap="none" strike="noStrike">
                          <a:latin typeface="Carlito"/>
                          <a:ea typeface="Carlito"/>
                          <a:cs typeface="Carlito"/>
                          <a:sym typeface="Carlito"/>
                        </a:rPr>
                        <a:t>1310052</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905" marR="0" rtl="0" algn="ctr">
                        <a:lnSpc>
                          <a:spcPct val="118214"/>
                        </a:lnSpc>
                        <a:spcBef>
                          <a:spcPts val="0"/>
                        </a:spcBef>
                        <a:spcAft>
                          <a:spcPts val="0"/>
                        </a:spcAft>
                        <a:buNone/>
                      </a:pPr>
                      <a:r>
                        <a:rPr lang="en-US" sz="1400" u="none" cap="none" strike="noStrike">
                          <a:latin typeface="Carlito"/>
                          <a:ea typeface="Carlito"/>
                          <a:cs typeface="Carlito"/>
                          <a:sym typeface="Carlito"/>
                        </a:rPr>
                        <a:t>147347.7</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905" marR="0" rtl="0" algn="ctr">
                        <a:lnSpc>
                          <a:spcPct val="118214"/>
                        </a:lnSpc>
                        <a:spcBef>
                          <a:spcPts val="0"/>
                        </a:spcBef>
                        <a:spcAft>
                          <a:spcPts val="0"/>
                        </a:spcAft>
                        <a:buNone/>
                      </a:pPr>
                      <a:r>
                        <a:rPr lang="en-US" sz="1400" u="none" cap="none" strike="noStrike">
                          <a:latin typeface="Carlito"/>
                          <a:ea typeface="Carlito"/>
                          <a:cs typeface="Carlito"/>
                          <a:sym typeface="Carlito"/>
                        </a:rPr>
                        <a:t>147347.7</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18214"/>
                        </a:lnSpc>
                        <a:spcBef>
                          <a:spcPts val="0"/>
                        </a:spcBef>
                        <a:spcAft>
                          <a:spcPts val="0"/>
                        </a:spcAft>
                        <a:buNone/>
                      </a:pPr>
                      <a:r>
                        <a:rPr lang="en-US" sz="1400" u="none" cap="none" strike="noStrike">
                          <a:latin typeface="Carlito"/>
                          <a:ea typeface="Carlito"/>
                          <a:cs typeface="Carlito"/>
                          <a:sym typeface="Carlito"/>
                        </a:rPr>
                        <a:t>0.101103</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2900">
                <a:tc>
                  <a:txBody>
                    <a:bodyPr/>
                    <a:lstStyle/>
                    <a:p>
                      <a:pPr indent="0" lvl="0" marL="0" marR="0" rtl="0" algn="ctr">
                        <a:lnSpc>
                          <a:spcPct val="118214"/>
                        </a:lnSpc>
                        <a:spcBef>
                          <a:spcPts val="0"/>
                        </a:spcBef>
                        <a:spcAft>
                          <a:spcPts val="0"/>
                        </a:spcAft>
                        <a:buNone/>
                      </a:pPr>
                      <a:r>
                        <a:rPr lang="en-US" sz="1400" u="none" cap="none" strike="noStrike">
                          <a:latin typeface="Carlito"/>
                          <a:ea typeface="Carlito"/>
                          <a:cs typeface="Carlito"/>
                          <a:sym typeface="Carlito"/>
                        </a:rPr>
                        <a:t>Total</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C7C30"/>
                    </a:solidFill>
                  </a:tcPr>
                </a:tc>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18214"/>
                        </a:lnSpc>
                        <a:spcBef>
                          <a:spcPts val="0"/>
                        </a:spcBef>
                        <a:spcAft>
                          <a:spcPts val="0"/>
                        </a:spcAft>
                        <a:buNone/>
                      </a:pPr>
                      <a:r>
                        <a:rPr lang="en-US" sz="1400" u="none" cap="none" strike="noStrike">
                          <a:latin typeface="Carlito"/>
                          <a:ea typeface="Carlito"/>
                          <a:cs typeface="Carlito"/>
                          <a:sym typeface="Carlito"/>
                        </a:rPr>
                        <a:t>1.183679</a:t>
                      </a:r>
                      <a:endParaRPr sz="1400" u="none" cap="none" strike="noStrike">
                        <a:latin typeface="Carlito"/>
                        <a:ea typeface="Carlito"/>
                        <a:cs typeface="Carlito"/>
                        <a:sym typeface="Carlito"/>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C7C30"/>
                    </a:solidFill>
                  </a:tcPr>
                </a:tc>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4"/>
          <p:cNvSpPr txBox="1"/>
          <p:nvPr>
            <p:ph type="title"/>
          </p:nvPr>
        </p:nvSpPr>
        <p:spPr>
          <a:xfrm>
            <a:off x="191211" y="110693"/>
            <a:ext cx="4912995"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Clr>
                <a:schemeClr val="accent1"/>
              </a:buClr>
              <a:buSzPts val="2800"/>
              <a:buFont typeface="Trebuchet MS"/>
              <a:buNone/>
            </a:pPr>
            <a:r>
              <a:rPr lang="en-US" sz="2800" u="none"/>
              <a:t>Applications of Linear Regression</a:t>
            </a:r>
            <a:endParaRPr sz="2800"/>
          </a:p>
        </p:txBody>
      </p:sp>
      <p:sp>
        <p:nvSpPr>
          <p:cNvPr id="224" name="Google Shape;224;p24"/>
          <p:cNvSpPr txBox="1"/>
          <p:nvPr/>
        </p:nvSpPr>
        <p:spPr>
          <a:xfrm>
            <a:off x="8259826" y="3020009"/>
            <a:ext cx="2529205" cy="635000"/>
          </a:xfrm>
          <a:prstGeom prst="rect">
            <a:avLst/>
          </a:prstGeom>
          <a:noFill/>
          <a:ln>
            <a:noFill/>
          </a:ln>
        </p:spPr>
        <p:txBody>
          <a:bodyPr anchorCtr="0" anchor="t" bIns="0" lIns="0" spcFirstLastPara="1" rIns="0" wrap="square" tIns="12050">
            <a:spAutoFit/>
          </a:bodyPr>
          <a:lstStyle/>
          <a:p>
            <a:pPr indent="0" lvl="0" marL="0" marR="0" rtl="0" algn="ctr">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What is the risk associated</a:t>
            </a:r>
            <a:endParaRPr sz="2000">
              <a:solidFill>
                <a:schemeClr val="dk1"/>
              </a:solidFill>
              <a:latin typeface="Times New Roman"/>
              <a:ea typeface="Times New Roman"/>
              <a:cs typeface="Times New Roman"/>
              <a:sym typeface="Times New Roman"/>
            </a:endParaRPr>
          </a:p>
          <a:p>
            <a:pPr indent="0" lvl="0" marL="52705" marR="0" rtl="0" algn="ctr">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with a consumer?</a:t>
            </a:r>
            <a:endParaRPr sz="2000">
              <a:solidFill>
                <a:schemeClr val="dk1"/>
              </a:solidFill>
              <a:latin typeface="Times New Roman"/>
              <a:ea typeface="Times New Roman"/>
              <a:cs typeface="Times New Roman"/>
              <a:sym typeface="Times New Roman"/>
            </a:endParaRPr>
          </a:p>
        </p:txBody>
      </p:sp>
      <p:sp>
        <p:nvSpPr>
          <p:cNvPr id="225" name="Google Shape;225;p24"/>
          <p:cNvSpPr txBox="1"/>
          <p:nvPr/>
        </p:nvSpPr>
        <p:spPr>
          <a:xfrm>
            <a:off x="4597653" y="3042804"/>
            <a:ext cx="2045335" cy="715645"/>
          </a:xfrm>
          <a:prstGeom prst="rect">
            <a:avLst/>
          </a:prstGeom>
          <a:noFill/>
          <a:ln>
            <a:noFill/>
          </a:ln>
        </p:spPr>
        <p:txBody>
          <a:bodyPr anchorCtr="0" anchor="t" bIns="0" lIns="0" spcFirstLastPara="1" rIns="0" wrap="square" tIns="52700">
            <a:spAutoFit/>
          </a:bodyPr>
          <a:lstStyle/>
          <a:p>
            <a:pPr indent="0" lvl="0" marL="0" marR="0" rtl="0" algn="ctr">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Which promotion is</a:t>
            </a:r>
            <a:endParaRPr sz="2000">
              <a:solidFill>
                <a:schemeClr val="dk1"/>
              </a:solidFill>
              <a:latin typeface="Times New Roman"/>
              <a:ea typeface="Times New Roman"/>
              <a:cs typeface="Times New Roman"/>
              <a:sym typeface="Times New Roman"/>
            </a:endParaRPr>
          </a:p>
          <a:p>
            <a:pPr indent="0" lvl="0" marL="3810" marR="0" rtl="0" algn="ctr">
              <a:lnSpc>
                <a:spcPct val="100000"/>
              </a:lnSpc>
              <a:spcBef>
                <a:spcPts val="315"/>
              </a:spcBef>
              <a:spcAft>
                <a:spcPts val="0"/>
              </a:spcAft>
              <a:buNone/>
            </a:pPr>
            <a:r>
              <a:rPr lang="en-US" sz="2000">
                <a:solidFill>
                  <a:schemeClr val="dk1"/>
                </a:solidFill>
                <a:latin typeface="Times New Roman"/>
                <a:ea typeface="Times New Roman"/>
                <a:cs typeface="Times New Roman"/>
                <a:sym typeface="Times New Roman"/>
              </a:rPr>
              <a:t>more effective?</a:t>
            </a:r>
            <a:endParaRPr sz="2000">
              <a:solidFill>
                <a:schemeClr val="dk1"/>
              </a:solidFill>
              <a:latin typeface="Times New Roman"/>
              <a:ea typeface="Times New Roman"/>
              <a:cs typeface="Times New Roman"/>
              <a:sym typeface="Times New Roman"/>
            </a:endParaRPr>
          </a:p>
        </p:txBody>
      </p:sp>
      <p:sp>
        <p:nvSpPr>
          <p:cNvPr id="226" name="Google Shape;226;p24"/>
          <p:cNvSpPr txBox="1"/>
          <p:nvPr/>
        </p:nvSpPr>
        <p:spPr>
          <a:xfrm>
            <a:off x="911148" y="2979939"/>
            <a:ext cx="1980564" cy="715645"/>
          </a:xfrm>
          <a:prstGeom prst="rect">
            <a:avLst/>
          </a:prstGeom>
          <a:noFill/>
          <a:ln>
            <a:noFill/>
          </a:ln>
        </p:spPr>
        <p:txBody>
          <a:bodyPr anchorCtr="0" anchor="t" bIns="0" lIns="0" spcFirstLastPara="1" rIns="0" wrap="square" tIns="52700">
            <a:spAutoFit/>
          </a:bodyPr>
          <a:lstStyle/>
          <a:p>
            <a:pPr indent="0" lvl="0" marL="0" marR="0" rtl="0" algn="ctr">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Which consumer is</a:t>
            </a:r>
            <a:endParaRPr sz="2000">
              <a:solidFill>
                <a:schemeClr val="dk1"/>
              </a:solidFill>
              <a:latin typeface="Times New Roman"/>
              <a:ea typeface="Times New Roman"/>
              <a:cs typeface="Times New Roman"/>
              <a:sym typeface="Times New Roman"/>
            </a:endParaRPr>
          </a:p>
          <a:p>
            <a:pPr indent="0" lvl="0" marL="0" marR="0" rtl="0" algn="ctr">
              <a:lnSpc>
                <a:spcPct val="100000"/>
              </a:lnSpc>
              <a:spcBef>
                <a:spcPts val="315"/>
              </a:spcBef>
              <a:spcAft>
                <a:spcPts val="0"/>
              </a:spcAft>
              <a:buNone/>
            </a:pPr>
            <a:r>
              <a:rPr lang="en-US" sz="2000">
                <a:solidFill>
                  <a:schemeClr val="dk1"/>
                </a:solidFill>
                <a:latin typeface="Times New Roman"/>
                <a:ea typeface="Times New Roman"/>
                <a:cs typeface="Times New Roman"/>
                <a:sym typeface="Times New Roman"/>
              </a:rPr>
              <a:t>likely to default?</a:t>
            </a:r>
            <a:endParaRPr sz="2000">
              <a:solidFill>
                <a:schemeClr val="dk1"/>
              </a:solidFill>
              <a:latin typeface="Times New Roman"/>
              <a:ea typeface="Times New Roman"/>
              <a:cs typeface="Times New Roman"/>
              <a:sym typeface="Times New Roman"/>
            </a:endParaRPr>
          </a:p>
        </p:txBody>
      </p:sp>
      <p:sp>
        <p:nvSpPr>
          <p:cNvPr id="227" name="Google Shape;227;p24"/>
          <p:cNvSpPr txBox="1"/>
          <p:nvPr/>
        </p:nvSpPr>
        <p:spPr>
          <a:xfrm>
            <a:off x="2373883" y="5578295"/>
            <a:ext cx="2670175" cy="714375"/>
          </a:xfrm>
          <a:prstGeom prst="rect">
            <a:avLst/>
          </a:prstGeom>
          <a:noFill/>
          <a:ln>
            <a:noFill/>
          </a:ln>
        </p:spPr>
        <p:txBody>
          <a:bodyPr anchorCtr="0" anchor="t" bIns="0" lIns="0" spcFirstLastPara="1" rIns="0" wrap="square" tIns="52050">
            <a:spAutoFit/>
          </a:bodyPr>
          <a:lstStyle/>
          <a:p>
            <a:pPr indent="0" lvl="0" marL="1270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What percentage of loans</a:t>
            </a:r>
            <a:endParaRPr sz="2000">
              <a:solidFill>
                <a:schemeClr val="dk1"/>
              </a:solidFill>
              <a:latin typeface="Times New Roman"/>
              <a:ea typeface="Times New Roman"/>
              <a:cs typeface="Times New Roman"/>
              <a:sym typeface="Times New Roman"/>
            </a:endParaRPr>
          </a:p>
          <a:p>
            <a:pPr indent="0" lvl="0" marL="21590" marR="0" rtl="0" algn="l">
              <a:lnSpc>
                <a:spcPct val="100000"/>
              </a:lnSpc>
              <a:spcBef>
                <a:spcPts val="310"/>
              </a:spcBef>
              <a:spcAft>
                <a:spcPts val="0"/>
              </a:spcAft>
              <a:buNone/>
            </a:pPr>
            <a:r>
              <a:rPr lang="en-US" sz="2000">
                <a:solidFill>
                  <a:schemeClr val="dk1"/>
                </a:solidFill>
                <a:latin typeface="Times New Roman"/>
                <a:ea typeface="Times New Roman"/>
                <a:cs typeface="Times New Roman"/>
                <a:sym typeface="Times New Roman"/>
              </a:rPr>
              <a:t>is likely to result in a loss?</a:t>
            </a:r>
            <a:endParaRPr sz="2000">
              <a:solidFill>
                <a:schemeClr val="dk1"/>
              </a:solidFill>
              <a:latin typeface="Times New Roman"/>
              <a:ea typeface="Times New Roman"/>
              <a:cs typeface="Times New Roman"/>
              <a:sym typeface="Times New Roman"/>
            </a:endParaRPr>
          </a:p>
        </p:txBody>
      </p:sp>
      <p:sp>
        <p:nvSpPr>
          <p:cNvPr id="228" name="Google Shape;228;p24"/>
          <p:cNvSpPr txBox="1"/>
          <p:nvPr/>
        </p:nvSpPr>
        <p:spPr>
          <a:xfrm>
            <a:off x="6477761" y="5573064"/>
            <a:ext cx="2573020" cy="634365"/>
          </a:xfrm>
          <a:prstGeom prst="rect">
            <a:avLst/>
          </a:prstGeom>
          <a:noFill/>
          <a:ln>
            <a:noFill/>
          </a:ln>
        </p:spPr>
        <p:txBody>
          <a:bodyPr anchorCtr="0" anchor="t" bIns="0" lIns="0" spcFirstLastPara="1" rIns="0" wrap="square" tIns="11425">
            <a:spAutoFit/>
          </a:bodyPr>
          <a:lstStyle/>
          <a:p>
            <a:pPr indent="0" lvl="0" marL="0" marR="0" rtl="0" algn="ctr">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How to identify the most</a:t>
            </a:r>
            <a:endParaRPr sz="2000">
              <a:solidFill>
                <a:schemeClr val="dk1"/>
              </a:solidFill>
              <a:latin typeface="Times New Roman"/>
              <a:ea typeface="Times New Roman"/>
              <a:cs typeface="Times New Roman"/>
              <a:sym typeface="Times New Roman"/>
            </a:endParaRPr>
          </a:p>
          <a:p>
            <a:pPr indent="0" lvl="0" marL="5080" marR="0" rtl="0" algn="ctr">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profitable customer?</a:t>
            </a:r>
            <a:endParaRPr sz="2000">
              <a:solidFill>
                <a:schemeClr val="dk1"/>
              </a:solidFill>
              <a:latin typeface="Times New Roman"/>
              <a:ea typeface="Times New Roman"/>
              <a:cs typeface="Times New Roman"/>
              <a:sym typeface="Times New Roman"/>
            </a:endParaRPr>
          </a:p>
        </p:txBody>
      </p:sp>
      <p:sp>
        <p:nvSpPr>
          <p:cNvPr id="229" name="Google Shape;229;p24"/>
          <p:cNvSpPr/>
          <p:nvPr/>
        </p:nvSpPr>
        <p:spPr>
          <a:xfrm>
            <a:off x="8665464" y="1289303"/>
            <a:ext cx="1700783" cy="175564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30" name="Google Shape;230;p24"/>
          <p:cNvSpPr/>
          <p:nvPr/>
        </p:nvSpPr>
        <p:spPr>
          <a:xfrm>
            <a:off x="4684776" y="1255775"/>
            <a:ext cx="1865376" cy="17526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31" name="Google Shape;231;p24"/>
          <p:cNvSpPr/>
          <p:nvPr/>
        </p:nvSpPr>
        <p:spPr>
          <a:xfrm>
            <a:off x="1124711" y="1179575"/>
            <a:ext cx="1538181" cy="173126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32" name="Google Shape;232;p24"/>
          <p:cNvSpPr/>
          <p:nvPr/>
        </p:nvSpPr>
        <p:spPr>
          <a:xfrm>
            <a:off x="2828544" y="3846576"/>
            <a:ext cx="2087880" cy="1511808"/>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33" name="Google Shape;233;p24"/>
          <p:cNvSpPr/>
          <p:nvPr/>
        </p:nvSpPr>
        <p:spPr>
          <a:xfrm>
            <a:off x="6900671" y="3846576"/>
            <a:ext cx="1719072" cy="17526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5"/>
          <p:cNvSpPr txBox="1"/>
          <p:nvPr>
            <p:ph type="title"/>
          </p:nvPr>
        </p:nvSpPr>
        <p:spPr>
          <a:xfrm>
            <a:off x="191211" y="110693"/>
            <a:ext cx="3931920"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Clr>
                <a:schemeClr val="accent1"/>
              </a:buClr>
              <a:buSzPts val="2800"/>
              <a:buFont typeface="Trebuchet MS"/>
              <a:buNone/>
            </a:pPr>
            <a:r>
              <a:rPr lang="en-US" sz="2800" u="none"/>
              <a:t>Types of Linear Regression</a:t>
            </a:r>
            <a:endParaRPr sz="2800"/>
          </a:p>
        </p:txBody>
      </p:sp>
      <p:sp>
        <p:nvSpPr>
          <p:cNvPr id="239" name="Google Shape;239;p25"/>
          <p:cNvSpPr/>
          <p:nvPr/>
        </p:nvSpPr>
        <p:spPr>
          <a:xfrm>
            <a:off x="1420451" y="987551"/>
            <a:ext cx="9251301" cy="484632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6"/>
          <p:cNvSpPr txBox="1"/>
          <p:nvPr>
            <p:ph type="title"/>
          </p:nvPr>
        </p:nvSpPr>
        <p:spPr>
          <a:xfrm>
            <a:off x="191210" y="110693"/>
            <a:ext cx="7581189"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Clr>
                <a:schemeClr val="accent1"/>
              </a:buClr>
              <a:buSzPts val="2800"/>
              <a:buFont typeface="Trebuchet MS"/>
              <a:buNone/>
            </a:pPr>
            <a:r>
              <a:rPr lang="en-US" sz="2800" u="none"/>
              <a:t>Regression Analysis Forms and Types</a:t>
            </a:r>
            <a:endParaRPr sz="2800"/>
          </a:p>
        </p:txBody>
      </p:sp>
      <p:sp>
        <p:nvSpPr>
          <p:cNvPr id="245" name="Google Shape;245;p26"/>
          <p:cNvSpPr txBox="1"/>
          <p:nvPr/>
        </p:nvSpPr>
        <p:spPr>
          <a:xfrm>
            <a:off x="247091" y="744727"/>
            <a:ext cx="10690225" cy="5423280"/>
          </a:xfrm>
          <a:prstGeom prst="rect">
            <a:avLst/>
          </a:prstGeom>
          <a:noFill/>
          <a:ln>
            <a:noFill/>
          </a:ln>
        </p:spPr>
        <p:txBody>
          <a:bodyPr anchorCtr="0" anchor="t" bIns="0" lIns="0" spcFirstLastPara="1" rIns="0" wrap="square" tIns="11425">
            <a:spAutoFit/>
          </a:bodyPr>
          <a:lstStyle/>
          <a:p>
            <a:pPr indent="-344804" lvl="0" marL="407669" marR="0" rtl="0" algn="l">
              <a:lnSpc>
                <a:spcPct val="100000"/>
              </a:lnSpc>
              <a:spcBef>
                <a:spcPts val="0"/>
              </a:spcBef>
              <a:spcAft>
                <a:spcPts val="0"/>
              </a:spcAft>
              <a:buClr>
                <a:schemeClr val="dk1"/>
              </a:buClr>
              <a:buSzPts val="2000"/>
              <a:buFont typeface="Arial"/>
              <a:buChar char="•"/>
            </a:pPr>
            <a:r>
              <a:rPr b="1" lang="en-US" sz="2000">
                <a:solidFill>
                  <a:schemeClr val="dk1"/>
                </a:solidFill>
                <a:latin typeface="Times New Roman"/>
                <a:ea typeface="Times New Roman"/>
                <a:cs typeface="Times New Roman"/>
                <a:sym typeface="Times New Roman"/>
              </a:rPr>
              <a:t>Simple Linear Regression</a:t>
            </a:r>
            <a:r>
              <a:rPr lang="en-US" sz="2000">
                <a:solidFill>
                  <a:schemeClr val="dk1"/>
                </a:solidFill>
                <a:latin typeface="Times New Roman"/>
                <a:ea typeface="Times New Roman"/>
                <a:cs typeface="Times New Roman"/>
                <a:sym typeface="Times New Roman"/>
              </a:rPr>
              <a:t>: Single explanatory variable</a:t>
            </a:r>
            <a:endParaRPr sz="2000">
              <a:solidFill>
                <a:schemeClr val="dk1"/>
              </a:solidFill>
              <a:latin typeface="Times New Roman"/>
              <a:ea typeface="Times New Roman"/>
              <a:cs typeface="Times New Roman"/>
              <a:sym typeface="Times New Roman"/>
            </a:endParaRPr>
          </a:p>
          <a:p>
            <a:pPr indent="-344805" lvl="1" marL="864869" marR="0" rtl="0" algn="l">
              <a:lnSpc>
                <a:spcPct val="100000"/>
              </a:lnSpc>
              <a:spcBef>
                <a:spcPts val="25"/>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Only one independent variable, X</a:t>
            </a:r>
            <a:endParaRPr b="0" i="0" sz="2000" u="none" cap="none" strike="noStrike">
              <a:solidFill>
                <a:schemeClr val="dk1"/>
              </a:solidFill>
              <a:latin typeface="Times New Roman"/>
              <a:ea typeface="Times New Roman"/>
              <a:cs typeface="Times New Roman"/>
              <a:sym typeface="Times New Roman"/>
            </a:endParaRPr>
          </a:p>
          <a:p>
            <a:pPr indent="-344805" lvl="1" marL="864869" marR="0" rtl="0" algn="l">
              <a:lnSpc>
                <a:spcPct val="100000"/>
              </a:lnSpc>
              <a:spcBef>
                <a:spcPts val="25"/>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In our Case: X = Promotion</a:t>
            </a:r>
            <a:endParaRPr b="0" i="0" sz="2000" u="none" cap="none" strike="noStrike">
              <a:solidFill>
                <a:schemeClr val="dk1"/>
              </a:solidFill>
              <a:latin typeface="Times New Roman"/>
              <a:ea typeface="Times New Roman"/>
              <a:cs typeface="Times New Roman"/>
              <a:sym typeface="Times New Roman"/>
            </a:endParaRPr>
          </a:p>
          <a:p>
            <a:pPr indent="0" lvl="0" marL="2178685" marR="0" rtl="0" algn="l">
              <a:lnSpc>
                <a:spcPct val="100000"/>
              </a:lnSpc>
              <a:spcBef>
                <a:spcPts val="25"/>
              </a:spcBef>
              <a:spcAft>
                <a:spcPts val="0"/>
              </a:spcAft>
              <a:buNone/>
            </a:pPr>
            <a:r>
              <a:rPr lang="en-US" sz="2000">
                <a:solidFill>
                  <a:schemeClr val="dk1"/>
                </a:solidFill>
                <a:latin typeface="Times New Roman"/>
                <a:ea typeface="Times New Roman"/>
                <a:cs typeface="Times New Roman"/>
                <a:sym typeface="Times New Roman"/>
              </a:rPr>
              <a:t>Y = Advertisement Revenue</a:t>
            </a:r>
            <a:endParaRPr sz="2000">
              <a:solidFill>
                <a:schemeClr val="dk1"/>
              </a:solidFill>
              <a:latin typeface="Times New Roman"/>
              <a:ea typeface="Times New Roman"/>
              <a:cs typeface="Times New Roman"/>
              <a:sym typeface="Times New Roman"/>
            </a:endParaRPr>
          </a:p>
          <a:p>
            <a:pPr indent="-344805" lvl="1" marL="864869" marR="0" rtl="0" algn="l">
              <a:lnSpc>
                <a:spcPct val="10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Relationship between X and Y is described by a linear function</a:t>
            </a:r>
            <a:endParaRPr b="0" i="0" sz="2000" u="none" cap="none" strike="noStrike">
              <a:solidFill>
                <a:schemeClr val="dk1"/>
              </a:solidFill>
              <a:latin typeface="Times New Roman"/>
              <a:ea typeface="Times New Roman"/>
              <a:cs typeface="Times New Roman"/>
              <a:sym typeface="Times New Roman"/>
            </a:endParaRPr>
          </a:p>
          <a:p>
            <a:pPr indent="-344805" lvl="1" marL="864869" marR="0" rtl="0" algn="l">
              <a:lnSpc>
                <a:spcPct val="100000"/>
              </a:lnSpc>
              <a:spcBef>
                <a:spcPts val="25"/>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Changes in Y are assumed to be related to changes in X</a:t>
            </a:r>
            <a:endParaRPr b="0" i="0" sz="2000" u="none" cap="none" strike="noStrike">
              <a:solidFill>
                <a:schemeClr val="dk1"/>
              </a:solidFill>
              <a:latin typeface="Times New Roman"/>
              <a:ea typeface="Times New Roman"/>
              <a:cs typeface="Times New Roman"/>
              <a:sym typeface="Times New Roman"/>
            </a:endParaRPr>
          </a:p>
          <a:p>
            <a:pPr indent="-344804" lvl="0" marL="407669" marR="0" rtl="0" algn="l">
              <a:lnSpc>
                <a:spcPct val="100000"/>
              </a:lnSpc>
              <a:spcBef>
                <a:spcPts val="530"/>
              </a:spcBef>
              <a:spcAft>
                <a:spcPts val="0"/>
              </a:spcAft>
              <a:buClr>
                <a:schemeClr val="dk1"/>
              </a:buClr>
              <a:buSzPts val="2000"/>
              <a:buFont typeface="Arial"/>
              <a:buChar char="•"/>
            </a:pPr>
            <a:r>
              <a:rPr b="1" lang="en-US" sz="2000">
                <a:solidFill>
                  <a:schemeClr val="dk1"/>
                </a:solidFill>
                <a:latin typeface="Times New Roman"/>
                <a:ea typeface="Times New Roman"/>
                <a:cs typeface="Times New Roman"/>
                <a:sym typeface="Times New Roman"/>
              </a:rPr>
              <a:t>Equation: </a:t>
            </a:r>
            <a:r>
              <a:rPr lang="en-US" sz="2000">
                <a:solidFill>
                  <a:schemeClr val="dk1"/>
                </a:solidFill>
                <a:latin typeface="Times New Roman"/>
                <a:ea typeface="Times New Roman"/>
                <a:cs typeface="Times New Roman"/>
                <a:sym typeface="Times New Roman"/>
              </a:rPr>
              <a:t>Y = a + bX</a:t>
            </a:r>
            <a:endParaRPr sz="2000">
              <a:solidFill>
                <a:schemeClr val="dk1"/>
              </a:solidFill>
              <a:latin typeface="Times New Roman"/>
              <a:ea typeface="Times New Roman"/>
              <a:cs typeface="Times New Roman"/>
              <a:sym typeface="Times New Roman"/>
            </a:endParaRPr>
          </a:p>
          <a:p>
            <a:pPr indent="-344804" lvl="0" marL="407669" marR="0" rtl="0" algn="l">
              <a:lnSpc>
                <a:spcPct val="100000"/>
              </a:lnSpc>
              <a:spcBef>
                <a:spcPts val="530"/>
              </a:spcBef>
              <a:spcAft>
                <a:spcPts val="0"/>
              </a:spcAft>
              <a:buClr>
                <a:schemeClr val="dk1"/>
              </a:buClr>
              <a:buSzPts val="2000"/>
              <a:buFont typeface="Arial"/>
              <a:buChar char="•"/>
            </a:pPr>
            <a:r>
              <a:rPr b="1" lang="en-US" sz="2000">
                <a:solidFill>
                  <a:schemeClr val="dk1"/>
                </a:solidFill>
                <a:latin typeface="Times New Roman"/>
                <a:ea typeface="Times New Roman"/>
                <a:cs typeface="Times New Roman"/>
                <a:sym typeface="Times New Roman"/>
              </a:rPr>
              <a:t>Multiple Linear Regression</a:t>
            </a:r>
            <a:r>
              <a:rPr lang="en-US" sz="2000">
                <a:solidFill>
                  <a:schemeClr val="dk1"/>
                </a:solidFill>
                <a:latin typeface="Times New Roman"/>
                <a:ea typeface="Times New Roman"/>
                <a:cs typeface="Times New Roman"/>
                <a:sym typeface="Times New Roman"/>
              </a:rPr>
              <a:t>: Includes any number of explanatory variables</a:t>
            </a:r>
            <a:endParaRPr sz="2000">
              <a:solidFill>
                <a:schemeClr val="dk1"/>
              </a:solidFill>
              <a:latin typeface="Times New Roman"/>
              <a:ea typeface="Times New Roman"/>
              <a:cs typeface="Times New Roman"/>
              <a:sym typeface="Times New Roman"/>
            </a:endParaRPr>
          </a:p>
          <a:p>
            <a:pPr indent="-344805" lvl="1" marL="864869" marR="0" rtl="0" algn="l">
              <a:lnSpc>
                <a:spcPct val="10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Two or more independent variables, X’s</a:t>
            </a:r>
            <a:endParaRPr b="0" i="0" sz="2000" u="none" cap="none" strike="noStrike">
              <a:solidFill>
                <a:schemeClr val="dk1"/>
              </a:solidFill>
              <a:latin typeface="Times New Roman"/>
              <a:ea typeface="Times New Roman"/>
              <a:cs typeface="Times New Roman"/>
              <a:sym typeface="Times New Roman"/>
            </a:endParaRPr>
          </a:p>
          <a:p>
            <a:pPr indent="-344805" lvl="1" marL="864869" marR="0" rtl="0" algn="l">
              <a:lnSpc>
                <a:spcPct val="108000"/>
              </a:lnSpc>
              <a:spcBef>
                <a:spcPts val="25"/>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In our Case: X = Television Rating Points, Language of the program (Hindi or regional language),</a:t>
            </a:r>
            <a:endParaRPr b="0" i="0" sz="2000" u="none" cap="none" strike="noStrike">
              <a:solidFill>
                <a:schemeClr val="dk1"/>
              </a:solidFill>
              <a:latin typeface="Times New Roman"/>
              <a:ea typeface="Times New Roman"/>
              <a:cs typeface="Times New Roman"/>
              <a:sym typeface="Times New Roman"/>
            </a:endParaRPr>
          </a:p>
          <a:p>
            <a:pPr indent="0" lvl="0" marL="864869" marR="0" rtl="0" algn="l">
              <a:lnSpc>
                <a:spcPct val="108000"/>
              </a:lnSpc>
              <a:spcBef>
                <a:spcPts val="0"/>
              </a:spcBef>
              <a:spcAft>
                <a:spcPts val="0"/>
              </a:spcAft>
              <a:buNone/>
            </a:pPr>
            <a:r>
              <a:rPr lang="en-US" sz="2000">
                <a:solidFill>
                  <a:schemeClr val="dk1"/>
                </a:solidFill>
                <a:latin typeface="Times New Roman"/>
                <a:ea typeface="Times New Roman"/>
                <a:cs typeface="Times New Roman"/>
                <a:sym typeface="Times New Roman"/>
              </a:rPr>
              <a:t>Money spent on Promotion.</a:t>
            </a:r>
            <a:endParaRPr sz="2000">
              <a:solidFill>
                <a:schemeClr val="dk1"/>
              </a:solidFill>
              <a:latin typeface="Times New Roman"/>
              <a:ea typeface="Times New Roman"/>
              <a:cs typeface="Times New Roman"/>
              <a:sym typeface="Times New Roman"/>
            </a:endParaRPr>
          </a:p>
          <a:p>
            <a:pPr indent="-344805" lvl="1" marL="864869" marR="0" rtl="0" algn="l">
              <a:lnSpc>
                <a:spcPct val="100000"/>
              </a:lnSpc>
              <a:spcBef>
                <a:spcPts val="3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Relationship between X’s and Y is described by a linear function</a:t>
            </a:r>
            <a:endParaRPr b="0" i="0" sz="2000" u="none" cap="none" strike="noStrike">
              <a:solidFill>
                <a:schemeClr val="dk1"/>
              </a:solidFill>
              <a:latin typeface="Times New Roman"/>
              <a:ea typeface="Times New Roman"/>
              <a:cs typeface="Times New Roman"/>
              <a:sym typeface="Times New Roman"/>
            </a:endParaRPr>
          </a:p>
          <a:p>
            <a:pPr indent="-344805" lvl="1" marL="864869" marR="0" rtl="0" algn="l">
              <a:lnSpc>
                <a:spcPct val="100000"/>
              </a:lnSpc>
              <a:spcBef>
                <a:spcPts val="2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Changes in Y are assumed to be related to changes in X</a:t>
            </a:r>
            <a:endParaRPr b="0" i="0" sz="2000" u="none" cap="none" strike="noStrike">
              <a:solidFill>
                <a:schemeClr val="dk1"/>
              </a:solidFill>
              <a:latin typeface="Times New Roman"/>
              <a:ea typeface="Times New Roman"/>
              <a:cs typeface="Times New Roman"/>
              <a:sym typeface="Times New Roman"/>
            </a:endParaRPr>
          </a:p>
          <a:p>
            <a:pPr indent="-344804" lvl="0" marL="407669" marR="0" rtl="0" algn="l">
              <a:lnSpc>
                <a:spcPct val="100000"/>
              </a:lnSpc>
              <a:spcBef>
                <a:spcPts val="530"/>
              </a:spcBef>
              <a:spcAft>
                <a:spcPts val="0"/>
              </a:spcAft>
              <a:buClr>
                <a:schemeClr val="dk1"/>
              </a:buClr>
              <a:buSzPts val="2000"/>
              <a:buFont typeface="Arial"/>
              <a:buChar char="•"/>
            </a:pPr>
            <a:r>
              <a:rPr b="1" lang="en-US" sz="2000">
                <a:solidFill>
                  <a:schemeClr val="dk1"/>
                </a:solidFill>
                <a:latin typeface="Times New Roman"/>
                <a:ea typeface="Times New Roman"/>
                <a:cs typeface="Times New Roman"/>
                <a:sym typeface="Times New Roman"/>
              </a:rPr>
              <a:t>Equation: </a:t>
            </a:r>
            <a:r>
              <a:rPr lang="en-US" sz="2000">
                <a:solidFill>
                  <a:schemeClr val="dk1"/>
                </a:solidFill>
                <a:latin typeface="Times New Roman"/>
                <a:ea typeface="Times New Roman"/>
                <a:cs typeface="Times New Roman"/>
                <a:sym typeface="Times New Roman"/>
              </a:rPr>
              <a:t>Y = a + b</a:t>
            </a:r>
            <a:r>
              <a:rPr baseline="-25000" lang="en-US" sz="2025">
                <a:solidFill>
                  <a:schemeClr val="dk1"/>
                </a:solidFill>
                <a:latin typeface="Times New Roman"/>
                <a:ea typeface="Times New Roman"/>
                <a:cs typeface="Times New Roman"/>
                <a:sym typeface="Times New Roman"/>
              </a:rPr>
              <a:t>1</a:t>
            </a:r>
            <a:r>
              <a:rPr lang="en-US" sz="2000">
                <a:solidFill>
                  <a:schemeClr val="dk1"/>
                </a:solidFill>
                <a:latin typeface="Times New Roman"/>
                <a:ea typeface="Times New Roman"/>
                <a:cs typeface="Times New Roman"/>
                <a:sym typeface="Times New Roman"/>
              </a:rPr>
              <a:t>*X</a:t>
            </a:r>
            <a:r>
              <a:rPr baseline="-25000" lang="en-US" sz="2025">
                <a:solidFill>
                  <a:schemeClr val="dk1"/>
                </a:solidFill>
                <a:latin typeface="Times New Roman"/>
                <a:ea typeface="Times New Roman"/>
                <a:cs typeface="Times New Roman"/>
                <a:sym typeface="Times New Roman"/>
              </a:rPr>
              <a:t>1 </a:t>
            </a:r>
            <a:r>
              <a:rPr lang="en-US" sz="2000">
                <a:solidFill>
                  <a:schemeClr val="dk1"/>
                </a:solidFill>
                <a:latin typeface="Times New Roman"/>
                <a:ea typeface="Times New Roman"/>
                <a:cs typeface="Times New Roman"/>
                <a:sym typeface="Times New Roman"/>
              </a:rPr>
              <a:t>+ b</a:t>
            </a:r>
            <a:r>
              <a:rPr baseline="-25000" lang="en-US" sz="2025">
                <a:solidFill>
                  <a:schemeClr val="dk1"/>
                </a:solidFill>
                <a:latin typeface="Times New Roman"/>
                <a:ea typeface="Times New Roman"/>
                <a:cs typeface="Times New Roman"/>
                <a:sym typeface="Times New Roman"/>
              </a:rPr>
              <a:t>2</a:t>
            </a:r>
            <a:r>
              <a:rPr lang="en-US" sz="2000">
                <a:solidFill>
                  <a:schemeClr val="dk1"/>
                </a:solidFill>
                <a:latin typeface="Times New Roman"/>
                <a:ea typeface="Times New Roman"/>
                <a:cs typeface="Times New Roman"/>
                <a:sym typeface="Times New Roman"/>
              </a:rPr>
              <a:t>*X</a:t>
            </a:r>
            <a:r>
              <a:rPr baseline="-25000" lang="en-US" sz="2025">
                <a:solidFill>
                  <a:schemeClr val="dk1"/>
                </a:solidFill>
                <a:latin typeface="Times New Roman"/>
                <a:ea typeface="Times New Roman"/>
                <a:cs typeface="Times New Roman"/>
                <a:sym typeface="Times New Roman"/>
              </a:rPr>
              <a:t>2 </a:t>
            </a:r>
            <a:r>
              <a:rPr lang="en-US" sz="2000">
                <a:solidFill>
                  <a:schemeClr val="dk1"/>
                </a:solidFill>
                <a:latin typeface="Times New Roman"/>
                <a:ea typeface="Times New Roman"/>
                <a:cs typeface="Times New Roman"/>
                <a:sym typeface="Times New Roman"/>
              </a:rPr>
              <a:t>+ ... + b</a:t>
            </a:r>
            <a:r>
              <a:rPr baseline="-25000" lang="en-US" sz="2025">
                <a:solidFill>
                  <a:schemeClr val="dk1"/>
                </a:solidFill>
                <a:latin typeface="Times New Roman"/>
                <a:ea typeface="Times New Roman"/>
                <a:cs typeface="Times New Roman"/>
                <a:sym typeface="Times New Roman"/>
              </a:rPr>
              <a:t>p</a:t>
            </a:r>
            <a:r>
              <a:rPr lang="en-US" sz="2000">
                <a:solidFill>
                  <a:schemeClr val="dk1"/>
                </a:solidFill>
                <a:latin typeface="Times New Roman"/>
                <a:ea typeface="Times New Roman"/>
                <a:cs typeface="Times New Roman"/>
                <a:sym typeface="Times New Roman"/>
              </a:rPr>
              <a:t>*X</a:t>
            </a:r>
            <a:r>
              <a:rPr baseline="-25000" lang="en-US" sz="2025">
                <a:solidFill>
                  <a:schemeClr val="dk1"/>
                </a:solidFill>
                <a:latin typeface="Times New Roman"/>
                <a:ea typeface="Times New Roman"/>
                <a:cs typeface="Times New Roman"/>
                <a:sym typeface="Times New Roman"/>
              </a:rPr>
              <a:t>p</a:t>
            </a:r>
            <a:endParaRPr baseline="-25000" sz="2025">
              <a:solidFill>
                <a:schemeClr val="dk1"/>
              </a:solidFill>
              <a:latin typeface="Times New Roman"/>
              <a:ea typeface="Times New Roman"/>
              <a:cs typeface="Times New Roman"/>
              <a:sym typeface="Times New Roman"/>
            </a:endParaRPr>
          </a:p>
          <a:p>
            <a:pPr indent="-402590" lvl="0" marL="465455" marR="0" rtl="0" algn="l">
              <a:lnSpc>
                <a:spcPct val="100000"/>
              </a:lnSpc>
              <a:spcBef>
                <a:spcPts val="505"/>
              </a:spcBef>
              <a:spcAft>
                <a:spcPts val="0"/>
              </a:spcAft>
              <a:buClr>
                <a:schemeClr val="dk1"/>
              </a:buClr>
              <a:buSzPts val="2000"/>
              <a:buFont typeface="Arial"/>
              <a:buChar char="•"/>
            </a:pPr>
            <a:r>
              <a:rPr b="1" lang="en-US" sz="2000">
                <a:solidFill>
                  <a:schemeClr val="dk1"/>
                </a:solidFill>
                <a:latin typeface="Times New Roman"/>
                <a:ea typeface="Times New Roman"/>
                <a:cs typeface="Times New Roman"/>
                <a:sym typeface="Times New Roman"/>
              </a:rPr>
              <a:t>Non-linear</a:t>
            </a:r>
            <a:r>
              <a:rPr lang="en-US" sz="2000">
                <a:solidFill>
                  <a:schemeClr val="dk1"/>
                </a:solidFill>
                <a:latin typeface="Times New Roman"/>
                <a:ea typeface="Times New Roman"/>
                <a:cs typeface="Times New Roman"/>
                <a:sym typeface="Times New Roman"/>
              </a:rPr>
              <a:t>: Implies curved relationships</a:t>
            </a:r>
            <a:endParaRPr sz="2000">
              <a:solidFill>
                <a:schemeClr val="dk1"/>
              </a:solidFill>
              <a:latin typeface="Times New Roman"/>
              <a:ea typeface="Times New Roman"/>
              <a:cs typeface="Times New Roman"/>
              <a:sym typeface="Times New Roman"/>
            </a:endParaRPr>
          </a:p>
          <a:p>
            <a:pPr indent="-344805" lvl="1" marL="864869" marR="0" rtl="0" algn="l">
              <a:lnSpc>
                <a:spcPct val="100000"/>
              </a:lnSpc>
              <a:spcBef>
                <a:spcPts val="25"/>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Logarithmic Relationships</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